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3.xml" ContentType="application/vnd.openxmlformats-officedocument.theme+xml"/>
  <Override PartName="/ppt/slideLayouts/slideLayout52.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 id="2147483668" r:id="rId2"/>
    <p:sldMasterId id="2147483688" r:id="rId3"/>
    <p:sldMasterId id="2147483716" r:id="rId4"/>
  </p:sldMasterIdLst>
  <p:notesMasterIdLst>
    <p:notesMasterId r:id="rId22"/>
  </p:notesMasterIdLst>
  <p:sldIdLst>
    <p:sldId id="256" r:id="rId5"/>
    <p:sldId id="328" r:id="rId6"/>
    <p:sldId id="329" r:id="rId7"/>
    <p:sldId id="309" r:id="rId8"/>
    <p:sldId id="307" r:id="rId9"/>
    <p:sldId id="305" r:id="rId10"/>
    <p:sldId id="306" r:id="rId11"/>
    <p:sldId id="322" r:id="rId12"/>
    <p:sldId id="324" r:id="rId13"/>
    <p:sldId id="277" r:id="rId14"/>
    <p:sldId id="289" r:id="rId15"/>
    <p:sldId id="319" r:id="rId16"/>
    <p:sldId id="311" r:id="rId17"/>
    <p:sldId id="326" r:id="rId18"/>
    <p:sldId id="327" r:id="rId19"/>
    <p:sldId id="325" r:id="rId20"/>
    <p:sldId id="260" r:id="rId21"/>
  </p:sldIdLst>
  <p:sldSz cx="12192000" cy="6858000"/>
  <p:notesSz cx="6858000" cy="9144000"/>
  <p:embeddedFontLst>
    <p:embeddedFont>
      <p:font typeface="Inter" panose="02000503000000020004" pitchFamily="2" charset="0"/>
      <p:regular r:id="rId23"/>
      <p:bold r:id="rId24"/>
      <p:italic r:id="rId25"/>
      <p:boldItalic r:id="rId26"/>
    </p:embeddedFont>
    <p:embeddedFont>
      <p:font typeface="Inter ExtraBold" panose="02000503000000020004" pitchFamily="2" charset="0"/>
      <p:regular r:id="rId27"/>
      <p:bold r:id="rId28"/>
      <p:italic r:id="rId29"/>
      <p:boldItalic r:id="rId3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guide id="3" orient="horz" pos="1117" userDrawn="1">
          <p15:clr>
            <a:srgbClr val="A4A3A4"/>
          </p15:clr>
        </p15:guide>
        <p15:guide id="4" orient="horz" pos="123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6D7D5"/>
    <a:srgbClr val="003057"/>
    <a:srgbClr val="8F6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997" autoAdjust="0"/>
    <p:restoredTop sz="94020" autoAdjust="0"/>
  </p:normalViewPr>
  <p:slideViewPr>
    <p:cSldViewPr snapToGrid="0" showGuides="1">
      <p:cViewPr varScale="1">
        <p:scale>
          <a:sx n="86" d="100"/>
          <a:sy n="86" d="100"/>
        </p:scale>
        <p:origin x="1458" y="300"/>
      </p:cViewPr>
      <p:guideLst>
        <p:guide orient="horz" pos="2183"/>
        <p:guide pos="3840"/>
        <p:guide orient="horz" pos="1117"/>
        <p:guide orient="horz" pos="123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4.fntdata"/><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3.fntdata"/><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2.fntdata"/><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1.fntdata"/><Relationship Id="rId28" Type="http://schemas.openxmlformats.org/officeDocument/2006/relationships/font" Target="fonts/font6.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8" Type="http://schemas.openxmlformats.org/officeDocument/2006/relationships/slide" Target="slides/slide4.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CAB5-4A21-829C-9387C65D2AC3}"/>
            </c:ext>
          </c:extLst>
        </c:ser>
        <c:ser>
          <c:idx val="1"/>
          <c:order val="1"/>
          <c:tx>
            <c:strRef>
              <c:f>Sheet1!$C$1</c:f>
              <c:strCache>
                <c:ptCount val="1"/>
                <c:pt idx="0">
                  <c:v>Series 2</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CAB5-4A21-829C-9387C65D2AC3}"/>
            </c:ext>
          </c:extLst>
        </c:ser>
        <c:ser>
          <c:idx val="2"/>
          <c:order val="2"/>
          <c:tx>
            <c:strRef>
              <c:f>Sheet1!$D$1</c:f>
              <c:strCache>
                <c:ptCount val="1"/>
                <c:pt idx="0">
                  <c:v>Series 3</c:v>
                </c:pt>
              </c:strCache>
            </c:strRef>
          </c:tx>
          <c:spPr>
            <a:solidFill>
              <a:schemeClr val="accent3"/>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CAB5-4A21-829C-9387C65D2AC3}"/>
            </c:ext>
          </c:extLst>
        </c:ser>
        <c:ser>
          <c:idx val="3"/>
          <c:order val="3"/>
          <c:tx>
            <c:strRef>
              <c:f>Sheet1!$E$1</c:f>
              <c:strCache>
                <c:ptCount val="1"/>
                <c:pt idx="0">
                  <c:v>Series4</c:v>
                </c:pt>
              </c:strCache>
            </c:strRef>
          </c:tx>
          <c:spPr>
            <a:solidFill>
              <a:schemeClr val="accent4"/>
            </a:solidFill>
            <a:ln>
              <a:noFill/>
            </a:ln>
            <a:effectLst/>
          </c:spPr>
          <c:invertIfNegative val="0"/>
          <c:cat>
            <c:strRef>
              <c:f>Sheet1!$A$2:$A$5</c:f>
              <c:strCache>
                <c:ptCount val="4"/>
                <c:pt idx="0">
                  <c:v>Category 1</c:v>
                </c:pt>
                <c:pt idx="1">
                  <c:v>Category 2</c:v>
                </c:pt>
                <c:pt idx="2">
                  <c:v>Category 3</c:v>
                </c:pt>
                <c:pt idx="3">
                  <c:v>Category 4</c:v>
                </c:pt>
              </c:strCache>
            </c:strRef>
          </c:cat>
          <c:val>
            <c:numRef>
              <c:f>Sheet1!$E$2:$E$5</c:f>
              <c:numCache>
                <c:formatCode>General</c:formatCode>
                <c:ptCount val="4"/>
                <c:pt idx="0">
                  <c:v>2.4</c:v>
                </c:pt>
                <c:pt idx="1">
                  <c:v>1.8</c:v>
                </c:pt>
                <c:pt idx="2">
                  <c:v>4.4000000000000004</c:v>
                </c:pt>
                <c:pt idx="3">
                  <c:v>3.5</c:v>
                </c:pt>
              </c:numCache>
            </c:numRef>
          </c:val>
          <c:extLst>
            <c:ext xmlns:c16="http://schemas.microsoft.com/office/drawing/2014/chart" uri="{C3380CC4-5D6E-409C-BE32-E72D297353CC}">
              <c16:uniqueId val="{00000003-CAB5-4A21-829C-9387C65D2AC3}"/>
            </c:ext>
          </c:extLst>
        </c:ser>
        <c:ser>
          <c:idx val="4"/>
          <c:order val="4"/>
          <c:tx>
            <c:strRef>
              <c:f>Sheet1!$F$1</c:f>
              <c:strCache>
                <c:ptCount val="1"/>
                <c:pt idx="0">
                  <c:v>Series 5</c:v>
                </c:pt>
              </c:strCache>
            </c:strRef>
          </c:tx>
          <c:spPr>
            <a:solidFill>
              <a:schemeClr val="accent5"/>
            </a:solidFill>
            <a:ln>
              <a:noFill/>
            </a:ln>
            <a:effectLst/>
          </c:spPr>
          <c:invertIfNegative val="0"/>
          <c:cat>
            <c:strRef>
              <c:f>Sheet1!$A$2:$A$5</c:f>
              <c:strCache>
                <c:ptCount val="4"/>
                <c:pt idx="0">
                  <c:v>Category 1</c:v>
                </c:pt>
                <c:pt idx="1">
                  <c:v>Category 2</c:v>
                </c:pt>
                <c:pt idx="2">
                  <c:v>Category 3</c:v>
                </c:pt>
                <c:pt idx="3">
                  <c:v>Category 4</c:v>
                </c:pt>
              </c:strCache>
            </c:strRef>
          </c:cat>
          <c:val>
            <c:numRef>
              <c:f>Sheet1!$F$2:$F$5</c:f>
              <c:numCache>
                <c:formatCode>General</c:formatCode>
                <c:ptCount val="4"/>
                <c:pt idx="0">
                  <c:v>1</c:v>
                </c:pt>
                <c:pt idx="1">
                  <c:v>5</c:v>
                </c:pt>
                <c:pt idx="2">
                  <c:v>2.5</c:v>
                </c:pt>
                <c:pt idx="3">
                  <c:v>4.8</c:v>
                </c:pt>
              </c:numCache>
            </c:numRef>
          </c:val>
          <c:extLst>
            <c:ext xmlns:c16="http://schemas.microsoft.com/office/drawing/2014/chart" uri="{C3380CC4-5D6E-409C-BE32-E72D297353CC}">
              <c16:uniqueId val="{00000000-29D8-4753-8F8B-78B3279B7198}"/>
            </c:ext>
          </c:extLst>
        </c:ser>
        <c:ser>
          <c:idx val="5"/>
          <c:order val="5"/>
          <c:tx>
            <c:strRef>
              <c:f>Sheet1!$G$1</c:f>
              <c:strCache>
                <c:ptCount val="1"/>
                <c:pt idx="0">
                  <c:v>Series 6</c:v>
                </c:pt>
              </c:strCache>
            </c:strRef>
          </c:tx>
          <c:spPr>
            <a:solidFill>
              <a:schemeClr val="accent6"/>
            </a:solidFill>
            <a:ln>
              <a:noFill/>
            </a:ln>
            <a:effectLst/>
          </c:spPr>
          <c:invertIfNegative val="0"/>
          <c:cat>
            <c:strRef>
              <c:f>Sheet1!$A$2:$A$5</c:f>
              <c:strCache>
                <c:ptCount val="4"/>
                <c:pt idx="0">
                  <c:v>Category 1</c:v>
                </c:pt>
                <c:pt idx="1">
                  <c:v>Category 2</c:v>
                </c:pt>
                <c:pt idx="2">
                  <c:v>Category 3</c:v>
                </c:pt>
                <c:pt idx="3">
                  <c:v>Category 4</c:v>
                </c:pt>
              </c:strCache>
            </c:strRef>
          </c:cat>
          <c:val>
            <c:numRef>
              <c:f>Sheet1!$G$2:$G$5</c:f>
              <c:numCache>
                <c:formatCode>General</c:formatCode>
                <c:ptCount val="4"/>
                <c:pt idx="0">
                  <c:v>2</c:v>
                </c:pt>
                <c:pt idx="1">
                  <c:v>2</c:v>
                </c:pt>
                <c:pt idx="2">
                  <c:v>3</c:v>
                </c:pt>
                <c:pt idx="3">
                  <c:v>1</c:v>
                </c:pt>
              </c:numCache>
            </c:numRef>
          </c:val>
          <c:extLst>
            <c:ext xmlns:c16="http://schemas.microsoft.com/office/drawing/2014/chart" uri="{C3380CC4-5D6E-409C-BE32-E72D297353CC}">
              <c16:uniqueId val="{00000001-29D8-4753-8F8B-78B3279B7198}"/>
            </c:ext>
          </c:extLst>
        </c:ser>
        <c:dLbls>
          <c:showLegendKey val="0"/>
          <c:showVal val="0"/>
          <c:showCatName val="0"/>
          <c:showSerName val="0"/>
          <c:showPercent val="0"/>
          <c:showBubbleSize val="0"/>
        </c:dLbls>
        <c:gapWidth val="219"/>
        <c:overlap val="-27"/>
        <c:axId val="912708024"/>
        <c:axId val="912710904"/>
      </c:barChart>
      <c:catAx>
        <c:axId val="9127080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912710904"/>
        <c:crosses val="autoZero"/>
        <c:auto val="1"/>
        <c:lblAlgn val="ctr"/>
        <c:lblOffset val="100"/>
        <c:noMultiLvlLbl val="0"/>
      </c:catAx>
      <c:valAx>
        <c:axId val="9127109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91270802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14102462784271269"/>
          <c:y val="2.5547445255474453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strRef>
              <c:f>Sheet1!$A$2</c:f>
              <c:strCache>
                <c:ptCount val="1"/>
                <c:pt idx="0">
                  <c:v>Category 1</c:v>
                </c:pt>
              </c:strCache>
            </c:strRef>
          </c:cat>
          <c:val>
            <c:numRef>
              <c:f>Sheet1!$B$2</c:f>
              <c:numCache>
                <c:formatCode>General</c:formatCode>
                <c:ptCount val="1"/>
                <c:pt idx="0">
                  <c:v>4</c:v>
                </c:pt>
              </c:numCache>
            </c:numRef>
          </c:val>
          <c:extLst>
            <c:ext xmlns:c16="http://schemas.microsoft.com/office/drawing/2014/chart" uri="{C3380CC4-5D6E-409C-BE32-E72D297353CC}">
              <c16:uniqueId val="{00000000-67CE-4BCF-85E3-741F5D59088A}"/>
            </c:ext>
          </c:extLst>
        </c:ser>
        <c:ser>
          <c:idx val="1"/>
          <c:order val="1"/>
          <c:tx>
            <c:strRef>
              <c:f>Sheet1!$C$1</c:f>
              <c:strCache>
                <c:ptCount val="1"/>
                <c:pt idx="0">
                  <c:v>Series 2</c:v>
                </c:pt>
              </c:strCache>
            </c:strRef>
          </c:tx>
          <c:spPr>
            <a:solidFill>
              <a:schemeClr val="accent2"/>
            </a:solidFill>
            <a:ln>
              <a:noFill/>
            </a:ln>
            <a:effectLst/>
          </c:spPr>
          <c:invertIfNegative val="0"/>
          <c:cat>
            <c:strRef>
              <c:f>Sheet1!$A$2</c:f>
              <c:strCache>
                <c:ptCount val="1"/>
                <c:pt idx="0">
                  <c:v>Category 1</c:v>
                </c:pt>
              </c:strCache>
            </c:strRef>
          </c:cat>
          <c:val>
            <c:numRef>
              <c:f>Sheet1!$C$2</c:f>
              <c:numCache>
                <c:formatCode>General</c:formatCode>
                <c:ptCount val="1"/>
                <c:pt idx="0">
                  <c:v>1</c:v>
                </c:pt>
              </c:numCache>
            </c:numRef>
          </c:val>
          <c:extLst>
            <c:ext xmlns:c16="http://schemas.microsoft.com/office/drawing/2014/chart" uri="{C3380CC4-5D6E-409C-BE32-E72D297353CC}">
              <c16:uniqueId val="{00000001-67CE-4BCF-85E3-741F5D59088A}"/>
            </c:ext>
          </c:extLst>
        </c:ser>
        <c:ser>
          <c:idx val="2"/>
          <c:order val="2"/>
          <c:tx>
            <c:strRef>
              <c:f>Sheet1!$D$1</c:f>
              <c:strCache>
                <c:ptCount val="1"/>
                <c:pt idx="0">
                  <c:v>Series 3</c:v>
                </c:pt>
              </c:strCache>
            </c:strRef>
          </c:tx>
          <c:spPr>
            <a:solidFill>
              <a:schemeClr val="accent3"/>
            </a:solidFill>
            <a:ln>
              <a:noFill/>
            </a:ln>
            <a:effectLst/>
          </c:spPr>
          <c:invertIfNegative val="0"/>
          <c:cat>
            <c:strRef>
              <c:f>Sheet1!$A$2</c:f>
              <c:strCache>
                <c:ptCount val="1"/>
                <c:pt idx="0">
                  <c:v>Category 1</c:v>
                </c:pt>
              </c:strCache>
            </c:strRef>
          </c:cat>
          <c:val>
            <c:numRef>
              <c:f>Sheet1!$D$2</c:f>
              <c:numCache>
                <c:formatCode>General</c:formatCode>
                <c:ptCount val="1"/>
                <c:pt idx="0">
                  <c:v>2</c:v>
                </c:pt>
              </c:numCache>
            </c:numRef>
          </c:val>
          <c:extLst>
            <c:ext xmlns:c16="http://schemas.microsoft.com/office/drawing/2014/chart" uri="{C3380CC4-5D6E-409C-BE32-E72D297353CC}">
              <c16:uniqueId val="{00000002-67CE-4BCF-85E3-741F5D59088A}"/>
            </c:ext>
          </c:extLst>
        </c:ser>
        <c:dLbls>
          <c:showLegendKey val="0"/>
          <c:showVal val="0"/>
          <c:showCatName val="0"/>
          <c:showSerName val="0"/>
          <c:showPercent val="0"/>
          <c:showBubbleSize val="0"/>
        </c:dLbls>
        <c:gapWidth val="219"/>
        <c:overlap val="-27"/>
        <c:axId val="1175443712"/>
        <c:axId val="1175440472"/>
      </c:barChart>
      <c:catAx>
        <c:axId val="1175443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175440472"/>
        <c:crosses val="autoZero"/>
        <c:auto val="1"/>
        <c:lblAlgn val="ctr"/>
        <c:lblOffset val="100"/>
        <c:noMultiLvlLbl val="0"/>
      </c:catAx>
      <c:valAx>
        <c:axId val="11754404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175443712"/>
        <c:crosses val="autoZero"/>
        <c:crossBetween val="between"/>
        <c:majorUnit val="1"/>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14102462784271269"/>
          <c:y val="2.5547445255474453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strRef>
              <c:f>Sheet1!$A$2</c:f>
              <c:strCache>
                <c:ptCount val="1"/>
                <c:pt idx="0">
                  <c:v>Category 1</c:v>
                </c:pt>
              </c:strCache>
            </c:strRef>
          </c:cat>
          <c:val>
            <c:numRef>
              <c:f>Sheet1!$B$2</c:f>
              <c:numCache>
                <c:formatCode>General</c:formatCode>
                <c:ptCount val="1"/>
                <c:pt idx="0">
                  <c:v>3</c:v>
                </c:pt>
              </c:numCache>
            </c:numRef>
          </c:val>
          <c:extLst>
            <c:ext xmlns:c16="http://schemas.microsoft.com/office/drawing/2014/chart" uri="{C3380CC4-5D6E-409C-BE32-E72D297353CC}">
              <c16:uniqueId val="{00000000-601A-4EC7-A690-61DB7F9D69A1}"/>
            </c:ext>
          </c:extLst>
        </c:ser>
        <c:ser>
          <c:idx val="1"/>
          <c:order val="1"/>
          <c:tx>
            <c:strRef>
              <c:f>Sheet1!$C$1</c:f>
              <c:strCache>
                <c:ptCount val="1"/>
                <c:pt idx="0">
                  <c:v>Series 2</c:v>
                </c:pt>
              </c:strCache>
            </c:strRef>
          </c:tx>
          <c:spPr>
            <a:solidFill>
              <a:schemeClr val="accent2"/>
            </a:solidFill>
            <a:ln>
              <a:noFill/>
            </a:ln>
            <a:effectLst/>
          </c:spPr>
          <c:invertIfNegative val="0"/>
          <c:cat>
            <c:strRef>
              <c:f>Sheet1!$A$2</c:f>
              <c:strCache>
                <c:ptCount val="1"/>
                <c:pt idx="0">
                  <c:v>Category 1</c:v>
                </c:pt>
              </c:strCache>
            </c:strRef>
          </c:cat>
          <c:val>
            <c:numRef>
              <c:f>Sheet1!$C$2</c:f>
              <c:numCache>
                <c:formatCode>General</c:formatCode>
                <c:ptCount val="1"/>
                <c:pt idx="0">
                  <c:v>2</c:v>
                </c:pt>
              </c:numCache>
            </c:numRef>
          </c:val>
          <c:extLst>
            <c:ext xmlns:c16="http://schemas.microsoft.com/office/drawing/2014/chart" uri="{C3380CC4-5D6E-409C-BE32-E72D297353CC}">
              <c16:uniqueId val="{00000001-601A-4EC7-A690-61DB7F9D69A1}"/>
            </c:ext>
          </c:extLst>
        </c:ser>
        <c:ser>
          <c:idx val="2"/>
          <c:order val="2"/>
          <c:tx>
            <c:strRef>
              <c:f>Sheet1!$D$1</c:f>
              <c:strCache>
                <c:ptCount val="1"/>
                <c:pt idx="0">
                  <c:v>Series 3</c:v>
                </c:pt>
              </c:strCache>
            </c:strRef>
          </c:tx>
          <c:spPr>
            <a:solidFill>
              <a:schemeClr val="accent3"/>
            </a:solidFill>
            <a:ln>
              <a:noFill/>
            </a:ln>
            <a:effectLst/>
          </c:spPr>
          <c:invertIfNegative val="0"/>
          <c:cat>
            <c:strRef>
              <c:f>Sheet1!$A$2</c:f>
              <c:strCache>
                <c:ptCount val="1"/>
                <c:pt idx="0">
                  <c:v>Category 1</c:v>
                </c:pt>
              </c:strCache>
            </c:strRef>
          </c:cat>
          <c:val>
            <c:numRef>
              <c:f>Sheet1!$D$2</c:f>
              <c:numCache>
                <c:formatCode>General</c:formatCode>
                <c:ptCount val="1"/>
                <c:pt idx="0">
                  <c:v>3.5</c:v>
                </c:pt>
              </c:numCache>
            </c:numRef>
          </c:val>
          <c:extLst>
            <c:ext xmlns:c16="http://schemas.microsoft.com/office/drawing/2014/chart" uri="{C3380CC4-5D6E-409C-BE32-E72D297353CC}">
              <c16:uniqueId val="{00000002-601A-4EC7-A690-61DB7F9D69A1}"/>
            </c:ext>
          </c:extLst>
        </c:ser>
        <c:dLbls>
          <c:showLegendKey val="0"/>
          <c:showVal val="0"/>
          <c:showCatName val="0"/>
          <c:showSerName val="0"/>
          <c:showPercent val="0"/>
          <c:showBubbleSize val="0"/>
        </c:dLbls>
        <c:gapWidth val="219"/>
        <c:overlap val="-27"/>
        <c:axId val="1175443712"/>
        <c:axId val="1175440472"/>
      </c:barChart>
      <c:catAx>
        <c:axId val="1175443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175440472"/>
        <c:crosses val="autoZero"/>
        <c:auto val="1"/>
        <c:lblAlgn val="ctr"/>
        <c:lblOffset val="100"/>
        <c:noMultiLvlLbl val="0"/>
      </c:catAx>
      <c:valAx>
        <c:axId val="11754404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175443712"/>
        <c:crosses val="autoZero"/>
        <c:crossBetween val="between"/>
        <c:majorUnit val="1"/>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14102462784271269"/>
          <c:y val="2.5547445255474453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0519587985986967"/>
          <c:y val="0.15974452554744525"/>
          <c:w val="0.80698392794990392"/>
          <c:h val="0.63936059543651935"/>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strRef>
              <c:f>Sheet1!$A$2</c:f>
              <c:strCache>
                <c:ptCount val="1"/>
                <c:pt idx="0">
                  <c:v>Category 1</c:v>
                </c:pt>
              </c:strCache>
            </c:strRef>
          </c:cat>
          <c:val>
            <c:numRef>
              <c:f>Sheet1!$B$2</c:f>
              <c:numCache>
                <c:formatCode>General</c:formatCode>
                <c:ptCount val="1"/>
                <c:pt idx="0">
                  <c:v>1</c:v>
                </c:pt>
              </c:numCache>
            </c:numRef>
          </c:val>
          <c:extLst>
            <c:ext xmlns:c16="http://schemas.microsoft.com/office/drawing/2014/chart" uri="{C3380CC4-5D6E-409C-BE32-E72D297353CC}">
              <c16:uniqueId val="{00000000-46BC-4F19-A81F-E1E815430D45}"/>
            </c:ext>
          </c:extLst>
        </c:ser>
        <c:ser>
          <c:idx val="1"/>
          <c:order val="1"/>
          <c:tx>
            <c:strRef>
              <c:f>Sheet1!$C$1</c:f>
              <c:strCache>
                <c:ptCount val="1"/>
                <c:pt idx="0">
                  <c:v>Series 2</c:v>
                </c:pt>
              </c:strCache>
            </c:strRef>
          </c:tx>
          <c:spPr>
            <a:solidFill>
              <a:schemeClr val="accent2"/>
            </a:solidFill>
            <a:ln>
              <a:noFill/>
            </a:ln>
            <a:effectLst/>
          </c:spPr>
          <c:invertIfNegative val="0"/>
          <c:cat>
            <c:strRef>
              <c:f>Sheet1!$A$2</c:f>
              <c:strCache>
                <c:ptCount val="1"/>
                <c:pt idx="0">
                  <c:v>Category 1</c:v>
                </c:pt>
              </c:strCache>
            </c:strRef>
          </c:cat>
          <c:val>
            <c:numRef>
              <c:f>Sheet1!$C$2</c:f>
              <c:numCache>
                <c:formatCode>General</c:formatCode>
                <c:ptCount val="1"/>
                <c:pt idx="0">
                  <c:v>2</c:v>
                </c:pt>
              </c:numCache>
            </c:numRef>
          </c:val>
          <c:extLst>
            <c:ext xmlns:c16="http://schemas.microsoft.com/office/drawing/2014/chart" uri="{C3380CC4-5D6E-409C-BE32-E72D297353CC}">
              <c16:uniqueId val="{00000001-46BC-4F19-A81F-E1E815430D45}"/>
            </c:ext>
          </c:extLst>
        </c:ser>
        <c:ser>
          <c:idx val="2"/>
          <c:order val="2"/>
          <c:tx>
            <c:strRef>
              <c:f>Sheet1!$D$1</c:f>
              <c:strCache>
                <c:ptCount val="1"/>
                <c:pt idx="0">
                  <c:v>Series 3</c:v>
                </c:pt>
              </c:strCache>
            </c:strRef>
          </c:tx>
          <c:spPr>
            <a:solidFill>
              <a:schemeClr val="accent3"/>
            </a:solidFill>
            <a:ln>
              <a:noFill/>
            </a:ln>
            <a:effectLst/>
          </c:spPr>
          <c:invertIfNegative val="0"/>
          <c:cat>
            <c:strRef>
              <c:f>Sheet1!$A$2</c:f>
              <c:strCache>
                <c:ptCount val="1"/>
                <c:pt idx="0">
                  <c:v>Category 1</c:v>
                </c:pt>
              </c:strCache>
            </c:strRef>
          </c:cat>
          <c:val>
            <c:numRef>
              <c:f>Sheet1!$D$2</c:f>
              <c:numCache>
                <c:formatCode>General</c:formatCode>
                <c:ptCount val="1"/>
                <c:pt idx="0">
                  <c:v>0.5</c:v>
                </c:pt>
              </c:numCache>
            </c:numRef>
          </c:val>
          <c:extLst>
            <c:ext xmlns:c16="http://schemas.microsoft.com/office/drawing/2014/chart" uri="{C3380CC4-5D6E-409C-BE32-E72D297353CC}">
              <c16:uniqueId val="{00000002-46BC-4F19-A81F-E1E815430D45}"/>
            </c:ext>
          </c:extLst>
        </c:ser>
        <c:dLbls>
          <c:showLegendKey val="0"/>
          <c:showVal val="0"/>
          <c:showCatName val="0"/>
          <c:showSerName val="0"/>
          <c:showPercent val="0"/>
          <c:showBubbleSize val="0"/>
        </c:dLbls>
        <c:gapWidth val="219"/>
        <c:overlap val="-27"/>
        <c:axId val="1175443712"/>
        <c:axId val="1175440472"/>
      </c:barChart>
      <c:catAx>
        <c:axId val="1175443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175440472"/>
        <c:crosses val="autoZero"/>
        <c:auto val="1"/>
        <c:lblAlgn val="ctr"/>
        <c:lblOffset val="100"/>
        <c:noMultiLvlLbl val="0"/>
      </c:catAx>
      <c:valAx>
        <c:axId val="11754404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175443712"/>
        <c:crosses val="autoZero"/>
        <c:crossBetween val="between"/>
        <c:majorUnit val="1"/>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Inter" panose="020B0604020202020204" charset="0"/>
              </a:defRPr>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Inter" panose="020B0604020202020204" charset="0"/>
              </a:defRPr>
            </a:lvl1pPr>
          </a:lstStyle>
          <a:p>
            <a:fld id="{68984FB5-FA43-448B-A2BD-B7CD7FE507AC}" type="datetimeFigureOut">
              <a:rPr lang="en-GB" smtClean="0"/>
              <a:pPr/>
              <a:t>04/03/2026</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Inter" panose="020B0604020202020204" charset="0"/>
              </a:defRPr>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Inter" panose="020B0604020202020204" charset="0"/>
              </a:defRPr>
            </a:lvl1pPr>
          </a:lstStyle>
          <a:p>
            <a:fld id="{8F60F1D1-81A2-4C54-88EC-227139AB71C9}" type="slidenum">
              <a:rPr lang="en-GB" smtClean="0"/>
              <a:pPr/>
              <a:t>‹N›</a:t>
            </a:fld>
            <a:endParaRPr lang="en-GB" dirty="0"/>
          </a:p>
        </p:txBody>
      </p:sp>
    </p:spTree>
    <p:extLst>
      <p:ext uri="{BB962C8B-B14F-4D97-AF65-F5344CB8AC3E}">
        <p14:creationId xmlns:p14="http://schemas.microsoft.com/office/powerpoint/2010/main" val="13900788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Inter" panose="020B0604020202020204" charset="0"/>
        <a:ea typeface="+mn-ea"/>
        <a:cs typeface="+mn-cs"/>
      </a:defRPr>
    </a:lvl1pPr>
    <a:lvl2pPr marL="457200" algn="l" defTabSz="914400" rtl="0" eaLnBrk="1" latinLnBrk="0" hangingPunct="1">
      <a:defRPr sz="1200" kern="1200">
        <a:solidFill>
          <a:schemeClr val="tx1"/>
        </a:solidFill>
        <a:latin typeface="Inter" panose="020B0604020202020204" charset="0"/>
        <a:ea typeface="+mn-ea"/>
        <a:cs typeface="+mn-cs"/>
      </a:defRPr>
    </a:lvl2pPr>
    <a:lvl3pPr marL="914400" algn="l" defTabSz="914400" rtl="0" eaLnBrk="1" latinLnBrk="0" hangingPunct="1">
      <a:defRPr sz="1200" kern="1200">
        <a:solidFill>
          <a:schemeClr val="tx1"/>
        </a:solidFill>
        <a:latin typeface="Inter" panose="020B0604020202020204" charset="0"/>
        <a:ea typeface="+mn-ea"/>
        <a:cs typeface="+mn-cs"/>
      </a:defRPr>
    </a:lvl3pPr>
    <a:lvl4pPr marL="1371600" algn="l" defTabSz="914400" rtl="0" eaLnBrk="1" latinLnBrk="0" hangingPunct="1">
      <a:defRPr sz="1200" kern="1200">
        <a:solidFill>
          <a:schemeClr val="tx1"/>
        </a:solidFill>
        <a:latin typeface="Inter" panose="020B0604020202020204" charset="0"/>
        <a:ea typeface="+mn-ea"/>
        <a:cs typeface="+mn-cs"/>
      </a:defRPr>
    </a:lvl4pPr>
    <a:lvl5pPr marL="1828800" algn="l" defTabSz="914400" rtl="0" eaLnBrk="1" latinLnBrk="0" hangingPunct="1">
      <a:defRPr sz="1200" kern="1200">
        <a:solidFill>
          <a:schemeClr val="tx1"/>
        </a:solidFill>
        <a:latin typeface="Inter" panose="020B060402020202020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F60F1D1-81A2-4C54-88EC-227139AB71C9}" type="slidenum">
              <a:rPr lang="en-GB" smtClean="0"/>
              <a:pPr/>
              <a:t>13</a:t>
            </a:fld>
            <a:endParaRPr lang="en-GB" dirty="0"/>
          </a:p>
        </p:txBody>
      </p:sp>
    </p:spTree>
    <p:extLst>
      <p:ext uri="{BB962C8B-B14F-4D97-AF65-F5344CB8AC3E}">
        <p14:creationId xmlns:p14="http://schemas.microsoft.com/office/powerpoint/2010/main" val="32668115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765549-0F27-09DE-8C43-1545D007438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6F8B194-2F9B-3F06-B0FF-0DB9B74A9E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4BDFA2-CEB8-415D-9AC6-FCD6E21A6D5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E85A5A4-07ED-B274-F18A-E66196CCE133}"/>
              </a:ext>
            </a:extLst>
          </p:cNvPr>
          <p:cNvSpPr>
            <a:spLocks noGrp="1"/>
          </p:cNvSpPr>
          <p:nvPr>
            <p:ph type="sldNum" sz="quarter" idx="5"/>
          </p:nvPr>
        </p:nvSpPr>
        <p:spPr/>
        <p:txBody>
          <a:bodyPr/>
          <a:lstStyle/>
          <a:p>
            <a:fld id="{8F60F1D1-81A2-4C54-88EC-227139AB71C9}" type="slidenum">
              <a:rPr lang="en-GB" smtClean="0"/>
              <a:pPr/>
              <a:t>14</a:t>
            </a:fld>
            <a:endParaRPr lang="en-GB" dirty="0"/>
          </a:p>
        </p:txBody>
      </p:sp>
    </p:spTree>
    <p:extLst>
      <p:ext uri="{BB962C8B-B14F-4D97-AF65-F5344CB8AC3E}">
        <p14:creationId xmlns:p14="http://schemas.microsoft.com/office/powerpoint/2010/main" val="18011694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85CA99-7805-F1D4-E4D7-6FF7D58170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BBDA3A-B2ED-80FF-B31B-9F8839DFA24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014423-BAC0-0E80-F405-2DC6D3F9396E}"/>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9F9AF6C-7887-E325-DC91-BCC1A0EA37C8}"/>
              </a:ext>
            </a:extLst>
          </p:cNvPr>
          <p:cNvSpPr>
            <a:spLocks noGrp="1"/>
          </p:cNvSpPr>
          <p:nvPr>
            <p:ph type="sldNum" sz="quarter" idx="5"/>
          </p:nvPr>
        </p:nvSpPr>
        <p:spPr/>
        <p:txBody>
          <a:bodyPr/>
          <a:lstStyle/>
          <a:p>
            <a:fld id="{8F60F1D1-81A2-4C54-88EC-227139AB71C9}" type="slidenum">
              <a:rPr lang="en-GB" smtClean="0"/>
              <a:pPr/>
              <a:t>15</a:t>
            </a:fld>
            <a:endParaRPr lang="en-GB" dirty="0"/>
          </a:p>
        </p:txBody>
      </p:sp>
    </p:spTree>
    <p:extLst>
      <p:ext uri="{BB962C8B-B14F-4D97-AF65-F5344CB8AC3E}">
        <p14:creationId xmlns:p14="http://schemas.microsoft.com/office/powerpoint/2010/main" val="18872352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3.jpe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4.jpe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7.jpe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0.jp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1.jp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2.jp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3.jp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4.jp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504470" y="6470274"/>
            <a:ext cx="7542250" cy="184666"/>
          </a:xfrm>
          <a:prstGeom prst="rect">
            <a:avLst/>
          </a:prstGeom>
        </p:spPr>
        <p:txBody>
          <a:bodyPr lIns="0" tIns="0" rIns="0" bIns="0"/>
          <a:lstStyle>
            <a:lvl1pPr algn="l">
              <a:defRPr>
                <a:solidFill>
                  <a:schemeClr val="tx1">
                    <a:tint val="75000"/>
                  </a:schemeClr>
                </a:solidFill>
                <a:latin typeface="+mn-lt"/>
              </a:defRPr>
            </a:lvl1pPr>
          </a:lstStyle>
          <a:p>
            <a:r>
              <a:rPr lang="en-GB" dirty="0"/>
              <a:t>Confidential and Proprietary</a:t>
            </a: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latin typeface="+mn-lt"/>
              </a:defRPr>
            </a:lvl1pPr>
          </a:lstStyle>
          <a:p>
            <a:fld id="{B6F15528-21DE-4FAA-801E-634DDDAF4B2B}" type="slidenum">
              <a:rPr lang="en-GB" smtClean="0"/>
              <a:pPr/>
              <a:t>‹N›</a:t>
            </a:fld>
            <a:endParaRPr lang="en-GB"/>
          </a:p>
        </p:txBody>
      </p:sp>
      <p:sp>
        <p:nvSpPr>
          <p:cNvPr id="8" name="Text Placeholder 7">
            <a:extLst>
              <a:ext uri="{FF2B5EF4-FFF2-40B4-BE49-F238E27FC236}">
                <a16:creationId xmlns:a16="http://schemas.microsoft.com/office/drawing/2014/main" id="{81407BA4-9970-699F-019A-0AC47405875A}"/>
              </a:ext>
            </a:extLst>
          </p:cNvPr>
          <p:cNvSpPr>
            <a:spLocks noGrp="1"/>
          </p:cNvSpPr>
          <p:nvPr>
            <p:ph type="body" sz="quarter" idx="10" hasCustomPrompt="1"/>
          </p:nvPr>
        </p:nvSpPr>
        <p:spPr>
          <a:xfrm>
            <a:off x="1280161" y="2192023"/>
            <a:ext cx="2574084" cy="1424668"/>
          </a:xfrm>
          <a:prstGeom prst="rect">
            <a:avLst/>
          </a:prstGeom>
        </p:spPr>
        <p:txBody>
          <a:bodyPr/>
          <a:lstStyle>
            <a:lvl1pPr marL="285750" indent="-285750">
              <a:buClr>
                <a:schemeClr val="tx2"/>
              </a:buClr>
              <a:buFont typeface="Inter" panose="020B0604020202020204" charset="0"/>
              <a:buChar char="-"/>
              <a:defRPr>
                <a:solidFill>
                  <a:schemeClr val="tx2"/>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TITLE</a:t>
            </a:r>
            <a:br>
              <a:rPr lang="en-US" dirty="0"/>
            </a:br>
            <a:r>
              <a:rPr lang="en-US" dirty="0"/>
              <a:t>TITLE</a:t>
            </a:r>
          </a:p>
          <a:p>
            <a:pPr lvl="1"/>
            <a:endParaRPr lang="en-GB" dirty="0"/>
          </a:p>
        </p:txBody>
      </p:sp>
      <p:sp>
        <p:nvSpPr>
          <p:cNvPr id="9" name="Title 8">
            <a:extLst>
              <a:ext uri="{FF2B5EF4-FFF2-40B4-BE49-F238E27FC236}">
                <a16:creationId xmlns:a16="http://schemas.microsoft.com/office/drawing/2014/main" id="{6C03BCC6-8312-4BEF-1D4B-BB0AB2CE75CE}"/>
              </a:ext>
            </a:extLst>
          </p:cNvPr>
          <p:cNvSpPr>
            <a:spLocks noGrp="1"/>
          </p:cNvSpPr>
          <p:nvPr>
            <p:ph type="title" hasCustomPrompt="1"/>
          </p:nvPr>
        </p:nvSpPr>
        <p:spPr>
          <a:xfrm>
            <a:off x="504470" y="640680"/>
            <a:ext cx="9889152" cy="483071"/>
          </a:xfrm>
          <a:prstGeom prst="rect">
            <a:avLst/>
          </a:prstGeom>
        </p:spPr>
        <p:txBody>
          <a:bodyPr/>
          <a:lstStyle>
            <a:lvl1pPr>
              <a:defRPr>
                <a:latin typeface="+mj-lt"/>
              </a:defRPr>
            </a:lvl1pPr>
          </a:lstStyle>
          <a:p>
            <a:r>
              <a:rPr lang="it-IT" dirty="0"/>
              <a:t>TABLE OF CONTENTS</a:t>
            </a:r>
            <a:endParaRPr lang="en-GB" dirty="0"/>
          </a:p>
        </p:txBody>
      </p:sp>
      <p:sp>
        <p:nvSpPr>
          <p:cNvPr id="10" name="Text Placeholder 7">
            <a:extLst>
              <a:ext uri="{FF2B5EF4-FFF2-40B4-BE49-F238E27FC236}">
                <a16:creationId xmlns:a16="http://schemas.microsoft.com/office/drawing/2014/main" id="{20C1D286-DC85-1369-7D46-A73614AA9D68}"/>
              </a:ext>
            </a:extLst>
          </p:cNvPr>
          <p:cNvSpPr>
            <a:spLocks noGrp="1"/>
          </p:cNvSpPr>
          <p:nvPr>
            <p:ph type="body" sz="quarter" idx="13" hasCustomPrompt="1"/>
          </p:nvPr>
        </p:nvSpPr>
        <p:spPr>
          <a:xfrm>
            <a:off x="1280161" y="1708952"/>
            <a:ext cx="2377439" cy="483071"/>
          </a:xfrm>
          <a:prstGeom prst="rect">
            <a:avLst/>
          </a:prstGeom>
        </p:spPr>
        <p:txBody>
          <a:bodyPr/>
          <a:lstStyle>
            <a:lvl1pPr>
              <a:defRPr sz="1800" b="1">
                <a:solidFill>
                  <a:schemeClr val="tx2"/>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SECTION</a:t>
            </a:r>
            <a:endParaRPr lang="en-GB" dirty="0"/>
          </a:p>
        </p:txBody>
      </p:sp>
      <p:sp>
        <p:nvSpPr>
          <p:cNvPr id="7" name="Text Placeholder 7">
            <a:extLst>
              <a:ext uri="{FF2B5EF4-FFF2-40B4-BE49-F238E27FC236}">
                <a16:creationId xmlns:a16="http://schemas.microsoft.com/office/drawing/2014/main" id="{B8C551A9-7608-2435-57C8-1AA3DC83C60C}"/>
              </a:ext>
            </a:extLst>
          </p:cNvPr>
          <p:cNvSpPr>
            <a:spLocks noGrp="1"/>
          </p:cNvSpPr>
          <p:nvPr>
            <p:ph type="body" sz="quarter" idx="14" hasCustomPrompt="1"/>
          </p:nvPr>
        </p:nvSpPr>
        <p:spPr>
          <a:xfrm>
            <a:off x="1280161" y="4328568"/>
            <a:ext cx="2574084" cy="1424668"/>
          </a:xfrm>
          <a:prstGeom prst="rect">
            <a:avLst/>
          </a:prstGeom>
        </p:spPr>
        <p:txBody>
          <a:bodyPr/>
          <a:lstStyle>
            <a:lvl1pPr>
              <a:defRPr lang="en-US" dirty="0" smtClean="0">
                <a:solidFill>
                  <a:schemeClr val="tx2"/>
                </a:solidFill>
                <a:latin typeface="+mn-lt"/>
                <a:ea typeface="+mn-ea"/>
                <a:cs typeface="+mn-c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marL="285750" lvl="0" indent="-285750">
              <a:buClr>
                <a:schemeClr val="tx2"/>
              </a:buClr>
              <a:buFont typeface="Inter" panose="020B0604020202020204" charset="0"/>
              <a:buChar char="-"/>
            </a:pPr>
            <a:r>
              <a:rPr lang="en-US" dirty="0"/>
              <a:t>TITLE</a:t>
            </a:r>
            <a:br>
              <a:rPr lang="en-US" dirty="0"/>
            </a:br>
            <a:r>
              <a:rPr lang="en-US" dirty="0" err="1"/>
              <a:t>TITLE</a:t>
            </a:r>
            <a:endParaRPr lang="en-US" dirty="0"/>
          </a:p>
          <a:p>
            <a:pPr lvl="1"/>
            <a:endParaRPr lang="en-GB" dirty="0"/>
          </a:p>
        </p:txBody>
      </p:sp>
      <p:sp>
        <p:nvSpPr>
          <p:cNvPr id="13" name="Text Placeholder 7">
            <a:extLst>
              <a:ext uri="{FF2B5EF4-FFF2-40B4-BE49-F238E27FC236}">
                <a16:creationId xmlns:a16="http://schemas.microsoft.com/office/drawing/2014/main" id="{37B0DC25-C1BC-12D5-CB22-9CDD540A4F41}"/>
              </a:ext>
            </a:extLst>
          </p:cNvPr>
          <p:cNvSpPr>
            <a:spLocks noGrp="1"/>
          </p:cNvSpPr>
          <p:nvPr>
            <p:ph type="body" sz="quarter" idx="15" hasCustomPrompt="1"/>
          </p:nvPr>
        </p:nvSpPr>
        <p:spPr>
          <a:xfrm>
            <a:off x="1280161" y="3845497"/>
            <a:ext cx="2377439" cy="483071"/>
          </a:xfrm>
          <a:prstGeom prst="rect">
            <a:avLst/>
          </a:prstGeom>
        </p:spPr>
        <p:txBody>
          <a:bodyPr/>
          <a:lstStyle>
            <a:lvl1pPr>
              <a:defRPr sz="1800" b="1">
                <a:solidFill>
                  <a:schemeClr val="tx2"/>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SECTION</a:t>
            </a:r>
            <a:endParaRPr lang="en-GB" dirty="0"/>
          </a:p>
        </p:txBody>
      </p:sp>
      <p:sp>
        <p:nvSpPr>
          <p:cNvPr id="14" name="Text Placeholder 7">
            <a:extLst>
              <a:ext uri="{FF2B5EF4-FFF2-40B4-BE49-F238E27FC236}">
                <a16:creationId xmlns:a16="http://schemas.microsoft.com/office/drawing/2014/main" id="{F2172D89-72DF-BAFB-A009-DE0FBD2517CD}"/>
              </a:ext>
            </a:extLst>
          </p:cNvPr>
          <p:cNvSpPr>
            <a:spLocks noGrp="1"/>
          </p:cNvSpPr>
          <p:nvPr>
            <p:ph type="body" sz="quarter" idx="16" hasCustomPrompt="1"/>
          </p:nvPr>
        </p:nvSpPr>
        <p:spPr>
          <a:xfrm>
            <a:off x="4331646" y="2231526"/>
            <a:ext cx="2574084" cy="3521710"/>
          </a:xfrm>
          <a:prstGeom prst="rect">
            <a:avLst/>
          </a:prstGeom>
        </p:spPr>
        <p:txBody>
          <a:bodyPr/>
          <a:lstStyle>
            <a:lvl1pPr>
              <a:defRPr lang="en-US" dirty="0">
                <a:solidFill>
                  <a:schemeClr val="tx2"/>
                </a:solidFill>
                <a:latin typeface="+mn-lt"/>
                <a:ea typeface="+mn-ea"/>
                <a:cs typeface="+mn-c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marL="285750" lvl="0" indent="-285750">
              <a:buClr>
                <a:schemeClr val="tx2"/>
              </a:buClr>
              <a:buFont typeface="Inter" panose="020B0604020202020204" charset="0"/>
              <a:buChar char="-"/>
            </a:pPr>
            <a:r>
              <a:rPr lang="en-US" dirty="0"/>
              <a:t>TITLE</a:t>
            </a:r>
            <a:br>
              <a:rPr lang="en-US" dirty="0"/>
            </a:br>
            <a:r>
              <a:rPr lang="en-US" dirty="0" err="1"/>
              <a:t>TITLE</a:t>
            </a:r>
            <a:endParaRPr lang="en-US" dirty="0"/>
          </a:p>
          <a:p>
            <a:pPr marL="285750" marR="0" lvl="0" indent="-285750" defTabSz="914400" eaLnBrk="1" fontAlgn="auto" latinLnBrk="0" hangingPunct="1">
              <a:lnSpc>
                <a:spcPct val="100000"/>
              </a:lnSpc>
              <a:spcBef>
                <a:spcPts val="0"/>
              </a:spcBef>
              <a:spcAft>
                <a:spcPts val="0"/>
              </a:spcAft>
              <a:buClr>
                <a:schemeClr val="tx2"/>
              </a:buClr>
              <a:buSzTx/>
              <a:buFont typeface="Inter" panose="020B0604020202020204" charset="0"/>
              <a:buChar char="-"/>
              <a:tabLst/>
              <a:defRPr/>
            </a:pPr>
            <a:r>
              <a:rPr lang="en-US" dirty="0"/>
              <a:t>TITLE</a:t>
            </a:r>
            <a:br>
              <a:rPr lang="en-US" dirty="0"/>
            </a:br>
            <a:r>
              <a:rPr lang="en-US" dirty="0" err="1"/>
              <a:t>TITLE</a:t>
            </a:r>
            <a:endParaRPr lang="en-US" dirty="0"/>
          </a:p>
          <a:p>
            <a:pPr marL="285750" marR="0" lvl="0" indent="-285750" defTabSz="914400" eaLnBrk="1" fontAlgn="auto" latinLnBrk="0" hangingPunct="1">
              <a:lnSpc>
                <a:spcPct val="100000"/>
              </a:lnSpc>
              <a:spcBef>
                <a:spcPts val="0"/>
              </a:spcBef>
              <a:spcAft>
                <a:spcPts val="0"/>
              </a:spcAft>
              <a:buClr>
                <a:schemeClr val="tx2"/>
              </a:buClr>
              <a:buSzTx/>
              <a:buFont typeface="Inter" panose="020B0604020202020204" charset="0"/>
              <a:buChar char="-"/>
              <a:tabLst/>
              <a:defRPr/>
            </a:pPr>
            <a:r>
              <a:rPr lang="en-US" dirty="0"/>
              <a:t>TITLE</a:t>
            </a:r>
            <a:br>
              <a:rPr lang="en-US" dirty="0"/>
            </a:br>
            <a:r>
              <a:rPr lang="en-US" dirty="0" err="1"/>
              <a:t>TITLE</a:t>
            </a:r>
            <a:endParaRPr lang="en-US" dirty="0"/>
          </a:p>
          <a:p>
            <a:pPr marL="285750" lvl="0" indent="-285750">
              <a:buClr>
                <a:schemeClr val="tx2"/>
              </a:buClr>
              <a:buFont typeface="Inter" panose="020B0604020202020204" charset="0"/>
              <a:buChar char="-"/>
            </a:pPr>
            <a:endParaRPr lang="en-US" dirty="0"/>
          </a:p>
          <a:p>
            <a:pPr lvl="1"/>
            <a:endParaRPr lang="en-GB" dirty="0"/>
          </a:p>
        </p:txBody>
      </p:sp>
      <p:sp>
        <p:nvSpPr>
          <p:cNvPr id="15" name="Text Placeholder 7">
            <a:extLst>
              <a:ext uri="{FF2B5EF4-FFF2-40B4-BE49-F238E27FC236}">
                <a16:creationId xmlns:a16="http://schemas.microsoft.com/office/drawing/2014/main" id="{AF168972-4C1E-CE1D-8FA4-DED8D1F94F88}"/>
              </a:ext>
            </a:extLst>
          </p:cNvPr>
          <p:cNvSpPr>
            <a:spLocks noGrp="1"/>
          </p:cNvSpPr>
          <p:nvPr>
            <p:ph type="body" sz="quarter" idx="17" hasCustomPrompt="1"/>
          </p:nvPr>
        </p:nvSpPr>
        <p:spPr>
          <a:xfrm>
            <a:off x="4331646" y="1708952"/>
            <a:ext cx="2377439" cy="483071"/>
          </a:xfrm>
          <a:prstGeom prst="rect">
            <a:avLst/>
          </a:prstGeom>
        </p:spPr>
        <p:txBody>
          <a:bodyPr/>
          <a:lstStyle>
            <a:lvl1pPr marL="0" marR="0" indent="0" defTabSz="914400" eaLnBrk="1" fontAlgn="auto" latinLnBrk="0" hangingPunct="1">
              <a:lnSpc>
                <a:spcPct val="100000"/>
              </a:lnSpc>
              <a:spcBef>
                <a:spcPts val="0"/>
              </a:spcBef>
              <a:spcAft>
                <a:spcPts val="0"/>
              </a:spcAft>
              <a:buClrTx/>
              <a:buSzTx/>
              <a:buFontTx/>
              <a:buNone/>
              <a:tabLst/>
              <a:defRPr sz="1800" b="1">
                <a:solidFill>
                  <a:schemeClr val="tx2"/>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SECTION</a:t>
            </a:r>
            <a:endParaRPr lang="en-GB" dirty="0"/>
          </a:p>
        </p:txBody>
      </p:sp>
      <p:sp>
        <p:nvSpPr>
          <p:cNvPr id="18" name="Text Placeholder 7">
            <a:extLst>
              <a:ext uri="{FF2B5EF4-FFF2-40B4-BE49-F238E27FC236}">
                <a16:creationId xmlns:a16="http://schemas.microsoft.com/office/drawing/2014/main" id="{E18E15BA-9A78-524A-E877-DADB4FECBE18}"/>
              </a:ext>
            </a:extLst>
          </p:cNvPr>
          <p:cNvSpPr>
            <a:spLocks noGrp="1"/>
          </p:cNvSpPr>
          <p:nvPr>
            <p:ph type="body" sz="quarter" idx="20" hasCustomPrompt="1"/>
          </p:nvPr>
        </p:nvSpPr>
        <p:spPr>
          <a:xfrm>
            <a:off x="7379646" y="2231525"/>
            <a:ext cx="2574084" cy="3521709"/>
          </a:xfrm>
          <a:prstGeom prst="rect">
            <a:avLst/>
          </a:prstGeom>
        </p:spPr>
        <p:txBody>
          <a:bodyPr/>
          <a:lstStyle>
            <a:lvl1pPr marL="0" indent="0">
              <a:buNone/>
              <a:defRPr lang="en-US" dirty="0">
                <a:solidFill>
                  <a:schemeClr val="tx2"/>
                </a:solidFill>
                <a:latin typeface="+mn-lt"/>
                <a:ea typeface="+mn-ea"/>
                <a:cs typeface="+mn-c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marL="285750" lvl="0" indent="-285750">
              <a:buClr>
                <a:schemeClr val="tx2"/>
              </a:buClr>
              <a:buFont typeface="Inter" panose="020B0604020202020204" charset="0"/>
              <a:buChar char="-"/>
            </a:pPr>
            <a:r>
              <a:rPr lang="en-US" dirty="0"/>
              <a:t>TITLE</a:t>
            </a:r>
            <a:br>
              <a:rPr lang="en-US" dirty="0"/>
            </a:br>
            <a:r>
              <a:rPr lang="en-US" dirty="0" err="1"/>
              <a:t>TITLE</a:t>
            </a:r>
            <a:endParaRPr lang="en-US" dirty="0"/>
          </a:p>
          <a:p>
            <a:pPr marL="285750" marR="0" lvl="0" indent="-285750" defTabSz="914400" eaLnBrk="1" fontAlgn="auto" latinLnBrk="0" hangingPunct="1">
              <a:lnSpc>
                <a:spcPct val="100000"/>
              </a:lnSpc>
              <a:spcBef>
                <a:spcPts val="0"/>
              </a:spcBef>
              <a:spcAft>
                <a:spcPts val="0"/>
              </a:spcAft>
              <a:buClr>
                <a:schemeClr val="tx2"/>
              </a:buClr>
              <a:buSzTx/>
              <a:buFont typeface="Inter" panose="020B0604020202020204" charset="0"/>
              <a:buChar char="-"/>
              <a:tabLst/>
              <a:defRPr/>
            </a:pPr>
            <a:r>
              <a:rPr lang="en-US" dirty="0"/>
              <a:t>TITLE</a:t>
            </a:r>
            <a:br>
              <a:rPr lang="en-US" dirty="0"/>
            </a:br>
            <a:r>
              <a:rPr lang="en-US" dirty="0" err="1"/>
              <a:t>TITLE</a:t>
            </a:r>
            <a:endParaRPr lang="en-US" dirty="0"/>
          </a:p>
          <a:p>
            <a:pPr marL="285750" marR="0" lvl="0" indent="-285750" defTabSz="914400" eaLnBrk="1" fontAlgn="auto" latinLnBrk="0" hangingPunct="1">
              <a:lnSpc>
                <a:spcPct val="100000"/>
              </a:lnSpc>
              <a:spcBef>
                <a:spcPts val="0"/>
              </a:spcBef>
              <a:spcAft>
                <a:spcPts val="0"/>
              </a:spcAft>
              <a:buClr>
                <a:schemeClr val="tx2"/>
              </a:buClr>
              <a:buSzTx/>
              <a:buFont typeface="Inter" panose="020B0604020202020204" charset="0"/>
              <a:buChar char="-"/>
              <a:tabLst/>
              <a:defRPr/>
            </a:pPr>
            <a:r>
              <a:rPr lang="en-US" dirty="0"/>
              <a:t>TITLE</a:t>
            </a:r>
            <a:br>
              <a:rPr lang="en-US" dirty="0"/>
            </a:br>
            <a:r>
              <a:rPr lang="en-US" dirty="0" err="1"/>
              <a:t>TITLE</a:t>
            </a:r>
            <a:endParaRPr lang="en-US" dirty="0"/>
          </a:p>
          <a:p>
            <a:pPr marL="285750" marR="0" lvl="0" indent="-285750" defTabSz="914400" eaLnBrk="1" fontAlgn="auto" latinLnBrk="0" hangingPunct="1">
              <a:lnSpc>
                <a:spcPct val="100000"/>
              </a:lnSpc>
              <a:spcBef>
                <a:spcPts val="0"/>
              </a:spcBef>
              <a:spcAft>
                <a:spcPts val="0"/>
              </a:spcAft>
              <a:buClr>
                <a:schemeClr val="tx2"/>
              </a:buClr>
              <a:buSzTx/>
              <a:buFont typeface="Inter" panose="020B0604020202020204" charset="0"/>
              <a:buChar char="-"/>
              <a:tabLst/>
              <a:defRPr/>
            </a:pPr>
            <a:r>
              <a:rPr lang="en-US" dirty="0"/>
              <a:t>TITLE</a:t>
            </a:r>
            <a:br>
              <a:rPr lang="en-US" dirty="0"/>
            </a:br>
            <a:r>
              <a:rPr lang="en-US" dirty="0" err="1"/>
              <a:t>TITLE</a:t>
            </a:r>
            <a:endParaRPr lang="en-US" dirty="0"/>
          </a:p>
          <a:p>
            <a:pPr marL="285750" lvl="0" indent="-285750">
              <a:buClr>
                <a:schemeClr val="tx2"/>
              </a:buClr>
              <a:buFont typeface="Inter" panose="020B0604020202020204" charset="0"/>
              <a:buChar char="-"/>
            </a:pPr>
            <a:endParaRPr lang="en-US" dirty="0"/>
          </a:p>
          <a:p>
            <a:pPr marL="285750" lvl="0" indent="-285750">
              <a:buClr>
                <a:schemeClr val="tx2"/>
              </a:buClr>
              <a:buFont typeface="Inter" panose="020B0604020202020204" charset="0"/>
              <a:buChar char="-"/>
            </a:pPr>
            <a:endParaRPr lang="en-US" dirty="0"/>
          </a:p>
          <a:p>
            <a:pPr lvl="1"/>
            <a:endParaRPr lang="en-GB" dirty="0"/>
          </a:p>
        </p:txBody>
      </p:sp>
      <p:sp>
        <p:nvSpPr>
          <p:cNvPr id="19" name="Text Placeholder 7">
            <a:extLst>
              <a:ext uri="{FF2B5EF4-FFF2-40B4-BE49-F238E27FC236}">
                <a16:creationId xmlns:a16="http://schemas.microsoft.com/office/drawing/2014/main" id="{D7989DCF-F42B-64E6-C8BE-9B39499D472B}"/>
              </a:ext>
            </a:extLst>
          </p:cNvPr>
          <p:cNvSpPr>
            <a:spLocks noGrp="1"/>
          </p:cNvSpPr>
          <p:nvPr>
            <p:ph type="body" sz="quarter" idx="21" hasCustomPrompt="1"/>
          </p:nvPr>
        </p:nvSpPr>
        <p:spPr>
          <a:xfrm>
            <a:off x="7379646" y="1708952"/>
            <a:ext cx="2377439" cy="483071"/>
          </a:xfrm>
          <a:prstGeom prst="rect">
            <a:avLst/>
          </a:prstGeom>
        </p:spPr>
        <p:txBody>
          <a:bodyPr/>
          <a:lstStyle>
            <a:lvl1pPr marL="0" marR="0" indent="0" defTabSz="914400" eaLnBrk="1" fontAlgn="auto" latinLnBrk="0" hangingPunct="1">
              <a:lnSpc>
                <a:spcPct val="100000"/>
              </a:lnSpc>
              <a:spcBef>
                <a:spcPts val="0"/>
              </a:spcBef>
              <a:spcAft>
                <a:spcPts val="0"/>
              </a:spcAft>
              <a:buClrTx/>
              <a:buSzTx/>
              <a:buFontTx/>
              <a:buNone/>
              <a:tabLst/>
              <a:defRPr sz="1800" b="1">
                <a:solidFill>
                  <a:schemeClr val="tx2"/>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SECTION</a:t>
            </a:r>
            <a:endParaRPr lang="en-GB" dirty="0"/>
          </a:p>
        </p:txBody>
      </p:sp>
      <p:cxnSp>
        <p:nvCxnSpPr>
          <p:cNvPr id="29" name="Straight Connector 28">
            <a:extLst>
              <a:ext uri="{FF2B5EF4-FFF2-40B4-BE49-F238E27FC236}">
                <a16:creationId xmlns:a16="http://schemas.microsoft.com/office/drawing/2014/main" id="{A0DB497C-6CFE-8F62-7ED9-C0E999ADDC00}"/>
              </a:ext>
            </a:extLst>
          </p:cNvPr>
          <p:cNvCxnSpPr>
            <a:cxnSpLocks/>
          </p:cNvCxnSpPr>
          <p:nvPr userDrawn="1"/>
        </p:nvCxnSpPr>
        <p:spPr>
          <a:xfrm>
            <a:off x="4094056" y="1822851"/>
            <a:ext cx="0" cy="3930383"/>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20D4D0E0-C1D3-0CE7-5720-6024EB97A287}"/>
              </a:ext>
            </a:extLst>
          </p:cNvPr>
          <p:cNvCxnSpPr>
            <a:cxnSpLocks/>
          </p:cNvCxnSpPr>
          <p:nvPr userDrawn="1"/>
        </p:nvCxnSpPr>
        <p:spPr>
          <a:xfrm>
            <a:off x="7151889" y="1822851"/>
            <a:ext cx="0" cy="3930383"/>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8425495"/>
      </p:ext>
    </p:extLst>
  </p:cSld>
  <p:clrMapOvr>
    <a:masterClrMapping/>
  </p:clrMapOvr>
  <p:extLst>
    <p:ext uri="{DCECCB84-F9BA-43D5-87BE-67443E8EF086}">
      <p15:sldGuideLst xmlns:p15="http://schemas.microsoft.com/office/powerpoint/2012/main">
        <p15:guide id="1" orient="horz" pos="168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C03BCC6-8312-4BEF-1D4B-BB0AB2CE75CE}"/>
              </a:ext>
            </a:extLst>
          </p:cNvPr>
          <p:cNvSpPr>
            <a:spLocks noGrp="1"/>
          </p:cNvSpPr>
          <p:nvPr>
            <p:ph type="title"/>
          </p:nvPr>
        </p:nvSpPr>
        <p:spPr>
          <a:xfrm>
            <a:off x="504470" y="640680"/>
            <a:ext cx="10417918" cy="483071"/>
          </a:xfrm>
          <a:prstGeom prst="rect">
            <a:avLst/>
          </a:prstGeom>
        </p:spPr>
        <p:txBody>
          <a:bodyPr/>
          <a:lstStyle/>
          <a:p>
            <a:r>
              <a:rPr lang="en-US" dirty="0"/>
              <a:t>Click to edit Master title style</a:t>
            </a:r>
            <a:endParaRPr lang="en-GB" dirty="0"/>
          </a:p>
        </p:txBody>
      </p:sp>
      <p:sp>
        <p:nvSpPr>
          <p:cNvPr id="3" name="Text Placeholder 7">
            <a:extLst>
              <a:ext uri="{FF2B5EF4-FFF2-40B4-BE49-F238E27FC236}">
                <a16:creationId xmlns:a16="http://schemas.microsoft.com/office/drawing/2014/main" id="{21ABEAAD-AA6B-4E93-8374-D4EA84DA1AC1}"/>
              </a:ext>
            </a:extLst>
          </p:cNvPr>
          <p:cNvSpPr>
            <a:spLocks noGrp="1"/>
          </p:cNvSpPr>
          <p:nvPr>
            <p:ph type="body" sz="quarter" idx="10"/>
          </p:nvPr>
        </p:nvSpPr>
        <p:spPr>
          <a:xfrm>
            <a:off x="504470" y="1996560"/>
            <a:ext cx="11077931" cy="4242449"/>
          </a:xfrm>
          <a:prstGeom prst="rect">
            <a:avLst/>
          </a:prstGeom>
        </p:spPr>
        <p:txBody>
          <a:bodyPr/>
          <a:lstStyle>
            <a:lvl1pPr marL="285750" indent="-285750">
              <a:buFont typeface="Inter" panose="020B0604020202020204" charset="0"/>
              <a:buChar char="-"/>
              <a:defRPr lang="en-US" dirty="0">
                <a:solidFill>
                  <a:schemeClr val="tx2"/>
                </a:solidFill>
                <a:latin typeface="+mn-lt"/>
                <a:ea typeface="+mn-ea"/>
                <a:cs typeface="+mn-cs"/>
              </a:defRPr>
            </a:lvl1pPr>
            <a:lvl2pPr indent="-285750">
              <a:buFont typeface="Inter" panose="020B0604020202020204" charset="0"/>
              <a:buChar char="-"/>
              <a:defRPr lang="en-US" dirty="0">
                <a:solidFill>
                  <a:schemeClr val="tx2"/>
                </a:solidFill>
                <a:latin typeface="+mn-lt"/>
                <a:ea typeface="+mn-ea"/>
                <a:cs typeface="+mn-cs"/>
              </a:defRPr>
            </a:lvl2pPr>
            <a:lvl3pPr indent="-285750">
              <a:buFont typeface="Inter" panose="020B0604020202020204" charset="0"/>
              <a:buChar char="-"/>
              <a:defRPr lang="en-US" dirty="0">
                <a:solidFill>
                  <a:schemeClr val="tx2"/>
                </a:solidFill>
                <a:latin typeface="+mn-lt"/>
                <a:ea typeface="+mn-ea"/>
                <a:cs typeface="+mn-cs"/>
              </a:defRPr>
            </a:lvl3pPr>
            <a:lvl4pPr indent="-285750">
              <a:buFont typeface="Inter" panose="020B0604020202020204" charset="0"/>
              <a:buChar char="-"/>
              <a:defRPr lang="en-US" dirty="0">
                <a:solidFill>
                  <a:schemeClr val="tx2"/>
                </a:solidFill>
                <a:latin typeface="+mn-lt"/>
                <a:ea typeface="+mn-ea"/>
                <a:cs typeface="+mn-cs"/>
              </a:defRPr>
            </a:lvl4pPr>
            <a:lvl5pPr indent="-285750">
              <a:buFont typeface="Inter" panose="020B0604020202020204" charset="0"/>
              <a:buChar char="-"/>
              <a:defRPr lang="en-GB" dirty="0">
                <a:solidFill>
                  <a:schemeClr val="tx2"/>
                </a:solidFill>
                <a:latin typeface="+mn-lt"/>
                <a:ea typeface="+mn-ea"/>
                <a:cs typeface="+mn-cs"/>
              </a:defRPr>
            </a:lvl5pPr>
            <a:lvl6pPr marL="1339850" indent="-265113">
              <a:buFont typeface="Inter" panose="020B0604020202020204" charset="0"/>
              <a:buChar char="-"/>
              <a:defRPr>
                <a:solidFill>
                  <a:schemeClr val="tx2"/>
                </a:solidFill>
              </a:defRPr>
            </a:lvl6pPr>
          </a:lstStyle>
          <a:p>
            <a:pPr lvl="0"/>
            <a:r>
              <a:rPr lang="en-US" dirty="0"/>
              <a:t>Click to edit Master text styles</a:t>
            </a:r>
          </a:p>
          <a:p>
            <a:pPr lvl="2"/>
            <a:r>
              <a:rPr lang="en-US" dirty="0"/>
              <a:t>Second level</a:t>
            </a:r>
          </a:p>
          <a:p>
            <a:pPr lvl="3"/>
            <a:r>
              <a:rPr lang="en-US" dirty="0"/>
              <a:t>Third level</a:t>
            </a:r>
          </a:p>
          <a:p>
            <a:pPr lvl="4"/>
            <a:r>
              <a:rPr lang="en-US" dirty="0"/>
              <a:t>Fourth level</a:t>
            </a:r>
          </a:p>
          <a:p>
            <a:pPr lvl="5"/>
            <a:r>
              <a:rPr lang="en-US" dirty="0"/>
              <a:t>Fifth level</a:t>
            </a:r>
            <a:endParaRPr lang="en-GB" dirty="0"/>
          </a:p>
          <a:p>
            <a:pPr lvl="5"/>
            <a:endParaRPr lang="en-GB" dirty="0"/>
          </a:p>
        </p:txBody>
      </p:sp>
      <p:sp>
        <p:nvSpPr>
          <p:cNvPr id="2" name="Footer Placeholder 1">
            <a:extLst>
              <a:ext uri="{FF2B5EF4-FFF2-40B4-BE49-F238E27FC236}">
                <a16:creationId xmlns:a16="http://schemas.microsoft.com/office/drawing/2014/main" id="{9F169012-55DD-4EB2-4B4E-9254881BFF5D}"/>
              </a:ext>
            </a:extLst>
          </p:cNvPr>
          <p:cNvSpPr>
            <a:spLocks noGrp="1"/>
          </p:cNvSpPr>
          <p:nvPr>
            <p:ph type="ftr" sz="quarter" idx="11"/>
          </p:nvPr>
        </p:nvSpPr>
        <p:spPr/>
        <p:txBody>
          <a:bodyPr/>
          <a:lstStyle/>
          <a:p>
            <a:r>
              <a:rPr lang="en-GB"/>
              <a:t>Confidential and Proprietary</a:t>
            </a:r>
            <a:endParaRPr lang="en-GB" dirty="0"/>
          </a:p>
        </p:txBody>
      </p:sp>
      <p:sp>
        <p:nvSpPr>
          <p:cNvPr id="7" name="Slide Number Placeholder 6">
            <a:extLst>
              <a:ext uri="{FF2B5EF4-FFF2-40B4-BE49-F238E27FC236}">
                <a16:creationId xmlns:a16="http://schemas.microsoft.com/office/drawing/2014/main" id="{42441190-CE11-12FE-A182-410B960812EA}"/>
              </a:ext>
            </a:extLst>
          </p:cNvPr>
          <p:cNvSpPr>
            <a:spLocks noGrp="1"/>
          </p:cNvSpPr>
          <p:nvPr>
            <p:ph type="sldNum" sz="quarter" idx="12"/>
          </p:nvPr>
        </p:nvSpPr>
        <p:spPr/>
        <p:txBody>
          <a:bodyPr/>
          <a:lstStyle/>
          <a:p>
            <a:fld id="{B6F15528-21DE-4FAA-801E-634DDDAF4B2B}" type="slidenum">
              <a:rPr lang="it-IT" smtClean="0"/>
              <a:pPr/>
              <a:t>‹N›</a:t>
            </a:fld>
            <a:endParaRPr lang="it-IT" dirty="0"/>
          </a:p>
        </p:txBody>
      </p:sp>
    </p:spTree>
    <p:extLst>
      <p:ext uri="{BB962C8B-B14F-4D97-AF65-F5344CB8AC3E}">
        <p14:creationId xmlns:p14="http://schemas.microsoft.com/office/powerpoint/2010/main" val="2563749379"/>
      </p:ext>
    </p:extLst>
  </p:cSld>
  <p:clrMapOvr>
    <a:masterClrMapping/>
  </p:clrMapOvr>
  <p:extLst>
    <p:ext uri="{DCECCB84-F9BA-43D5-87BE-67443E8EF086}">
      <p15:sldGuideLst xmlns:p15="http://schemas.microsoft.com/office/powerpoint/2012/main">
        <p15:guide id="1" orient="horz" pos="169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p:spTree>
      <p:nvGrpSpPr>
        <p:cNvPr id="1" name=""/>
        <p:cNvGrpSpPr/>
        <p:nvPr/>
      </p:nvGrpSpPr>
      <p:grpSpPr>
        <a:xfrm>
          <a:off x="0" y="0"/>
          <a:ext cx="0" cy="0"/>
          <a:chOff x="0" y="0"/>
          <a:chExt cx="0" cy="0"/>
        </a:xfrm>
      </p:grpSpPr>
      <p:sp>
        <p:nvSpPr>
          <p:cNvPr id="3" name="Text Placeholder 7">
            <a:extLst>
              <a:ext uri="{FF2B5EF4-FFF2-40B4-BE49-F238E27FC236}">
                <a16:creationId xmlns:a16="http://schemas.microsoft.com/office/drawing/2014/main" id="{21ABEAAD-AA6B-4E93-8374-D4EA84DA1AC1}"/>
              </a:ext>
            </a:extLst>
          </p:cNvPr>
          <p:cNvSpPr>
            <a:spLocks noGrp="1"/>
          </p:cNvSpPr>
          <p:nvPr>
            <p:ph type="body" sz="quarter" idx="10"/>
          </p:nvPr>
        </p:nvSpPr>
        <p:spPr>
          <a:xfrm>
            <a:off x="2550851" y="1892865"/>
            <a:ext cx="7256016" cy="2752672"/>
          </a:xfrm>
          <a:prstGeom prst="rect">
            <a:avLst/>
          </a:prstGeom>
        </p:spPr>
        <p:txBody>
          <a:bodyPr/>
          <a:lstStyle>
            <a:lvl1pPr marL="0" indent="0">
              <a:buFont typeface="Inter" panose="020B0604020202020204" charset="0"/>
              <a:buNone/>
              <a:defRPr lang="en-US" dirty="0">
                <a:solidFill>
                  <a:schemeClr val="tx2"/>
                </a:solidFill>
                <a:latin typeface="+mn-lt"/>
                <a:ea typeface="+mn-ea"/>
                <a:cs typeface="+mn-cs"/>
              </a:defRPr>
            </a:lvl1pPr>
            <a:lvl2pPr indent="-285750">
              <a:buFont typeface="Inter" panose="020B0604020202020204" charset="0"/>
              <a:buChar char="-"/>
              <a:defRPr lang="en-US" dirty="0">
                <a:solidFill>
                  <a:schemeClr val="tx2"/>
                </a:solidFill>
                <a:latin typeface="+mn-lt"/>
                <a:ea typeface="+mn-ea"/>
                <a:cs typeface="+mn-cs"/>
              </a:defRPr>
            </a:lvl2pPr>
            <a:lvl3pPr marL="268742" indent="0">
              <a:buFont typeface="Inter" panose="020B0604020202020204" charset="0"/>
              <a:buNone/>
              <a:defRPr lang="en-US" dirty="0">
                <a:solidFill>
                  <a:schemeClr val="tx2"/>
                </a:solidFill>
                <a:latin typeface="+mn-lt"/>
                <a:ea typeface="+mn-ea"/>
                <a:cs typeface="+mn-cs"/>
              </a:defRPr>
            </a:lvl3pPr>
            <a:lvl4pPr marL="545988" indent="0">
              <a:buFont typeface="Inter" panose="020B0604020202020204" charset="0"/>
              <a:buNone/>
              <a:defRPr lang="en-US" dirty="0">
                <a:solidFill>
                  <a:schemeClr val="tx2"/>
                </a:solidFill>
                <a:latin typeface="+mn-lt"/>
                <a:ea typeface="+mn-ea"/>
                <a:cs typeface="+mn-cs"/>
              </a:defRPr>
            </a:lvl4pPr>
            <a:lvl5pPr marL="823234" indent="0">
              <a:buFont typeface="Inter" panose="020B0604020202020204" charset="0"/>
              <a:buNone/>
              <a:defRPr lang="en-GB" dirty="0">
                <a:solidFill>
                  <a:schemeClr val="tx2"/>
                </a:solidFill>
                <a:latin typeface="+mn-lt"/>
                <a:ea typeface="+mn-ea"/>
                <a:cs typeface="+mn-cs"/>
              </a:defRPr>
            </a:lvl5pPr>
            <a:lvl6pPr marL="1074737" indent="0">
              <a:buFont typeface="Inter" panose="020B0604020202020204" charset="0"/>
              <a:buNone/>
              <a:defRPr>
                <a:solidFill>
                  <a:schemeClr val="tx2"/>
                </a:solidFill>
              </a:defRPr>
            </a:lvl6pPr>
          </a:lstStyle>
          <a:p>
            <a:pPr lvl="0"/>
            <a:r>
              <a:rPr lang="en-US" dirty="0"/>
              <a:t>Click to edit Master text style</a:t>
            </a:r>
          </a:p>
        </p:txBody>
      </p:sp>
      <p:sp>
        <p:nvSpPr>
          <p:cNvPr id="2" name="Footer Placeholder 1">
            <a:extLst>
              <a:ext uri="{FF2B5EF4-FFF2-40B4-BE49-F238E27FC236}">
                <a16:creationId xmlns:a16="http://schemas.microsoft.com/office/drawing/2014/main" id="{AF602C99-80E4-749B-43F4-53D21FE22926}"/>
              </a:ext>
            </a:extLst>
          </p:cNvPr>
          <p:cNvSpPr>
            <a:spLocks noGrp="1"/>
          </p:cNvSpPr>
          <p:nvPr>
            <p:ph type="ftr" sz="quarter" idx="11"/>
          </p:nvPr>
        </p:nvSpPr>
        <p:spPr/>
        <p:txBody>
          <a:bodyPr/>
          <a:lstStyle/>
          <a:p>
            <a:r>
              <a:rPr lang="en-GB"/>
              <a:t>Confidential and Proprietary</a:t>
            </a:r>
            <a:endParaRPr lang="en-GB" dirty="0"/>
          </a:p>
        </p:txBody>
      </p:sp>
      <p:sp>
        <p:nvSpPr>
          <p:cNvPr id="7" name="Slide Number Placeholder 6">
            <a:extLst>
              <a:ext uri="{FF2B5EF4-FFF2-40B4-BE49-F238E27FC236}">
                <a16:creationId xmlns:a16="http://schemas.microsoft.com/office/drawing/2014/main" id="{1087EECE-098B-CBC4-92D5-8A0964C92693}"/>
              </a:ext>
            </a:extLst>
          </p:cNvPr>
          <p:cNvSpPr>
            <a:spLocks noGrp="1"/>
          </p:cNvSpPr>
          <p:nvPr>
            <p:ph type="sldNum" sz="quarter" idx="12"/>
          </p:nvPr>
        </p:nvSpPr>
        <p:spPr/>
        <p:txBody>
          <a:bodyPr/>
          <a:lstStyle/>
          <a:p>
            <a:fld id="{B6F15528-21DE-4FAA-801E-634DDDAF4B2B}" type="slidenum">
              <a:rPr lang="it-IT" smtClean="0"/>
              <a:pPr/>
              <a:t>‹N›</a:t>
            </a:fld>
            <a:endParaRPr lang="it-IT" dirty="0"/>
          </a:p>
        </p:txBody>
      </p:sp>
    </p:spTree>
    <p:extLst>
      <p:ext uri="{BB962C8B-B14F-4D97-AF65-F5344CB8AC3E}">
        <p14:creationId xmlns:p14="http://schemas.microsoft.com/office/powerpoint/2010/main" val="2624845546"/>
      </p:ext>
    </p:extLst>
  </p:cSld>
  <p:clrMapOvr>
    <a:masterClrMapping/>
  </p:clrMapOvr>
  <p:extLst>
    <p:ext uri="{DCECCB84-F9BA-43D5-87BE-67443E8EF086}">
      <p15:sldGuideLst xmlns:p15="http://schemas.microsoft.com/office/powerpoint/2012/main">
        <p15:guide id="1" orient="horz" pos="169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2_TITLE">
    <p:spTree>
      <p:nvGrpSpPr>
        <p:cNvPr id="1" name=""/>
        <p:cNvGrpSpPr/>
        <p:nvPr/>
      </p:nvGrpSpPr>
      <p:grpSpPr>
        <a:xfrm>
          <a:off x="0" y="0"/>
          <a:ext cx="0" cy="0"/>
          <a:chOff x="0" y="0"/>
          <a:chExt cx="0" cy="0"/>
        </a:xfrm>
      </p:grpSpPr>
      <p:sp>
        <p:nvSpPr>
          <p:cNvPr id="2" name="object 2">
            <a:extLst>
              <a:ext uri="{FF2B5EF4-FFF2-40B4-BE49-F238E27FC236}">
                <a16:creationId xmlns:a16="http://schemas.microsoft.com/office/drawing/2014/main" id="{6EFD8025-296C-E49A-8273-3E63615A074B}"/>
              </a:ext>
            </a:extLst>
          </p:cNvPr>
          <p:cNvSpPr/>
          <p:nvPr userDrawn="1"/>
        </p:nvSpPr>
        <p:spPr>
          <a:xfrm>
            <a:off x="11325232" y="5961439"/>
            <a:ext cx="655426" cy="693501"/>
          </a:xfrm>
          <a:custGeom>
            <a:avLst/>
            <a:gdLst/>
            <a:ahLst/>
            <a:cxnLst/>
            <a:rect l="l" t="t" r="r" b="b"/>
            <a:pathLst>
              <a:path w="1080769" h="1143635">
                <a:moveTo>
                  <a:pt x="281991" y="927016"/>
                </a:moveTo>
                <a:lnTo>
                  <a:pt x="96572" y="927016"/>
                </a:lnTo>
                <a:lnTo>
                  <a:pt x="426563" y="1118549"/>
                </a:lnTo>
                <a:lnTo>
                  <a:pt x="448666" y="1129469"/>
                </a:lnTo>
                <a:lnTo>
                  <a:pt x="471744" y="1137270"/>
                </a:lnTo>
                <a:lnTo>
                  <a:pt x="495475" y="1141951"/>
                </a:lnTo>
                <a:lnTo>
                  <a:pt x="519533" y="1143512"/>
                </a:lnTo>
                <a:lnTo>
                  <a:pt x="543596" y="1141951"/>
                </a:lnTo>
                <a:lnTo>
                  <a:pt x="567333" y="1137270"/>
                </a:lnTo>
                <a:lnTo>
                  <a:pt x="590418" y="1129469"/>
                </a:lnTo>
                <a:lnTo>
                  <a:pt x="612525" y="1118549"/>
                </a:lnTo>
                <a:lnTo>
                  <a:pt x="728105" y="1051486"/>
                </a:lnTo>
                <a:lnTo>
                  <a:pt x="519523" y="1051486"/>
                </a:lnTo>
                <a:lnTo>
                  <a:pt x="497472" y="1048606"/>
                </a:lnTo>
                <a:lnTo>
                  <a:pt x="476624" y="1039965"/>
                </a:lnTo>
                <a:lnTo>
                  <a:pt x="281991" y="927016"/>
                </a:lnTo>
                <a:close/>
              </a:path>
              <a:path w="1080769" h="1143635">
                <a:moveTo>
                  <a:pt x="882412" y="269811"/>
                </a:moveTo>
                <a:lnTo>
                  <a:pt x="832891" y="273900"/>
                </a:lnTo>
                <a:lnTo>
                  <a:pt x="789277" y="285807"/>
                </a:lnTo>
                <a:lnTo>
                  <a:pt x="752193" y="304992"/>
                </a:lnTo>
                <a:lnTo>
                  <a:pt x="722264" y="330916"/>
                </a:lnTo>
                <a:lnTo>
                  <a:pt x="700202" y="362907"/>
                </a:lnTo>
                <a:lnTo>
                  <a:pt x="686365" y="400815"/>
                </a:lnTo>
                <a:lnTo>
                  <a:pt x="681644" y="443711"/>
                </a:lnTo>
                <a:lnTo>
                  <a:pt x="688845" y="491633"/>
                </a:lnTo>
                <a:lnTo>
                  <a:pt x="708543" y="529053"/>
                </a:lnTo>
                <a:lnTo>
                  <a:pt x="737876" y="557942"/>
                </a:lnTo>
                <a:lnTo>
                  <a:pt x="773983" y="580272"/>
                </a:lnTo>
                <a:lnTo>
                  <a:pt x="814002" y="598014"/>
                </a:lnTo>
                <a:lnTo>
                  <a:pt x="904784" y="631788"/>
                </a:lnTo>
                <a:lnTo>
                  <a:pt x="946177" y="653134"/>
                </a:lnTo>
                <a:lnTo>
                  <a:pt x="974499" y="681148"/>
                </a:lnTo>
                <a:lnTo>
                  <a:pt x="984996" y="719797"/>
                </a:lnTo>
                <a:lnTo>
                  <a:pt x="978717" y="757814"/>
                </a:lnTo>
                <a:lnTo>
                  <a:pt x="958719" y="792617"/>
                </a:lnTo>
                <a:lnTo>
                  <a:pt x="923258" y="826336"/>
                </a:lnTo>
                <a:lnTo>
                  <a:pt x="870591" y="861102"/>
                </a:lnTo>
                <a:lnTo>
                  <a:pt x="562422" y="1039965"/>
                </a:lnTo>
                <a:lnTo>
                  <a:pt x="519523" y="1051486"/>
                </a:lnTo>
                <a:lnTo>
                  <a:pt x="728105" y="1051486"/>
                </a:lnTo>
                <a:lnTo>
                  <a:pt x="929573" y="934586"/>
                </a:lnTo>
                <a:lnTo>
                  <a:pt x="930034" y="934366"/>
                </a:lnTo>
                <a:lnTo>
                  <a:pt x="979811" y="900308"/>
                </a:lnTo>
                <a:lnTo>
                  <a:pt x="1019203" y="865081"/>
                </a:lnTo>
                <a:lnTo>
                  <a:pt x="1048797" y="828226"/>
                </a:lnTo>
                <a:lnTo>
                  <a:pt x="1068724" y="789574"/>
                </a:lnTo>
                <a:lnTo>
                  <a:pt x="1079118" y="748958"/>
                </a:lnTo>
                <a:lnTo>
                  <a:pt x="1080762" y="732676"/>
                </a:lnTo>
                <a:lnTo>
                  <a:pt x="1080762" y="724708"/>
                </a:lnTo>
                <a:lnTo>
                  <a:pt x="1074685" y="672760"/>
                </a:lnTo>
                <a:lnTo>
                  <a:pt x="1058047" y="631788"/>
                </a:lnTo>
                <a:lnTo>
                  <a:pt x="1032674" y="599220"/>
                </a:lnTo>
                <a:lnTo>
                  <a:pt x="1001147" y="574349"/>
                </a:lnTo>
                <a:lnTo>
                  <a:pt x="965542" y="555226"/>
                </a:lnTo>
                <a:lnTo>
                  <a:pt x="928064" y="540211"/>
                </a:lnTo>
                <a:lnTo>
                  <a:pt x="846613" y="512383"/>
                </a:lnTo>
                <a:lnTo>
                  <a:pt x="809720" y="494818"/>
                </a:lnTo>
                <a:lnTo>
                  <a:pt x="784474" y="471653"/>
                </a:lnTo>
                <a:lnTo>
                  <a:pt x="775117" y="439565"/>
                </a:lnTo>
                <a:lnTo>
                  <a:pt x="783594" y="403742"/>
                </a:lnTo>
                <a:lnTo>
                  <a:pt x="805725" y="380040"/>
                </a:lnTo>
                <a:lnTo>
                  <a:pt x="836559" y="366937"/>
                </a:lnTo>
                <a:lnTo>
                  <a:pt x="871146" y="362907"/>
                </a:lnTo>
                <a:lnTo>
                  <a:pt x="1001889" y="362907"/>
                </a:lnTo>
                <a:lnTo>
                  <a:pt x="1031130" y="316354"/>
                </a:lnTo>
                <a:lnTo>
                  <a:pt x="1020010" y="308277"/>
                </a:lnTo>
                <a:lnTo>
                  <a:pt x="990764" y="292368"/>
                </a:lnTo>
                <a:lnTo>
                  <a:pt x="944521" y="276815"/>
                </a:lnTo>
                <a:lnTo>
                  <a:pt x="882412" y="269811"/>
                </a:lnTo>
                <a:close/>
              </a:path>
              <a:path w="1080769" h="1143635">
                <a:moveTo>
                  <a:pt x="566213" y="297234"/>
                </a:moveTo>
                <a:lnTo>
                  <a:pt x="473158" y="297234"/>
                </a:lnTo>
                <a:lnTo>
                  <a:pt x="473158" y="848107"/>
                </a:lnTo>
                <a:lnTo>
                  <a:pt x="566213" y="848107"/>
                </a:lnTo>
                <a:lnTo>
                  <a:pt x="566213" y="297234"/>
                </a:lnTo>
                <a:close/>
              </a:path>
              <a:path w="1080769" h="1143635">
                <a:moveTo>
                  <a:pt x="519710" y="0"/>
                </a:moveTo>
                <a:lnTo>
                  <a:pt x="473375" y="6064"/>
                </a:lnTo>
                <a:lnTo>
                  <a:pt x="429494" y="24258"/>
                </a:lnTo>
                <a:lnTo>
                  <a:pt x="90342" y="219990"/>
                </a:lnTo>
                <a:lnTo>
                  <a:pt x="52695" y="248984"/>
                </a:lnTo>
                <a:lnTo>
                  <a:pt x="24254" y="286077"/>
                </a:lnTo>
                <a:lnTo>
                  <a:pt x="6272" y="329185"/>
                </a:lnTo>
                <a:lnTo>
                  <a:pt x="0" y="376226"/>
                </a:lnTo>
                <a:lnTo>
                  <a:pt x="0" y="764256"/>
                </a:lnTo>
                <a:lnTo>
                  <a:pt x="93054" y="817815"/>
                </a:lnTo>
                <a:lnTo>
                  <a:pt x="93054" y="570995"/>
                </a:lnTo>
                <a:lnTo>
                  <a:pt x="315456" y="570995"/>
                </a:lnTo>
                <a:lnTo>
                  <a:pt x="315456" y="478181"/>
                </a:lnTo>
                <a:lnTo>
                  <a:pt x="93054" y="478181"/>
                </a:lnTo>
                <a:lnTo>
                  <a:pt x="93054" y="378012"/>
                </a:lnTo>
                <a:lnTo>
                  <a:pt x="105183" y="332821"/>
                </a:lnTo>
                <a:lnTo>
                  <a:pt x="138226" y="299726"/>
                </a:lnTo>
                <a:lnTo>
                  <a:pt x="474655" y="105460"/>
                </a:lnTo>
                <a:lnTo>
                  <a:pt x="519706" y="93436"/>
                </a:lnTo>
                <a:lnTo>
                  <a:pt x="729911" y="93436"/>
                </a:lnTo>
                <a:lnTo>
                  <a:pt x="609918" y="24258"/>
                </a:lnTo>
                <a:lnTo>
                  <a:pt x="566044" y="6064"/>
                </a:lnTo>
                <a:lnTo>
                  <a:pt x="519710" y="0"/>
                </a:lnTo>
                <a:close/>
              </a:path>
              <a:path w="1080769" h="1143635">
                <a:moveTo>
                  <a:pt x="1001889" y="362907"/>
                </a:moveTo>
                <a:lnTo>
                  <a:pt x="871146" y="362907"/>
                </a:lnTo>
                <a:lnTo>
                  <a:pt x="920738" y="367621"/>
                </a:lnTo>
                <a:lnTo>
                  <a:pt x="955452" y="378012"/>
                </a:lnTo>
                <a:lnTo>
                  <a:pt x="975921" y="388458"/>
                </a:lnTo>
                <a:lnTo>
                  <a:pt x="982776" y="393336"/>
                </a:lnTo>
                <a:lnTo>
                  <a:pt x="1001808" y="363037"/>
                </a:lnTo>
                <a:lnTo>
                  <a:pt x="1001889" y="362907"/>
                </a:lnTo>
                <a:close/>
              </a:path>
              <a:path w="1080769" h="1143635">
                <a:moveTo>
                  <a:pt x="729911" y="93436"/>
                </a:moveTo>
                <a:lnTo>
                  <a:pt x="519706" y="93436"/>
                </a:lnTo>
                <a:lnTo>
                  <a:pt x="542833" y="96442"/>
                </a:lnTo>
                <a:lnTo>
                  <a:pt x="564757" y="105460"/>
                </a:lnTo>
                <a:lnTo>
                  <a:pt x="731611" y="201729"/>
                </a:lnTo>
                <a:lnTo>
                  <a:pt x="824414" y="147919"/>
                </a:lnTo>
                <a:lnTo>
                  <a:pt x="729911" y="93436"/>
                </a:lnTo>
                <a:close/>
              </a:path>
            </a:pathLst>
          </a:custGeom>
          <a:solidFill>
            <a:schemeClr val="tx2"/>
          </a:solidFill>
        </p:spPr>
        <p:txBody>
          <a:bodyPr wrap="square" lIns="0" tIns="0" rIns="0" bIns="0" rtlCol="0"/>
          <a:lstStyle/>
          <a:p>
            <a:endParaRPr sz="1092"/>
          </a:p>
        </p:txBody>
      </p:sp>
      <p:pic>
        <p:nvPicPr>
          <p:cNvPr id="9" name="Picture 8" descr="A close-up of a molecule&#10;&#10;AI-generated content may be incorrect.">
            <a:extLst>
              <a:ext uri="{FF2B5EF4-FFF2-40B4-BE49-F238E27FC236}">
                <a16:creationId xmlns:a16="http://schemas.microsoft.com/office/drawing/2014/main" id="{A289B2D1-364C-46A6-9A28-753FF971CDC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11342" y="0"/>
            <a:ext cx="4167187" cy="6858000"/>
          </a:xfrm>
          <a:prstGeom prst="rect">
            <a:avLst/>
          </a:prstGeom>
        </p:spPr>
      </p:pic>
      <p:sp>
        <p:nvSpPr>
          <p:cNvPr id="12" name="TextBox 11">
            <a:extLst>
              <a:ext uri="{FF2B5EF4-FFF2-40B4-BE49-F238E27FC236}">
                <a16:creationId xmlns:a16="http://schemas.microsoft.com/office/drawing/2014/main" id="{30C89C46-3309-3BA7-E316-0D6560FEE53F}"/>
              </a:ext>
            </a:extLst>
          </p:cNvPr>
          <p:cNvSpPr txBox="1"/>
          <p:nvPr userDrawn="1"/>
        </p:nvSpPr>
        <p:spPr>
          <a:xfrm>
            <a:off x="4563887" y="2595716"/>
            <a:ext cx="6823587" cy="2973122"/>
          </a:xfrm>
          <a:prstGeom prst="rect">
            <a:avLst/>
          </a:prstGeom>
          <a:noFill/>
        </p:spPr>
        <p:txBody>
          <a:bodyPr wrap="square" rtlCol="0">
            <a:spAutoFit/>
          </a:body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sz="5400" b="1" i="0" u="none" strike="noStrike" kern="0" cap="none" spc="0" normalizeH="0" baseline="0" noProof="0" dirty="0">
                <a:ln>
                  <a:noFill/>
                </a:ln>
                <a:solidFill>
                  <a:srgbClr val="003057"/>
                </a:solidFill>
                <a:effectLst/>
                <a:uLnTx/>
                <a:uFillTx/>
                <a:latin typeface="+mn-lt"/>
                <a:ea typeface="+mn-ea"/>
                <a:cs typeface="+mn-cs"/>
              </a:rPr>
              <a:t>The fastest formula</a:t>
            </a:r>
          </a:p>
          <a:p>
            <a:pPr marL="0" marR="0" lvl="0" indent="0" defTabSz="914400" eaLnBrk="1" fontAlgn="auto" latinLnBrk="0" hangingPunct="1">
              <a:lnSpc>
                <a:spcPct val="80000"/>
              </a:lnSpc>
              <a:spcBef>
                <a:spcPts val="0"/>
              </a:spcBef>
              <a:spcAft>
                <a:spcPts val="0"/>
              </a:spcAft>
              <a:buClrTx/>
              <a:buSzTx/>
              <a:buFontTx/>
              <a:buNone/>
              <a:tabLst/>
              <a:defRPr/>
            </a:pPr>
            <a:r>
              <a:rPr kumimoji="0" lang="en-US" sz="5400" b="1" i="0" u="none" strike="noStrike" kern="0" cap="none" spc="0" normalizeH="0" baseline="0" noProof="0" dirty="0">
                <a:ln>
                  <a:noFill/>
                </a:ln>
                <a:solidFill>
                  <a:srgbClr val="003057"/>
                </a:solidFill>
                <a:effectLst/>
                <a:uLnTx/>
                <a:uFillTx/>
                <a:latin typeface="+mn-lt"/>
                <a:ea typeface="+mn-ea"/>
                <a:cs typeface="+mn-cs"/>
              </a:rPr>
              <a:t>to reliability for the</a:t>
            </a:r>
          </a:p>
          <a:p>
            <a:pPr marL="0" marR="0" lvl="0" indent="0" defTabSz="914400" eaLnBrk="1" fontAlgn="auto" latinLnBrk="0" hangingPunct="1">
              <a:lnSpc>
                <a:spcPct val="80000"/>
              </a:lnSpc>
              <a:spcBef>
                <a:spcPts val="0"/>
              </a:spcBef>
              <a:spcAft>
                <a:spcPts val="0"/>
              </a:spcAft>
              <a:buClrTx/>
              <a:buSzTx/>
              <a:buFontTx/>
              <a:buNone/>
              <a:tabLst/>
              <a:defRPr/>
            </a:pPr>
            <a:r>
              <a:rPr kumimoji="0" lang="en-US" sz="5400" b="1" i="0" u="none" strike="noStrike" kern="0" cap="none" spc="0" normalizeH="0" baseline="0" noProof="0" dirty="0">
                <a:ln>
                  <a:noFill/>
                </a:ln>
                <a:solidFill>
                  <a:srgbClr val="003057"/>
                </a:solidFill>
                <a:effectLst/>
                <a:uLnTx/>
                <a:uFillTx/>
                <a:latin typeface="+mn-lt"/>
                <a:ea typeface="+mn-ea"/>
                <a:cs typeface="+mn-cs"/>
              </a:rPr>
              <a:t>therapies people</a:t>
            </a:r>
          </a:p>
          <a:p>
            <a:pPr marL="0" marR="0" lvl="0" indent="0" defTabSz="914400" eaLnBrk="1" fontAlgn="auto" latinLnBrk="0" hangingPunct="1">
              <a:lnSpc>
                <a:spcPct val="80000"/>
              </a:lnSpc>
              <a:spcBef>
                <a:spcPts val="0"/>
              </a:spcBef>
              <a:spcAft>
                <a:spcPts val="0"/>
              </a:spcAft>
              <a:buClrTx/>
              <a:buSzTx/>
              <a:buFontTx/>
              <a:buNone/>
              <a:tabLst/>
              <a:defRPr/>
            </a:pPr>
            <a:r>
              <a:rPr kumimoji="0" lang="en-US" sz="5400" b="1" i="0" u="none" strike="noStrike" kern="0" cap="none" spc="0" normalizeH="0" baseline="0" noProof="0" dirty="0">
                <a:ln>
                  <a:noFill/>
                </a:ln>
                <a:solidFill>
                  <a:srgbClr val="003057"/>
                </a:solidFill>
                <a:effectLst/>
                <a:uLnTx/>
                <a:uFillTx/>
                <a:latin typeface="+mn-lt"/>
                <a:ea typeface="+mn-ea"/>
                <a:cs typeface="+mn-cs"/>
              </a:rPr>
              <a:t>really need</a:t>
            </a:r>
          </a:p>
          <a:p>
            <a:pPr>
              <a:lnSpc>
                <a:spcPct val="80000"/>
              </a:lnSpc>
            </a:pPr>
            <a:endParaRPr lang="en-GB" dirty="0"/>
          </a:p>
        </p:txBody>
      </p:sp>
      <p:sp>
        <p:nvSpPr>
          <p:cNvPr id="13" name="TextBox 12">
            <a:extLst>
              <a:ext uri="{FF2B5EF4-FFF2-40B4-BE49-F238E27FC236}">
                <a16:creationId xmlns:a16="http://schemas.microsoft.com/office/drawing/2014/main" id="{BF67D070-EC27-FD38-46DB-C2423DAC851A}"/>
              </a:ext>
            </a:extLst>
          </p:cNvPr>
          <p:cNvSpPr txBox="1"/>
          <p:nvPr userDrawn="1"/>
        </p:nvSpPr>
        <p:spPr>
          <a:xfrm>
            <a:off x="4563887" y="2226384"/>
            <a:ext cx="6163107"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srgbClr val="003057"/>
                </a:solidFill>
                <a:effectLst/>
                <a:uLnTx/>
                <a:uFillTx/>
                <a:latin typeface="+mn-lt"/>
                <a:ea typeface="+mn-ea"/>
                <a:cs typeface="+mn-cs"/>
              </a:rPr>
              <a:t>Our Purpose</a:t>
            </a:r>
            <a:endParaRPr kumimoji="0" lang="en-US" sz="1800" b="1" i="0" u="none" strike="noStrike" kern="0" cap="none" spc="0" normalizeH="0" baseline="0" noProof="0" dirty="0">
              <a:ln>
                <a:noFill/>
              </a:ln>
              <a:solidFill>
                <a:srgbClr val="003057"/>
              </a:solidFill>
              <a:effectLst/>
              <a:uLnTx/>
              <a:uFillTx/>
              <a:latin typeface="+mn-lt"/>
              <a:ea typeface="+mn-ea"/>
              <a:cs typeface="+mn-cs"/>
            </a:endParaRPr>
          </a:p>
        </p:txBody>
      </p:sp>
    </p:spTree>
    <p:extLst>
      <p:ext uri="{BB962C8B-B14F-4D97-AF65-F5344CB8AC3E}">
        <p14:creationId xmlns:p14="http://schemas.microsoft.com/office/powerpoint/2010/main" val="1899013749"/>
      </p:ext>
    </p:extLst>
  </p:cSld>
  <p:clrMapOvr>
    <a:masterClrMapping/>
  </p:clrMapOvr>
  <p:extLst>
    <p:ext uri="{DCECCB84-F9BA-43D5-87BE-67443E8EF086}">
      <p15:sldGuideLst xmlns:p15="http://schemas.microsoft.com/office/powerpoint/2012/main">
        <p15:guide id="1" orient="horz" pos="169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3_TITLE">
    <p:spTree>
      <p:nvGrpSpPr>
        <p:cNvPr id="1" name=""/>
        <p:cNvGrpSpPr/>
        <p:nvPr/>
      </p:nvGrpSpPr>
      <p:grpSpPr>
        <a:xfrm>
          <a:off x="0" y="0"/>
          <a:ext cx="0" cy="0"/>
          <a:chOff x="0" y="0"/>
          <a:chExt cx="0" cy="0"/>
        </a:xfrm>
      </p:grpSpPr>
      <p:sp>
        <p:nvSpPr>
          <p:cNvPr id="2" name="object 2">
            <a:extLst>
              <a:ext uri="{FF2B5EF4-FFF2-40B4-BE49-F238E27FC236}">
                <a16:creationId xmlns:a16="http://schemas.microsoft.com/office/drawing/2014/main" id="{6EFD8025-296C-E49A-8273-3E63615A074B}"/>
              </a:ext>
            </a:extLst>
          </p:cNvPr>
          <p:cNvSpPr/>
          <p:nvPr userDrawn="1"/>
        </p:nvSpPr>
        <p:spPr>
          <a:xfrm>
            <a:off x="11325232" y="5961439"/>
            <a:ext cx="655426" cy="693501"/>
          </a:xfrm>
          <a:custGeom>
            <a:avLst/>
            <a:gdLst/>
            <a:ahLst/>
            <a:cxnLst/>
            <a:rect l="l" t="t" r="r" b="b"/>
            <a:pathLst>
              <a:path w="1080769" h="1143635">
                <a:moveTo>
                  <a:pt x="281991" y="927016"/>
                </a:moveTo>
                <a:lnTo>
                  <a:pt x="96572" y="927016"/>
                </a:lnTo>
                <a:lnTo>
                  <a:pt x="426563" y="1118549"/>
                </a:lnTo>
                <a:lnTo>
                  <a:pt x="448666" y="1129469"/>
                </a:lnTo>
                <a:lnTo>
                  <a:pt x="471744" y="1137270"/>
                </a:lnTo>
                <a:lnTo>
                  <a:pt x="495475" y="1141951"/>
                </a:lnTo>
                <a:lnTo>
                  <a:pt x="519533" y="1143512"/>
                </a:lnTo>
                <a:lnTo>
                  <a:pt x="543596" y="1141951"/>
                </a:lnTo>
                <a:lnTo>
                  <a:pt x="567333" y="1137270"/>
                </a:lnTo>
                <a:lnTo>
                  <a:pt x="590418" y="1129469"/>
                </a:lnTo>
                <a:lnTo>
                  <a:pt x="612525" y="1118549"/>
                </a:lnTo>
                <a:lnTo>
                  <a:pt x="728105" y="1051486"/>
                </a:lnTo>
                <a:lnTo>
                  <a:pt x="519523" y="1051486"/>
                </a:lnTo>
                <a:lnTo>
                  <a:pt x="497472" y="1048606"/>
                </a:lnTo>
                <a:lnTo>
                  <a:pt x="476624" y="1039965"/>
                </a:lnTo>
                <a:lnTo>
                  <a:pt x="281991" y="927016"/>
                </a:lnTo>
                <a:close/>
              </a:path>
              <a:path w="1080769" h="1143635">
                <a:moveTo>
                  <a:pt x="882412" y="269811"/>
                </a:moveTo>
                <a:lnTo>
                  <a:pt x="832891" y="273900"/>
                </a:lnTo>
                <a:lnTo>
                  <a:pt x="789277" y="285807"/>
                </a:lnTo>
                <a:lnTo>
                  <a:pt x="752193" y="304992"/>
                </a:lnTo>
                <a:lnTo>
                  <a:pt x="722264" y="330916"/>
                </a:lnTo>
                <a:lnTo>
                  <a:pt x="700202" y="362907"/>
                </a:lnTo>
                <a:lnTo>
                  <a:pt x="686365" y="400815"/>
                </a:lnTo>
                <a:lnTo>
                  <a:pt x="681644" y="443711"/>
                </a:lnTo>
                <a:lnTo>
                  <a:pt x="688845" y="491633"/>
                </a:lnTo>
                <a:lnTo>
                  <a:pt x="708543" y="529053"/>
                </a:lnTo>
                <a:lnTo>
                  <a:pt x="737876" y="557942"/>
                </a:lnTo>
                <a:lnTo>
                  <a:pt x="773983" y="580272"/>
                </a:lnTo>
                <a:lnTo>
                  <a:pt x="814002" y="598014"/>
                </a:lnTo>
                <a:lnTo>
                  <a:pt x="904784" y="631788"/>
                </a:lnTo>
                <a:lnTo>
                  <a:pt x="946177" y="653134"/>
                </a:lnTo>
                <a:lnTo>
                  <a:pt x="974499" y="681148"/>
                </a:lnTo>
                <a:lnTo>
                  <a:pt x="984996" y="719797"/>
                </a:lnTo>
                <a:lnTo>
                  <a:pt x="978717" y="757814"/>
                </a:lnTo>
                <a:lnTo>
                  <a:pt x="958719" y="792617"/>
                </a:lnTo>
                <a:lnTo>
                  <a:pt x="923258" y="826336"/>
                </a:lnTo>
                <a:lnTo>
                  <a:pt x="870591" y="861102"/>
                </a:lnTo>
                <a:lnTo>
                  <a:pt x="562422" y="1039965"/>
                </a:lnTo>
                <a:lnTo>
                  <a:pt x="519523" y="1051486"/>
                </a:lnTo>
                <a:lnTo>
                  <a:pt x="728105" y="1051486"/>
                </a:lnTo>
                <a:lnTo>
                  <a:pt x="929573" y="934586"/>
                </a:lnTo>
                <a:lnTo>
                  <a:pt x="930034" y="934366"/>
                </a:lnTo>
                <a:lnTo>
                  <a:pt x="979811" y="900308"/>
                </a:lnTo>
                <a:lnTo>
                  <a:pt x="1019203" y="865081"/>
                </a:lnTo>
                <a:lnTo>
                  <a:pt x="1048797" y="828226"/>
                </a:lnTo>
                <a:lnTo>
                  <a:pt x="1068724" y="789574"/>
                </a:lnTo>
                <a:lnTo>
                  <a:pt x="1079118" y="748958"/>
                </a:lnTo>
                <a:lnTo>
                  <a:pt x="1080762" y="732676"/>
                </a:lnTo>
                <a:lnTo>
                  <a:pt x="1080762" y="724708"/>
                </a:lnTo>
                <a:lnTo>
                  <a:pt x="1074685" y="672760"/>
                </a:lnTo>
                <a:lnTo>
                  <a:pt x="1058047" y="631788"/>
                </a:lnTo>
                <a:lnTo>
                  <a:pt x="1032674" y="599220"/>
                </a:lnTo>
                <a:lnTo>
                  <a:pt x="1001147" y="574349"/>
                </a:lnTo>
                <a:lnTo>
                  <a:pt x="965542" y="555226"/>
                </a:lnTo>
                <a:lnTo>
                  <a:pt x="928064" y="540211"/>
                </a:lnTo>
                <a:lnTo>
                  <a:pt x="846613" y="512383"/>
                </a:lnTo>
                <a:lnTo>
                  <a:pt x="809720" y="494818"/>
                </a:lnTo>
                <a:lnTo>
                  <a:pt x="784474" y="471653"/>
                </a:lnTo>
                <a:lnTo>
                  <a:pt x="775117" y="439565"/>
                </a:lnTo>
                <a:lnTo>
                  <a:pt x="783594" y="403742"/>
                </a:lnTo>
                <a:lnTo>
                  <a:pt x="805725" y="380040"/>
                </a:lnTo>
                <a:lnTo>
                  <a:pt x="836559" y="366937"/>
                </a:lnTo>
                <a:lnTo>
                  <a:pt x="871146" y="362907"/>
                </a:lnTo>
                <a:lnTo>
                  <a:pt x="1001889" y="362907"/>
                </a:lnTo>
                <a:lnTo>
                  <a:pt x="1031130" y="316354"/>
                </a:lnTo>
                <a:lnTo>
                  <a:pt x="1020010" y="308277"/>
                </a:lnTo>
                <a:lnTo>
                  <a:pt x="990764" y="292368"/>
                </a:lnTo>
                <a:lnTo>
                  <a:pt x="944521" y="276815"/>
                </a:lnTo>
                <a:lnTo>
                  <a:pt x="882412" y="269811"/>
                </a:lnTo>
                <a:close/>
              </a:path>
              <a:path w="1080769" h="1143635">
                <a:moveTo>
                  <a:pt x="566213" y="297234"/>
                </a:moveTo>
                <a:lnTo>
                  <a:pt x="473158" y="297234"/>
                </a:lnTo>
                <a:lnTo>
                  <a:pt x="473158" y="848107"/>
                </a:lnTo>
                <a:lnTo>
                  <a:pt x="566213" y="848107"/>
                </a:lnTo>
                <a:lnTo>
                  <a:pt x="566213" y="297234"/>
                </a:lnTo>
                <a:close/>
              </a:path>
              <a:path w="1080769" h="1143635">
                <a:moveTo>
                  <a:pt x="519710" y="0"/>
                </a:moveTo>
                <a:lnTo>
                  <a:pt x="473375" y="6064"/>
                </a:lnTo>
                <a:lnTo>
                  <a:pt x="429494" y="24258"/>
                </a:lnTo>
                <a:lnTo>
                  <a:pt x="90342" y="219990"/>
                </a:lnTo>
                <a:lnTo>
                  <a:pt x="52695" y="248984"/>
                </a:lnTo>
                <a:lnTo>
                  <a:pt x="24254" y="286077"/>
                </a:lnTo>
                <a:lnTo>
                  <a:pt x="6272" y="329185"/>
                </a:lnTo>
                <a:lnTo>
                  <a:pt x="0" y="376226"/>
                </a:lnTo>
                <a:lnTo>
                  <a:pt x="0" y="764256"/>
                </a:lnTo>
                <a:lnTo>
                  <a:pt x="93054" y="817815"/>
                </a:lnTo>
                <a:lnTo>
                  <a:pt x="93054" y="570995"/>
                </a:lnTo>
                <a:lnTo>
                  <a:pt x="315456" y="570995"/>
                </a:lnTo>
                <a:lnTo>
                  <a:pt x="315456" y="478181"/>
                </a:lnTo>
                <a:lnTo>
                  <a:pt x="93054" y="478181"/>
                </a:lnTo>
                <a:lnTo>
                  <a:pt x="93054" y="378012"/>
                </a:lnTo>
                <a:lnTo>
                  <a:pt x="105183" y="332821"/>
                </a:lnTo>
                <a:lnTo>
                  <a:pt x="138226" y="299726"/>
                </a:lnTo>
                <a:lnTo>
                  <a:pt x="474655" y="105460"/>
                </a:lnTo>
                <a:lnTo>
                  <a:pt x="519706" y="93436"/>
                </a:lnTo>
                <a:lnTo>
                  <a:pt x="729911" y="93436"/>
                </a:lnTo>
                <a:lnTo>
                  <a:pt x="609918" y="24258"/>
                </a:lnTo>
                <a:lnTo>
                  <a:pt x="566044" y="6064"/>
                </a:lnTo>
                <a:lnTo>
                  <a:pt x="519710" y="0"/>
                </a:lnTo>
                <a:close/>
              </a:path>
              <a:path w="1080769" h="1143635">
                <a:moveTo>
                  <a:pt x="1001889" y="362907"/>
                </a:moveTo>
                <a:lnTo>
                  <a:pt x="871146" y="362907"/>
                </a:lnTo>
                <a:lnTo>
                  <a:pt x="920738" y="367621"/>
                </a:lnTo>
                <a:lnTo>
                  <a:pt x="955452" y="378012"/>
                </a:lnTo>
                <a:lnTo>
                  <a:pt x="975921" y="388458"/>
                </a:lnTo>
                <a:lnTo>
                  <a:pt x="982776" y="393336"/>
                </a:lnTo>
                <a:lnTo>
                  <a:pt x="1001808" y="363037"/>
                </a:lnTo>
                <a:lnTo>
                  <a:pt x="1001889" y="362907"/>
                </a:lnTo>
                <a:close/>
              </a:path>
              <a:path w="1080769" h="1143635">
                <a:moveTo>
                  <a:pt x="729911" y="93436"/>
                </a:moveTo>
                <a:lnTo>
                  <a:pt x="519706" y="93436"/>
                </a:lnTo>
                <a:lnTo>
                  <a:pt x="542833" y="96442"/>
                </a:lnTo>
                <a:lnTo>
                  <a:pt x="564757" y="105460"/>
                </a:lnTo>
                <a:lnTo>
                  <a:pt x="731611" y="201729"/>
                </a:lnTo>
                <a:lnTo>
                  <a:pt x="824414" y="147919"/>
                </a:lnTo>
                <a:lnTo>
                  <a:pt x="729911" y="93436"/>
                </a:lnTo>
                <a:close/>
              </a:path>
            </a:pathLst>
          </a:custGeom>
          <a:solidFill>
            <a:schemeClr val="tx2"/>
          </a:solidFill>
        </p:spPr>
        <p:txBody>
          <a:bodyPr wrap="square" lIns="0" tIns="0" rIns="0" bIns="0" rtlCol="0"/>
          <a:lstStyle/>
          <a:p>
            <a:endParaRPr sz="1092"/>
          </a:p>
        </p:txBody>
      </p:sp>
      <p:pic>
        <p:nvPicPr>
          <p:cNvPr id="9" name="Picture 8" descr="A close-up of a molecule&#10;&#10;AI-generated content may be incorrect.">
            <a:extLst>
              <a:ext uri="{FF2B5EF4-FFF2-40B4-BE49-F238E27FC236}">
                <a16:creationId xmlns:a16="http://schemas.microsoft.com/office/drawing/2014/main" id="{A289B2D1-364C-46A6-9A28-753FF971CDC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11342" y="0"/>
            <a:ext cx="4167187" cy="6858000"/>
          </a:xfrm>
          <a:prstGeom prst="rect">
            <a:avLst/>
          </a:prstGeom>
        </p:spPr>
      </p:pic>
      <p:sp>
        <p:nvSpPr>
          <p:cNvPr id="12" name="TextBox 11">
            <a:extLst>
              <a:ext uri="{FF2B5EF4-FFF2-40B4-BE49-F238E27FC236}">
                <a16:creationId xmlns:a16="http://schemas.microsoft.com/office/drawing/2014/main" id="{30C89C46-3309-3BA7-E316-0D6560FEE53F}"/>
              </a:ext>
            </a:extLst>
          </p:cNvPr>
          <p:cNvSpPr txBox="1"/>
          <p:nvPr userDrawn="1"/>
        </p:nvSpPr>
        <p:spPr>
          <a:xfrm>
            <a:off x="4563887" y="2595716"/>
            <a:ext cx="6823587" cy="2973122"/>
          </a:xfrm>
          <a:prstGeom prst="rect">
            <a:avLst/>
          </a:prstGeom>
          <a:noFill/>
        </p:spPr>
        <p:txBody>
          <a:bodyPr wrap="square" rtlCol="0">
            <a:spAutoFit/>
          </a:body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sz="5400" b="1" i="0" u="none" strike="noStrike" kern="0" cap="none" spc="0" normalizeH="0" baseline="0" noProof="0" dirty="0">
                <a:ln>
                  <a:noFill/>
                </a:ln>
                <a:solidFill>
                  <a:srgbClr val="003057"/>
                </a:solidFill>
                <a:effectLst/>
                <a:uLnTx/>
                <a:uFillTx/>
                <a:latin typeface="+mn-lt"/>
                <a:ea typeface="+mn-ea"/>
                <a:cs typeface="+mn-cs"/>
              </a:rPr>
              <a:t>The fastest formula</a:t>
            </a:r>
          </a:p>
          <a:p>
            <a:pPr marL="0" marR="0" lvl="0" indent="0" defTabSz="914400" eaLnBrk="1" fontAlgn="auto" latinLnBrk="0" hangingPunct="1">
              <a:lnSpc>
                <a:spcPct val="80000"/>
              </a:lnSpc>
              <a:spcBef>
                <a:spcPts val="0"/>
              </a:spcBef>
              <a:spcAft>
                <a:spcPts val="0"/>
              </a:spcAft>
              <a:buClrTx/>
              <a:buSzTx/>
              <a:buFontTx/>
              <a:buNone/>
              <a:tabLst/>
              <a:defRPr/>
            </a:pPr>
            <a:r>
              <a:rPr kumimoji="0" lang="en-US" sz="5400" b="1" i="0" u="none" strike="noStrike" kern="0" cap="none" spc="0" normalizeH="0" baseline="0" noProof="0" dirty="0">
                <a:ln>
                  <a:noFill/>
                </a:ln>
                <a:solidFill>
                  <a:srgbClr val="003057"/>
                </a:solidFill>
                <a:effectLst/>
                <a:uLnTx/>
                <a:uFillTx/>
                <a:latin typeface="+mn-lt"/>
                <a:ea typeface="+mn-ea"/>
                <a:cs typeface="+mn-cs"/>
              </a:rPr>
              <a:t>to reliability for the</a:t>
            </a:r>
          </a:p>
          <a:p>
            <a:pPr marL="0" marR="0" lvl="0" indent="0" defTabSz="914400" eaLnBrk="1" fontAlgn="auto" latinLnBrk="0" hangingPunct="1">
              <a:lnSpc>
                <a:spcPct val="80000"/>
              </a:lnSpc>
              <a:spcBef>
                <a:spcPts val="0"/>
              </a:spcBef>
              <a:spcAft>
                <a:spcPts val="0"/>
              </a:spcAft>
              <a:buClrTx/>
              <a:buSzTx/>
              <a:buFontTx/>
              <a:buNone/>
              <a:tabLst/>
              <a:defRPr/>
            </a:pPr>
            <a:r>
              <a:rPr kumimoji="0" lang="en-US" sz="5400" b="1" i="0" u="none" strike="noStrike" kern="0" cap="none" spc="0" normalizeH="0" baseline="0" noProof="0" dirty="0">
                <a:ln>
                  <a:noFill/>
                </a:ln>
                <a:solidFill>
                  <a:srgbClr val="003057"/>
                </a:solidFill>
                <a:effectLst/>
                <a:uLnTx/>
                <a:uFillTx/>
                <a:latin typeface="+mn-lt"/>
                <a:ea typeface="+mn-ea"/>
                <a:cs typeface="+mn-cs"/>
              </a:rPr>
              <a:t>therapies people</a:t>
            </a:r>
          </a:p>
          <a:p>
            <a:pPr marL="0" marR="0" lvl="0" indent="0" defTabSz="914400" eaLnBrk="1" fontAlgn="auto" latinLnBrk="0" hangingPunct="1">
              <a:lnSpc>
                <a:spcPct val="80000"/>
              </a:lnSpc>
              <a:spcBef>
                <a:spcPts val="0"/>
              </a:spcBef>
              <a:spcAft>
                <a:spcPts val="0"/>
              </a:spcAft>
              <a:buClrTx/>
              <a:buSzTx/>
              <a:buFontTx/>
              <a:buNone/>
              <a:tabLst/>
              <a:defRPr/>
            </a:pPr>
            <a:r>
              <a:rPr kumimoji="0" lang="en-US" sz="5400" b="1" i="0" u="none" strike="noStrike" kern="0" cap="none" spc="0" normalizeH="0" baseline="0" noProof="0" dirty="0">
                <a:ln>
                  <a:noFill/>
                </a:ln>
                <a:solidFill>
                  <a:srgbClr val="003057"/>
                </a:solidFill>
                <a:effectLst/>
                <a:uLnTx/>
                <a:uFillTx/>
                <a:latin typeface="+mn-lt"/>
                <a:ea typeface="+mn-ea"/>
                <a:cs typeface="+mn-cs"/>
              </a:rPr>
              <a:t>need</a:t>
            </a:r>
          </a:p>
          <a:p>
            <a:pPr>
              <a:lnSpc>
                <a:spcPct val="80000"/>
              </a:lnSpc>
            </a:pPr>
            <a:endParaRPr lang="en-GB" dirty="0"/>
          </a:p>
        </p:txBody>
      </p:sp>
      <p:sp>
        <p:nvSpPr>
          <p:cNvPr id="13" name="TextBox 12">
            <a:extLst>
              <a:ext uri="{FF2B5EF4-FFF2-40B4-BE49-F238E27FC236}">
                <a16:creationId xmlns:a16="http://schemas.microsoft.com/office/drawing/2014/main" id="{BF67D070-EC27-FD38-46DB-C2423DAC851A}"/>
              </a:ext>
            </a:extLst>
          </p:cNvPr>
          <p:cNvSpPr txBox="1"/>
          <p:nvPr userDrawn="1"/>
        </p:nvSpPr>
        <p:spPr>
          <a:xfrm>
            <a:off x="4563887" y="2226384"/>
            <a:ext cx="6163107"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srgbClr val="003057"/>
                </a:solidFill>
                <a:effectLst/>
                <a:uLnTx/>
                <a:uFillTx/>
                <a:latin typeface="+mn-lt"/>
                <a:ea typeface="+mn-ea"/>
                <a:cs typeface="+mn-cs"/>
              </a:rPr>
              <a:t>Our Purpose</a:t>
            </a:r>
            <a:endParaRPr kumimoji="0" lang="en-US" sz="1800" b="1" i="0" u="none" strike="noStrike" kern="0" cap="none" spc="0" normalizeH="0" baseline="0" noProof="0" dirty="0">
              <a:ln>
                <a:noFill/>
              </a:ln>
              <a:solidFill>
                <a:srgbClr val="003057"/>
              </a:solidFill>
              <a:effectLst/>
              <a:uLnTx/>
              <a:uFillTx/>
              <a:latin typeface="+mn-lt"/>
              <a:ea typeface="+mn-ea"/>
              <a:cs typeface="+mn-cs"/>
            </a:endParaRPr>
          </a:p>
        </p:txBody>
      </p:sp>
    </p:spTree>
    <p:extLst>
      <p:ext uri="{BB962C8B-B14F-4D97-AF65-F5344CB8AC3E}">
        <p14:creationId xmlns:p14="http://schemas.microsoft.com/office/powerpoint/2010/main" val="4247909885"/>
      </p:ext>
    </p:extLst>
  </p:cSld>
  <p:clrMapOvr>
    <a:masterClrMapping/>
  </p:clrMapOvr>
  <p:extLst>
    <p:ext uri="{DCECCB84-F9BA-43D5-87BE-67443E8EF086}">
      <p15:sldGuideLst xmlns:p15="http://schemas.microsoft.com/office/powerpoint/2012/main">
        <p15:guide id="1" orient="horz" pos="169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2colums">
    <p:spTree>
      <p:nvGrpSpPr>
        <p:cNvPr id="1" name=""/>
        <p:cNvGrpSpPr/>
        <p:nvPr/>
      </p:nvGrpSpPr>
      <p:grpSpPr>
        <a:xfrm>
          <a:off x="0" y="0"/>
          <a:ext cx="0" cy="0"/>
          <a:chOff x="0" y="0"/>
          <a:chExt cx="0" cy="0"/>
        </a:xfrm>
      </p:grpSpPr>
      <p:sp>
        <p:nvSpPr>
          <p:cNvPr id="2" name="Text Placeholder 7">
            <a:extLst>
              <a:ext uri="{FF2B5EF4-FFF2-40B4-BE49-F238E27FC236}">
                <a16:creationId xmlns:a16="http://schemas.microsoft.com/office/drawing/2014/main" id="{F6616372-850B-8692-CD80-DFE9981ED0EC}"/>
              </a:ext>
            </a:extLst>
          </p:cNvPr>
          <p:cNvSpPr>
            <a:spLocks noGrp="1"/>
          </p:cNvSpPr>
          <p:nvPr>
            <p:ph type="body" sz="quarter" idx="10"/>
          </p:nvPr>
        </p:nvSpPr>
        <p:spPr>
          <a:xfrm>
            <a:off x="504470" y="1996560"/>
            <a:ext cx="5465605" cy="4242449"/>
          </a:xfrm>
          <a:prstGeom prst="rect">
            <a:avLst/>
          </a:prstGeom>
        </p:spPr>
        <p:txBody>
          <a:bodyPr/>
          <a:lstStyle>
            <a:lvl1pPr marL="285750" indent="-285750">
              <a:buFont typeface="Inter" panose="020B0604020202020204" charset="0"/>
              <a:buChar char="-"/>
              <a:defRPr>
                <a:solidFill>
                  <a:schemeClr val="tx2"/>
                </a:solidFill>
                <a:latin typeface="+mn-lt"/>
              </a:defRPr>
            </a:lvl1pPr>
            <a:lvl2pPr marL="562996" indent="-285750">
              <a:buFont typeface="Inter" panose="020B0604020202020204" charset="0"/>
              <a:buChar char="-"/>
              <a:defRPr>
                <a:solidFill>
                  <a:schemeClr val="tx2"/>
                </a:solidFill>
              </a:defRPr>
            </a:lvl2pPr>
            <a:lvl3pPr marL="840242" indent="-285750">
              <a:buFont typeface="Inter" panose="020B0604020202020204" charset="0"/>
              <a:buChar char="-"/>
              <a:defRPr>
                <a:solidFill>
                  <a:schemeClr val="tx2"/>
                </a:solidFill>
              </a:defRPr>
            </a:lvl3pPr>
            <a:lvl4pPr marL="1117488" indent="-285750">
              <a:buFont typeface="Inter" panose="020B0604020202020204" charset="0"/>
              <a:buChar char="-"/>
              <a:defRPr>
                <a:solidFill>
                  <a:schemeClr val="tx2"/>
                </a:solidFill>
              </a:defRPr>
            </a:lvl4pPr>
            <a:lvl5pPr marL="1394734" indent="-285750">
              <a:buFont typeface="Inter" panose="020B0604020202020204" charset="0"/>
              <a:buChar cha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Text Placeholder 7">
            <a:extLst>
              <a:ext uri="{FF2B5EF4-FFF2-40B4-BE49-F238E27FC236}">
                <a16:creationId xmlns:a16="http://schemas.microsoft.com/office/drawing/2014/main" id="{040D2ECE-DD82-E35B-03E9-2B7DCE977B86}"/>
              </a:ext>
            </a:extLst>
          </p:cNvPr>
          <p:cNvSpPr>
            <a:spLocks noGrp="1"/>
          </p:cNvSpPr>
          <p:nvPr>
            <p:ph type="body" sz="quarter" idx="11"/>
          </p:nvPr>
        </p:nvSpPr>
        <p:spPr>
          <a:xfrm>
            <a:off x="6221926" y="1996560"/>
            <a:ext cx="5360475" cy="4242449"/>
          </a:xfrm>
          <a:prstGeom prst="rect">
            <a:avLst/>
          </a:prstGeom>
        </p:spPr>
        <p:txBody>
          <a:bodyPr/>
          <a:lstStyle>
            <a:lvl1pPr indent="-285750">
              <a:buFont typeface="Inter" panose="020B0604020202020204" charset="0"/>
              <a:buChar char="-"/>
              <a:defRPr lang="en-US" dirty="0">
                <a:solidFill>
                  <a:schemeClr val="tx2"/>
                </a:solidFill>
                <a:latin typeface="+mn-lt"/>
                <a:ea typeface="+mn-ea"/>
                <a:cs typeface="+mn-cs"/>
              </a:defRPr>
            </a:lvl1pPr>
            <a:lvl2pPr indent="-285750">
              <a:buFont typeface="Inter" panose="020B0604020202020204" charset="0"/>
              <a:buChar char="-"/>
              <a:defRPr lang="en-US" dirty="0">
                <a:solidFill>
                  <a:schemeClr val="tx2"/>
                </a:solidFill>
                <a:latin typeface="+mn-lt"/>
                <a:ea typeface="+mn-ea"/>
                <a:cs typeface="+mn-cs"/>
              </a:defRPr>
            </a:lvl2pPr>
            <a:lvl3pPr indent="-285750">
              <a:buFont typeface="Inter" panose="020B0604020202020204" charset="0"/>
              <a:buChar char="-"/>
              <a:defRPr lang="en-US" dirty="0">
                <a:solidFill>
                  <a:schemeClr val="tx2"/>
                </a:solidFill>
                <a:latin typeface="+mn-lt"/>
                <a:ea typeface="+mn-ea"/>
                <a:cs typeface="+mn-cs"/>
              </a:defRPr>
            </a:lvl3pPr>
            <a:lvl4pPr indent="-285750">
              <a:buFont typeface="Inter" panose="020B0604020202020204" charset="0"/>
              <a:buChar char="-"/>
              <a:defRPr lang="en-US" dirty="0">
                <a:solidFill>
                  <a:schemeClr val="tx2"/>
                </a:solidFill>
                <a:latin typeface="+mn-lt"/>
                <a:ea typeface="+mn-ea"/>
                <a:cs typeface="+mn-cs"/>
              </a:defRPr>
            </a:lvl4pPr>
            <a:lvl5pPr marL="1108984" marR="0" indent="-285750" defTabSz="914400" eaLnBrk="1" fontAlgn="auto" latinLnBrk="0" hangingPunct="1">
              <a:lnSpc>
                <a:spcPct val="100000"/>
              </a:lnSpc>
              <a:spcBef>
                <a:spcPts val="0"/>
              </a:spcBef>
              <a:spcAft>
                <a:spcPts val="0"/>
              </a:spcAft>
              <a:buClrTx/>
              <a:buSzTx/>
              <a:buFont typeface="Inter" panose="020B0604020202020204" charset="0"/>
              <a:buChar char="-"/>
              <a:tabLst/>
              <a:defRPr lang="en-GB" dirty="0">
                <a:solidFill>
                  <a:schemeClr val="tx2"/>
                </a:solidFill>
                <a:latin typeface="+mn-lt"/>
                <a:ea typeface="+mn-ea"/>
                <a:cs typeface="+mn-cs"/>
              </a:defRPr>
            </a:lvl5pPr>
            <a:lvl6pPr marL="1108984" indent="-285750">
              <a:buFont typeface="Arial" panose="020B0604020202020204" pitchFamily="34" charset="0"/>
              <a:buChar char="•"/>
              <a:defRPr>
                <a:solidFill>
                  <a:schemeClr val="tx2"/>
                </a:solidFill>
              </a:defRPr>
            </a:lvl6pPr>
            <a:lvl7pPr marL="1438275" indent="-274638">
              <a:buFont typeface="Inter" panose="020B0604020202020204" charset="0"/>
              <a:buChar char="-"/>
              <a:defRPr>
                <a:solidFill>
                  <a:schemeClr val="tx2"/>
                </a:solidFill>
              </a:defRPr>
            </a:lvl7pPr>
          </a:lstStyle>
          <a:p>
            <a:pPr lvl="0"/>
            <a:r>
              <a:rPr lang="en-US" dirty="0"/>
              <a:t>Click to edit Master text styles</a:t>
            </a:r>
          </a:p>
          <a:p>
            <a:pPr lvl="2"/>
            <a:r>
              <a:rPr lang="en-US" dirty="0"/>
              <a:t>Second level</a:t>
            </a:r>
          </a:p>
          <a:p>
            <a:pPr lvl="3"/>
            <a:r>
              <a:rPr lang="en-US" dirty="0"/>
              <a:t>Third level</a:t>
            </a:r>
          </a:p>
          <a:p>
            <a:pPr lvl="4"/>
            <a:r>
              <a:rPr lang="en-US" dirty="0"/>
              <a:t>Fourth level</a:t>
            </a:r>
          </a:p>
          <a:p>
            <a:pPr lvl="6"/>
            <a:r>
              <a:rPr lang="en-US" dirty="0"/>
              <a:t>Fifth level</a:t>
            </a:r>
            <a:endParaRPr lang="en-GB" dirty="0"/>
          </a:p>
          <a:p>
            <a:pPr lvl="4"/>
            <a:endParaRPr lang="en-US" dirty="0"/>
          </a:p>
        </p:txBody>
      </p:sp>
      <p:sp>
        <p:nvSpPr>
          <p:cNvPr id="9" name="Title 8">
            <a:extLst>
              <a:ext uri="{FF2B5EF4-FFF2-40B4-BE49-F238E27FC236}">
                <a16:creationId xmlns:a16="http://schemas.microsoft.com/office/drawing/2014/main" id="{9AAA63F8-44F1-E505-ADFB-6046D58ADE56}"/>
              </a:ext>
            </a:extLst>
          </p:cNvPr>
          <p:cNvSpPr>
            <a:spLocks noGrp="1"/>
          </p:cNvSpPr>
          <p:nvPr>
            <p:ph type="title"/>
          </p:nvPr>
        </p:nvSpPr>
        <p:spPr>
          <a:xfrm>
            <a:off x="504470" y="640680"/>
            <a:ext cx="10417918" cy="483071"/>
          </a:xfrm>
          <a:prstGeom prst="rect">
            <a:avLst/>
          </a:prstGeom>
        </p:spPr>
        <p:txBody>
          <a:bodyPr/>
          <a:lstStyle/>
          <a:p>
            <a:r>
              <a:rPr lang="en-US" dirty="0"/>
              <a:t>Click to edit Master title style</a:t>
            </a:r>
            <a:endParaRPr lang="en-GB" dirty="0"/>
          </a:p>
        </p:txBody>
      </p:sp>
      <p:sp>
        <p:nvSpPr>
          <p:cNvPr id="3" name="Footer Placeholder 2">
            <a:extLst>
              <a:ext uri="{FF2B5EF4-FFF2-40B4-BE49-F238E27FC236}">
                <a16:creationId xmlns:a16="http://schemas.microsoft.com/office/drawing/2014/main" id="{2638B270-54FB-EF74-B4C0-6A0384DA91F6}"/>
              </a:ext>
            </a:extLst>
          </p:cNvPr>
          <p:cNvSpPr>
            <a:spLocks noGrp="1"/>
          </p:cNvSpPr>
          <p:nvPr>
            <p:ph type="ftr" sz="quarter" idx="12"/>
          </p:nvPr>
        </p:nvSpPr>
        <p:spPr/>
        <p:txBody>
          <a:bodyPr/>
          <a:lstStyle/>
          <a:p>
            <a:r>
              <a:rPr lang="en-GB"/>
              <a:t>Confidential and Proprietary</a:t>
            </a:r>
            <a:endParaRPr lang="en-GB" dirty="0"/>
          </a:p>
        </p:txBody>
      </p:sp>
      <p:sp>
        <p:nvSpPr>
          <p:cNvPr id="7" name="Slide Number Placeholder 6">
            <a:extLst>
              <a:ext uri="{FF2B5EF4-FFF2-40B4-BE49-F238E27FC236}">
                <a16:creationId xmlns:a16="http://schemas.microsoft.com/office/drawing/2014/main" id="{35548B26-69E9-28D8-0FB5-8C56157F9062}"/>
              </a:ext>
            </a:extLst>
          </p:cNvPr>
          <p:cNvSpPr>
            <a:spLocks noGrp="1"/>
          </p:cNvSpPr>
          <p:nvPr>
            <p:ph type="sldNum" sz="quarter" idx="13"/>
          </p:nvPr>
        </p:nvSpPr>
        <p:spPr/>
        <p:txBody>
          <a:bodyPr/>
          <a:lstStyle/>
          <a:p>
            <a:fld id="{B6F15528-21DE-4FAA-801E-634DDDAF4B2B}" type="slidenum">
              <a:rPr lang="it-IT" smtClean="0"/>
              <a:pPr/>
              <a:t>‹N›</a:t>
            </a:fld>
            <a:endParaRPr lang="it-IT" dirty="0"/>
          </a:p>
        </p:txBody>
      </p:sp>
    </p:spTree>
    <p:extLst>
      <p:ext uri="{BB962C8B-B14F-4D97-AF65-F5344CB8AC3E}">
        <p14:creationId xmlns:p14="http://schemas.microsoft.com/office/powerpoint/2010/main" val="1379015270"/>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text+imag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C11779A-7EC3-9FD8-87E4-6A75B9932CC5}"/>
              </a:ext>
            </a:extLst>
          </p:cNvPr>
          <p:cNvSpPr>
            <a:spLocks noGrp="1"/>
          </p:cNvSpPr>
          <p:nvPr>
            <p:ph type="pic" sz="quarter" idx="11"/>
          </p:nvPr>
        </p:nvSpPr>
        <p:spPr>
          <a:xfrm>
            <a:off x="6078244" y="225425"/>
            <a:ext cx="5876993" cy="6408738"/>
          </a:xfrm>
          <a:custGeom>
            <a:avLst/>
            <a:gdLst>
              <a:gd name="connsiteX0" fmla="*/ 0 w 5857875"/>
              <a:gd name="connsiteY0" fmla="*/ 0 h 6400800"/>
              <a:gd name="connsiteX1" fmla="*/ 5857875 w 5857875"/>
              <a:gd name="connsiteY1" fmla="*/ 0 h 6400800"/>
              <a:gd name="connsiteX2" fmla="*/ 5857875 w 5857875"/>
              <a:gd name="connsiteY2" fmla="*/ 6400800 h 6400800"/>
              <a:gd name="connsiteX3" fmla="*/ 0 w 5857875"/>
              <a:gd name="connsiteY3" fmla="*/ 6400800 h 6400800"/>
              <a:gd name="connsiteX4" fmla="*/ 0 w 5857875"/>
              <a:gd name="connsiteY4" fmla="*/ 0 h 6400800"/>
              <a:gd name="connsiteX0" fmla="*/ 0 w 5857875"/>
              <a:gd name="connsiteY0" fmla="*/ 14288 h 6415088"/>
              <a:gd name="connsiteX1" fmla="*/ 2876550 w 5857875"/>
              <a:gd name="connsiteY1" fmla="*/ 0 h 6415088"/>
              <a:gd name="connsiteX2" fmla="*/ 5857875 w 5857875"/>
              <a:gd name="connsiteY2" fmla="*/ 14288 h 6415088"/>
              <a:gd name="connsiteX3" fmla="*/ 5857875 w 5857875"/>
              <a:gd name="connsiteY3" fmla="*/ 6415088 h 6415088"/>
              <a:gd name="connsiteX4" fmla="*/ 0 w 5857875"/>
              <a:gd name="connsiteY4" fmla="*/ 6415088 h 6415088"/>
              <a:gd name="connsiteX5" fmla="*/ 0 w 5857875"/>
              <a:gd name="connsiteY5" fmla="*/ 14288 h 6415088"/>
              <a:gd name="connsiteX0" fmla="*/ 0 w 5857875"/>
              <a:gd name="connsiteY0" fmla="*/ 14288 h 6415088"/>
              <a:gd name="connsiteX1" fmla="*/ 2876550 w 5857875"/>
              <a:gd name="connsiteY1" fmla="*/ 0 h 6415088"/>
              <a:gd name="connsiteX2" fmla="*/ 5848350 w 5857875"/>
              <a:gd name="connsiteY2" fmla="*/ 1900238 h 6415088"/>
              <a:gd name="connsiteX3" fmla="*/ 5857875 w 5857875"/>
              <a:gd name="connsiteY3" fmla="*/ 6415088 h 6415088"/>
              <a:gd name="connsiteX4" fmla="*/ 0 w 5857875"/>
              <a:gd name="connsiteY4" fmla="*/ 6415088 h 6415088"/>
              <a:gd name="connsiteX5" fmla="*/ 0 w 5857875"/>
              <a:gd name="connsiteY5" fmla="*/ 14288 h 6415088"/>
              <a:gd name="connsiteX0" fmla="*/ 0 w 5857875"/>
              <a:gd name="connsiteY0" fmla="*/ 14288 h 6415088"/>
              <a:gd name="connsiteX1" fmla="*/ 2876550 w 5857875"/>
              <a:gd name="connsiteY1" fmla="*/ 0 h 6415088"/>
              <a:gd name="connsiteX2" fmla="*/ 5219700 w 5857875"/>
              <a:gd name="connsiteY2" fmla="*/ 1504950 h 6415088"/>
              <a:gd name="connsiteX3" fmla="*/ 5848350 w 5857875"/>
              <a:gd name="connsiteY3" fmla="*/ 1900238 h 6415088"/>
              <a:gd name="connsiteX4" fmla="*/ 5857875 w 5857875"/>
              <a:gd name="connsiteY4" fmla="*/ 6415088 h 6415088"/>
              <a:gd name="connsiteX5" fmla="*/ 0 w 5857875"/>
              <a:gd name="connsiteY5" fmla="*/ 6415088 h 6415088"/>
              <a:gd name="connsiteX6" fmla="*/ 0 w 5857875"/>
              <a:gd name="connsiteY6" fmla="*/ 14288 h 6415088"/>
              <a:gd name="connsiteX0" fmla="*/ 0 w 5857875"/>
              <a:gd name="connsiteY0" fmla="*/ 14288 h 6415088"/>
              <a:gd name="connsiteX1" fmla="*/ 2876550 w 5857875"/>
              <a:gd name="connsiteY1" fmla="*/ 0 h 6415088"/>
              <a:gd name="connsiteX2" fmla="*/ 5657850 w 5857875"/>
              <a:gd name="connsiteY2" fmla="*/ 1533525 h 6415088"/>
              <a:gd name="connsiteX3" fmla="*/ 5848350 w 5857875"/>
              <a:gd name="connsiteY3" fmla="*/ 1900238 h 6415088"/>
              <a:gd name="connsiteX4" fmla="*/ 5857875 w 5857875"/>
              <a:gd name="connsiteY4" fmla="*/ 6415088 h 6415088"/>
              <a:gd name="connsiteX5" fmla="*/ 0 w 5857875"/>
              <a:gd name="connsiteY5" fmla="*/ 6415088 h 6415088"/>
              <a:gd name="connsiteX6" fmla="*/ 0 w 5857875"/>
              <a:gd name="connsiteY6" fmla="*/ 14288 h 6415088"/>
              <a:gd name="connsiteX0" fmla="*/ 0 w 5857875"/>
              <a:gd name="connsiteY0" fmla="*/ 14288 h 6415088"/>
              <a:gd name="connsiteX1" fmla="*/ 2876550 w 5857875"/>
              <a:gd name="connsiteY1" fmla="*/ 0 h 6415088"/>
              <a:gd name="connsiteX2" fmla="*/ 3171825 w 5857875"/>
              <a:gd name="connsiteY2" fmla="*/ 161925 h 6415088"/>
              <a:gd name="connsiteX3" fmla="*/ 5657850 w 5857875"/>
              <a:gd name="connsiteY3" fmla="*/ 1533525 h 6415088"/>
              <a:gd name="connsiteX4" fmla="*/ 5848350 w 5857875"/>
              <a:gd name="connsiteY4" fmla="*/ 1900238 h 6415088"/>
              <a:gd name="connsiteX5" fmla="*/ 5857875 w 5857875"/>
              <a:gd name="connsiteY5" fmla="*/ 6415088 h 6415088"/>
              <a:gd name="connsiteX6" fmla="*/ 0 w 5857875"/>
              <a:gd name="connsiteY6" fmla="*/ 6415088 h 6415088"/>
              <a:gd name="connsiteX7" fmla="*/ 0 w 5857875"/>
              <a:gd name="connsiteY7"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5657850 w 5857875"/>
              <a:gd name="connsiteY3" fmla="*/ 1533525 h 6415088"/>
              <a:gd name="connsiteX4" fmla="*/ 5848350 w 5857875"/>
              <a:gd name="connsiteY4" fmla="*/ 1900238 h 6415088"/>
              <a:gd name="connsiteX5" fmla="*/ 5857875 w 5857875"/>
              <a:gd name="connsiteY5" fmla="*/ 6415088 h 6415088"/>
              <a:gd name="connsiteX6" fmla="*/ 0 w 5857875"/>
              <a:gd name="connsiteY6" fmla="*/ 6415088 h 6415088"/>
              <a:gd name="connsiteX7" fmla="*/ 0 w 5857875"/>
              <a:gd name="connsiteY7"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5657850 w 5857875"/>
              <a:gd name="connsiteY3" fmla="*/ 1533525 h 6415088"/>
              <a:gd name="connsiteX4" fmla="*/ 5848350 w 5857875"/>
              <a:gd name="connsiteY4" fmla="*/ 1900238 h 6415088"/>
              <a:gd name="connsiteX5" fmla="*/ 5857875 w 5857875"/>
              <a:gd name="connsiteY5" fmla="*/ 6415088 h 6415088"/>
              <a:gd name="connsiteX6" fmla="*/ 0 w 5857875"/>
              <a:gd name="connsiteY6" fmla="*/ 6415088 h 6415088"/>
              <a:gd name="connsiteX7" fmla="*/ 0 w 5857875"/>
              <a:gd name="connsiteY7"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371975 w 5857875"/>
              <a:gd name="connsiteY3" fmla="*/ 714375 h 6415088"/>
              <a:gd name="connsiteX4" fmla="*/ 5657850 w 5857875"/>
              <a:gd name="connsiteY4" fmla="*/ 15335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657850 w 5857875"/>
              <a:gd name="connsiteY4" fmla="*/ 15335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505450 w 5857875"/>
              <a:gd name="connsiteY4" fmla="*/ 13430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505450 w 5857875"/>
              <a:gd name="connsiteY4" fmla="*/ 13430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505450 w 5857875"/>
              <a:gd name="connsiteY4" fmla="*/ 13430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61050"/>
              <a:gd name="connsiteY0" fmla="*/ 14288 h 6415088"/>
              <a:gd name="connsiteX1" fmla="*/ 2876550 w 5861050"/>
              <a:gd name="connsiteY1" fmla="*/ 0 h 6415088"/>
              <a:gd name="connsiteX2" fmla="*/ 3286125 w 5861050"/>
              <a:gd name="connsiteY2" fmla="*/ 57150 h 6415088"/>
              <a:gd name="connsiteX3" fmla="*/ 4410075 w 5861050"/>
              <a:gd name="connsiteY3" fmla="*/ 685800 h 6415088"/>
              <a:gd name="connsiteX4" fmla="*/ 5505450 w 5861050"/>
              <a:gd name="connsiteY4" fmla="*/ 1343025 h 6415088"/>
              <a:gd name="connsiteX5" fmla="*/ 5861050 w 5861050"/>
              <a:gd name="connsiteY5" fmla="*/ 1989138 h 6415088"/>
              <a:gd name="connsiteX6" fmla="*/ 5857875 w 5861050"/>
              <a:gd name="connsiteY6" fmla="*/ 6415088 h 6415088"/>
              <a:gd name="connsiteX7" fmla="*/ 0 w 5861050"/>
              <a:gd name="connsiteY7" fmla="*/ 6415088 h 6415088"/>
              <a:gd name="connsiteX8" fmla="*/ 0 w 5861050"/>
              <a:gd name="connsiteY8" fmla="*/ 14288 h 6415088"/>
              <a:gd name="connsiteX0" fmla="*/ 0 w 5861050"/>
              <a:gd name="connsiteY0" fmla="*/ 14288 h 6415088"/>
              <a:gd name="connsiteX1" fmla="*/ 2876550 w 5861050"/>
              <a:gd name="connsiteY1" fmla="*/ 0 h 6415088"/>
              <a:gd name="connsiteX2" fmla="*/ 3286125 w 5861050"/>
              <a:gd name="connsiteY2" fmla="*/ 57150 h 6415088"/>
              <a:gd name="connsiteX3" fmla="*/ 4410075 w 5861050"/>
              <a:gd name="connsiteY3" fmla="*/ 685800 h 6415088"/>
              <a:gd name="connsiteX4" fmla="*/ 5505450 w 5861050"/>
              <a:gd name="connsiteY4" fmla="*/ 1343025 h 6415088"/>
              <a:gd name="connsiteX5" fmla="*/ 5861050 w 5861050"/>
              <a:gd name="connsiteY5" fmla="*/ 1989138 h 6415088"/>
              <a:gd name="connsiteX6" fmla="*/ 5857875 w 5861050"/>
              <a:gd name="connsiteY6" fmla="*/ 6415088 h 6415088"/>
              <a:gd name="connsiteX7" fmla="*/ 0 w 5861050"/>
              <a:gd name="connsiteY7" fmla="*/ 6415088 h 6415088"/>
              <a:gd name="connsiteX8" fmla="*/ 0 w 5861050"/>
              <a:gd name="connsiteY8" fmla="*/ 14288 h 6415088"/>
              <a:gd name="connsiteX0" fmla="*/ 0 w 5861050"/>
              <a:gd name="connsiteY0" fmla="*/ 14288 h 6415088"/>
              <a:gd name="connsiteX1" fmla="*/ 2876550 w 5861050"/>
              <a:gd name="connsiteY1" fmla="*/ 0 h 6415088"/>
              <a:gd name="connsiteX2" fmla="*/ 3286125 w 5861050"/>
              <a:gd name="connsiteY2" fmla="*/ 57150 h 6415088"/>
              <a:gd name="connsiteX3" fmla="*/ 4410075 w 5861050"/>
              <a:gd name="connsiteY3" fmla="*/ 685800 h 6415088"/>
              <a:gd name="connsiteX4" fmla="*/ 5505450 w 5861050"/>
              <a:gd name="connsiteY4" fmla="*/ 1343025 h 6415088"/>
              <a:gd name="connsiteX5" fmla="*/ 5861050 w 5861050"/>
              <a:gd name="connsiteY5" fmla="*/ 1989138 h 6415088"/>
              <a:gd name="connsiteX6" fmla="*/ 5857875 w 5861050"/>
              <a:gd name="connsiteY6" fmla="*/ 6415088 h 6415088"/>
              <a:gd name="connsiteX7" fmla="*/ 0 w 5861050"/>
              <a:gd name="connsiteY7" fmla="*/ 6415088 h 6415088"/>
              <a:gd name="connsiteX8" fmla="*/ 0 w 5861050"/>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7938 h 6408738"/>
              <a:gd name="connsiteX1" fmla="*/ 2863850 w 5857943"/>
              <a:gd name="connsiteY1" fmla="*/ 0 h 6408738"/>
              <a:gd name="connsiteX2" fmla="*/ 3286125 w 5857943"/>
              <a:gd name="connsiteY2" fmla="*/ 50800 h 6408738"/>
              <a:gd name="connsiteX3" fmla="*/ 4410075 w 5857943"/>
              <a:gd name="connsiteY3" fmla="*/ 679450 h 6408738"/>
              <a:gd name="connsiteX4" fmla="*/ 5505450 w 5857943"/>
              <a:gd name="connsiteY4" fmla="*/ 1336675 h 6408738"/>
              <a:gd name="connsiteX5" fmla="*/ 5848350 w 5857943"/>
              <a:gd name="connsiteY5" fmla="*/ 1982788 h 6408738"/>
              <a:gd name="connsiteX6" fmla="*/ 5857875 w 5857943"/>
              <a:gd name="connsiteY6" fmla="*/ 6408738 h 6408738"/>
              <a:gd name="connsiteX7" fmla="*/ 0 w 5857943"/>
              <a:gd name="connsiteY7" fmla="*/ 6408738 h 6408738"/>
              <a:gd name="connsiteX8" fmla="*/ 0 w 5857943"/>
              <a:gd name="connsiteY8" fmla="*/ 7938 h 6408738"/>
              <a:gd name="connsiteX0" fmla="*/ 12700 w 5870643"/>
              <a:gd name="connsiteY0" fmla="*/ 7938 h 6408738"/>
              <a:gd name="connsiteX1" fmla="*/ 2876550 w 5870643"/>
              <a:gd name="connsiteY1" fmla="*/ 0 h 6408738"/>
              <a:gd name="connsiteX2" fmla="*/ 3298825 w 5870643"/>
              <a:gd name="connsiteY2" fmla="*/ 50800 h 6408738"/>
              <a:gd name="connsiteX3" fmla="*/ 4422775 w 5870643"/>
              <a:gd name="connsiteY3" fmla="*/ 679450 h 6408738"/>
              <a:gd name="connsiteX4" fmla="*/ 5518150 w 5870643"/>
              <a:gd name="connsiteY4" fmla="*/ 1336675 h 6408738"/>
              <a:gd name="connsiteX5" fmla="*/ 5861050 w 5870643"/>
              <a:gd name="connsiteY5" fmla="*/ 1982788 h 6408738"/>
              <a:gd name="connsiteX6" fmla="*/ 5870575 w 5870643"/>
              <a:gd name="connsiteY6" fmla="*/ 6408738 h 6408738"/>
              <a:gd name="connsiteX7" fmla="*/ 12700 w 5870643"/>
              <a:gd name="connsiteY7" fmla="*/ 6408738 h 6408738"/>
              <a:gd name="connsiteX8" fmla="*/ 0 w 5870643"/>
              <a:gd name="connsiteY8" fmla="*/ 4321175 h 6408738"/>
              <a:gd name="connsiteX9" fmla="*/ 12700 w 5870643"/>
              <a:gd name="connsiteY9" fmla="*/ 7938 h 6408738"/>
              <a:gd name="connsiteX0" fmla="*/ 12700 w 5870643"/>
              <a:gd name="connsiteY0" fmla="*/ 7938 h 6408738"/>
              <a:gd name="connsiteX1" fmla="*/ 2876550 w 5870643"/>
              <a:gd name="connsiteY1" fmla="*/ 0 h 6408738"/>
              <a:gd name="connsiteX2" fmla="*/ 3298825 w 5870643"/>
              <a:gd name="connsiteY2" fmla="*/ 50800 h 6408738"/>
              <a:gd name="connsiteX3" fmla="*/ 4422775 w 5870643"/>
              <a:gd name="connsiteY3" fmla="*/ 679450 h 6408738"/>
              <a:gd name="connsiteX4" fmla="*/ 5518150 w 5870643"/>
              <a:gd name="connsiteY4" fmla="*/ 1336675 h 6408738"/>
              <a:gd name="connsiteX5" fmla="*/ 5861050 w 5870643"/>
              <a:gd name="connsiteY5" fmla="*/ 1982788 h 6408738"/>
              <a:gd name="connsiteX6" fmla="*/ 5870575 w 5870643"/>
              <a:gd name="connsiteY6" fmla="*/ 6408738 h 6408738"/>
              <a:gd name="connsiteX7" fmla="*/ 2806700 w 5870643"/>
              <a:gd name="connsiteY7" fmla="*/ 6403975 h 6408738"/>
              <a:gd name="connsiteX8" fmla="*/ 12700 w 5870643"/>
              <a:gd name="connsiteY8" fmla="*/ 6408738 h 6408738"/>
              <a:gd name="connsiteX9" fmla="*/ 0 w 5870643"/>
              <a:gd name="connsiteY9" fmla="*/ 4321175 h 6408738"/>
              <a:gd name="connsiteX10" fmla="*/ 12700 w 5870643"/>
              <a:gd name="connsiteY10" fmla="*/ 7938 h 6408738"/>
              <a:gd name="connsiteX0" fmla="*/ 210765 w 6068708"/>
              <a:gd name="connsiteY0" fmla="*/ 7938 h 6408738"/>
              <a:gd name="connsiteX1" fmla="*/ 3074615 w 6068708"/>
              <a:gd name="connsiteY1" fmla="*/ 0 h 6408738"/>
              <a:gd name="connsiteX2" fmla="*/ 3496890 w 6068708"/>
              <a:gd name="connsiteY2" fmla="*/ 50800 h 6408738"/>
              <a:gd name="connsiteX3" fmla="*/ 4620840 w 6068708"/>
              <a:gd name="connsiteY3" fmla="*/ 679450 h 6408738"/>
              <a:gd name="connsiteX4" fmla="*/ 5716215 w 6068708"/>
              <a:gd name="connsiteY4" fmla="*/ 1336675 h 6408738"/>
              <a:gd name="connsiteX5" fmla="*/ 6059115 w 6068708"/>
              <a:gd name="connsiteY5" fmla="*/ 1982788 h 6408738"/>
              <a:gd name="connsiteX6" fmla="*/ 6068640 w 6068708"/>
              <a:gd name="connsiteY6" fmla="*/ 6408738 h 6408738"/>
              <a:gd name="connsiteX7" fmla="*/ 3004765 w 6068708"/>
              <a:gd name="connsiteY7" fmla="*/ 6403975 h 6408738"/>
              <a:gd name="connsiteX8" fmla="*/ 210765 w 6068708"/>
              <a:gd name="connsiteY8" fmla="*/ 6408738 h 6408738"/>
              <a:gd name="connsiteX9" fmla="*/ 198065 w 6068708"/>
              <a:gd name="connsiteY9" fmla="*/ 5210175 h 6408738"/>
              <a:gd name="connsiteX10" fmla="*/ 198065 w 6068708"/>
              <a:gd name="connsiteY10" fmla="*/ 4321175 h 6408738"/>
              <a:gd name="connsiteX11" fmla="*/ 210765 w 6068708"/>
              <a:gd name="connsiteY11" fmla="*/ 7938 h 6408738"/>
              <a:gd name="connsiteX0" fmla="*/ 14288 w 5872231"/>
              <a:gd name="connsiteY0" fmla="*/ 7938 h 6408738"/>
              <a:gd name="connsiteX1" fmla="*/ 2878138 w 5872231"/>
              <a:gd name="connsiteY1" fmla="*/ 0 h 6408738"/>
              <a:gd name="connsiteX2" fmla="*/ 3300413 w 5872231"/>
              <a:gd name="connsiteY2" fmla="*/ 50800 h 6408738"/>
              <a:gd name="connsiteX3" fmla="*/ 4424363 w 5872231"/>
              <a:gd name="connsiteY3" fmla="*/ 679450 h 6408738"/>
              <a:gd name="connsiteX4" fmla="*/ 5519738 w 5872231"/>
              <a:gd name="connsiteY4" fmla="*/ 1336675 h 6408738"/>
              <a:gd name="connsiteX5" fmla="*/ 5862638 w 5872231"/>
              <a:gd name="connsiteY5" fmla="*/ 1982788 h 6408738"/>
              <a:gd name="connsiteX6" fmla="*/ 5872163 w 5872231"/>
              <a:gd name="connsiteY6" fmla="*/ 6408738 h 6408738"/>
              <a:gd name="connsiteX7" fmla="*/ 2808288 w 5872231"/>
              <a:gd name="connsiteY7" fmla="*/ 6403975 h 6408738"/>
              <a:gd name="connsiteX8" fmla="*/ 1398588 w 5872231"/>
              <a:gd name="connsiteY8" fmla="*/ 5659438 h 6408738"/>
              <a:gd name="connsiteX9" fmla="*/ 1588 w 5872231"/>
              <a:gd name="connsiteY9" fmla="*/ 5210175 h 6408738"/>
              <a:gd name="connsiteX10" fmla="*/ 1588 w 5872231"/>
              <a:gd name="connsiteY10" fmla="*/ 4321175 h 6408738"/>
              <a:gd name="connsiteX11" fmla="*/ 14288 w 5872231"/>
              <a:gd name="connsiteY11" fmla="*/ 7938 h 6408738"/>
              <a:gd name="connsiteX0" fmla="*/ 14288 w 5872231"/>
              <a:gd name="connsiteY0" fmla="*/ 7938 h 6408738"/>
              <a:gd name="connsiteX1" fmla="*/ 2878138 w 5872231"/>
              <a:gd name="connsiteY1" fmla="*/ 0 h 6408738"/>
              <a:gd name="connsiteX2" fmla="*/ 3300413 w 5872231"/>
              <a:gd name="connsiteY2" fmla="*/ 50800 h 6408738"/>
              <a:gd name="connsiteX3" fmla="*/ 4424363 w 5872231"/>
              <a:gd name="connsiteY3" fmla="*/ 679450 h 6408738"/>
              <a:gd name="connsiteX4" fmla="*/ 5519738 w 5872231"/>
              <a:gd name="connsiteY4" fmla="*/ 1336675 h 6408738"/>
              <a:gd name="connsiteX5" fmla="*/ 5862638 w 5872231"/>
              <a:gd name="connsiteY5" fmla="*/ 1982788 h 6408738"/>
              <a:gd name="connsiteX6" fmla="*/ 5872163 w 5872231"/>
              <a:gd name="connsiteY6" fmla="*/ 6408738 h 6408738"/>
              <a:gd name="connsiteX7" fmla="*/ 2808288 w 5872231"/>
              <a:gd name="connsiteY7" fmla="*/ 6403975 h 6408738"/>
              <a:gd name="connsiteX8" fmla="*/ 1398588 w 5872231"/>
              <a:gd name="connsiteY8" fmla="*/ 5659438 h 6408738"/>
              <a:gd name="connsiteX9" fmla="*/ 1588 w 5872231"/>
              <a:gd name="connsiteY9" fmla="*/ 5210175 h 6408738"/>
              <a:gd name="connsiteX10" fmla="*/ 1588 w 5872231"/>
              <a:gd name="connsiteY10" fmla="*/ 4321175 h 6408738"/>
              <a:gd name="connsiteX11" fmla="*/ 14288 w 5872231"/>
              <a:gd name="connsiteY11" fmla="*/ 7938 h 6408738"/>
              <a:gd name="connsiteX0" fmla="*/ 12711 w 5870654"/>
              <a:gd name="connsiteY0" fmla="*/ 7938 h 6408738"/>
              <a:gd name="connsiteX1" fmla="*/ 2876561 w 5870654"/>
              <a:gd name="connsiteY1" fmla="*/ 0 h 6408738"/>
              <a:gd name="connsiteX2" fmla="*/ 3298836 w 5870654"/>
              <a:gd name="connsiteY2" fmla="*/ 50800 h 6408738"/>
              <a:gd name="connsiteX3" fmla="*/ 4422786 w 5870654"/>
              <a:gd name="connsiteY3" fmla="*/ 679450 h 6408738"/>
              <a:gd name="connsiteX4" fmla="*/ 5518161 w 5870654"/>
              <a:gd name="connsiteY4" fmla="*/ 1336675 h 6408738"/>
              <a:gd name="connsiteX5" fmla="*/ 5861061 w 5870654"/>
              <a:gd name="connsiteY5" fmla="*/ 1982788 h 6408738"/>
              <a:gd name="connsiteX6" fmla="*/ 5870586 w 5870654"/>
              <a:gd name="connsiteY6" fmla="*/ 6408738 h 6408738"/>
              <a:gd name="connsiteX7" fmla="*/ 2806711 w 5870654"/>
              <a:gd name="connsiteY7" fmla="*/ 6403975 h 6408738"/>
              <a:gd name="connsiteX8" fmla="*/ 1397011 w 5870654"/>
              <a:gd name="connsiteY8" fmla="*/ 5659438 h 6408738"/>
              <a:gd name="connsiteX9" fmla="*/ 304811 w 5870654"/>
              <a:gd name="connsiteY9" fmla="*/ 5032375 h 6408738"/>
              <a:gd name="connsiteX10" fmla="*/ 11 w 5870654"/>
              <a:gd name="connsiteY10" fmla="*/ 4321175 h 6408738"/>
              <a:gd name="connsiteX11" fmla="*/ 12711 w 5870654"/>
              <a:gd name="connsiteY11" fmla="*/ 7938 h 6408738"/>
              <a:gd name="connsiteX0" fmla="*/ 12711 w 5870654"/>
              <a:gd name="connsiteY0" fmla="*/ 7938 h 6408738"/>
              <a:gd name="connsiteX1" fmla="*/ 2876561 w 5870654"/>
              <a:gd name="connsiteY1" fmla="*/ 0 h 6408738"/>
              <a:gd name="connsiteX2" fmla="*/ 3298836 w 5870654"/>
              <a:gd name="connsiteY2" fmla="*/ 50800 h 6408738"/>
              <a:gd name="connsiteX3" fmla="*/ 4422786 w 5870654"/>
              <a:gd name="connsiteY3" fmla="*/ 679450 h 6408738"/>
              <a:gd name="connsiteX4" fmla="*/ 5518161 w 5870654"/>
              <a:gd name="connsiteY4" fmla="*/ 1336675 h 6408738"/>
              <a:gd name="connsiteX5" fmla="*/ 5861061 w 5870654"/>
              <a:gd name="connsiteY5" fmla="*/ 1982788 h 6408738"/>
              <a:gd name="connsiteX6" fmla="*/ 5870586 w 5870654"/>
              <a:gd name="connsiteY6" fmla="*/ 6408738 h 6408738"/>
              <a:gd name="connsiteX7" fmla="*/ 2806711 w 5870654"/>
              <a:gd name="connsiteY7" fmla="*/ 6403975 h 6408738"/>
              <a:gd name="connsiteX8" fmla="*/ 1397011 w 5870654"/>
              <a:gd name="connsiteY8" fmla="*/ 5659438 h 6408738"/>
              <a:gd name="connsiteX9" fmla="*/ 304811 w 5870654"/>
              <a:gd name="connsiteY9" fmla="*/ 5032375 h 6408738"/>
              <a:gd name="connsiteX10" fmla="*/ 11 w 5870654"/>
              <a:gd name="connsiteY10" fmla="*/ 4321175 h 6408738"/>
              <a:gd name="connsiteX11" fmla="*/ 12711 w 5870654"/>
              <a:gd name="connsiteY11" fmla="*/ 7938 h 6408738"/>
              <a:gd name="connsiteX0" fmla="*/ 19060 w 5877003"/>
              <a:gd name="connsiteY0" fmla="*/ 7938 h 6408738"/>
              <a:gd name="connsiteX1" fmla="*/ 2882910 w 5877003"/>
              <a:gd name="connsiteY1" fmla="*/ 0 h 6408738"/>
              <a:gd name="connsiteX2" fmla="*/ 3305185 w 5877003"/>
              <a:gd name="connsiteY2" fmla="*/ 50800 h 6408738"/>
              <a:gd name="connsiteX3" fmla="*/ 4429135 w 5877003"/>
              <a:gd name="connsiteY3" fmla="*/ 679450 h 6408738"/>
              <a:gd name="connsiteX4" fmla="*/ 5524510 w 5877003"/>
              <a:gd name="connsiteY4" fmla="*/ 1336675 h 6408738"/>
              <a:gd name="connsiteX5" fmla="*/ 5867410 w 5877003"/>
              <a:gd name="connsiteY5" fmla="*/ 1982788 h 6408738"/>
              <a:gd name="connsiteX6" fmla="*/ 5876935 w 5877003"/>
              <a:gd name="connsiteY6" fmla="*/ 6408738 h 6408738"/>
              <a:gd name="connsiteX7" fmla="*/ 2813060 w 5877003"/>
              <a:gd name="connsiteY7" fmla="*/ 6403975 h 6408738"/>
              <a:gd name="connsiteX8" fmla="*/ 1403360 w 5877003"/>
              <a:gd name="connsiteY8" fmla="*/ 5659438 h 6408738"/>
              <a:gd name="connsiteX9" fmla="*/ 311160 w 5877003"/>
              <a:gd name="connsiteY9" fmla="*/ 5032375 h 6408738"/>
              <a:gd name="connsiteX10" fmla="*/ 10 w 5877003"/>
              <a:gd name="connsiteY10" fmla="*/ 4162425 h 6408738"/>
              <a:gd name="connsiteX11" fmla="*/ 19060 w 5877003"/>
              <a:gd name="connsiteY11" fmla="*/ 7938 h 6408738"/>
              <a:gd name="connsiteX0" fmla="*/ 19068 w 5877011"/>
              <a:gd name="connsiteY0" fmla="*/ 7938 h 6408738"/>
              <a:gd name="connsiteX1" fmla="*/ 2882918 w 5877011"/>
              <a:gd name="connsiteY1" fmla="*/ 0 h 6408738"/>
              <a:gd name="connsiteX2" fmla="*/ 3305193 w 5877011"/>
              <a:gd name="connsiteY2" fmla="*/ 50800 h 6408738"/>
              <a:gd name="connsiteX3" fmla="*/ 4429143 w 5877011"/>
              <a:gd name="connsiteY3" fmla="*/ 679450 h 6408738"/>
              <a:gd name="connsiteX4" fmla="*/ 5524518 w 5877011"/>
              <a:gd name="connsiteY4" fmla="*/ 1336675 h 6408738"/>
              <a:gd name="connsiteX5" fmla="*/ 5867418 w 5877011"/>
              <a:gd name="connsiteY5" fmla="*/ 1982788 h 6408738"/>
              <a:gd name="connsiteX6" fmla="*/ 5876943 w 5877011"/>
              <a:gd name="connsiteY6" fmla="*/ 6408738 h 6408738"/>
              <a:gd name="connsiteX7" fmla="*/ 2813068 w 5877011"/>
              <a:gd name="connsiteY7" fmla="*/ 6403975 h 6408738"/>
              <a:gd name="connsiteX8" fmla="*/ 1403368 w 5877011"/>
              <a:gd name="connsiteY8" fmla="*/ 5659438 h 6408738"/>
              <a:gd name="connsiteX9" fmla="*/ 311168 w 5877011"/>
              <a:gd name="connsiteY9" fmla="*/ 5032375 h 6408738"/>
              <a:gd name="connsiteX10" fmla="*/ 18 w 5877011"/>
              <a:gd name="connsiteY10" fmla="*/ 4162425 h 6408738"/>
              <a:gd name="connsiteX11" fmla="*/ 19068 w 5877011"/>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311150 w 5876993"/>
              <a:gd name="connsiteY9" fmla="*/ 50323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876993" h="6408738">
                <a:moveTo>
                  <a:pt x="19050" y="7938"/>
                </a:moveTo>
                <a:lnTo>
                  <a:pt x="2882900" y="0"/>
                </a:lnTo>
                <a:cubicBezTo>
                  <a:pt x="3057525" y="6350"/>
                  <a:pt x="3149600" y="-6350"/>
                  <a:pt x="3305175" y="50800"/>
                </a:cubicBezTo>
                <a:cubicBezTo>
                  <a:pt x="3554412" y="169862"/>
                  <a:pt x="4033838" y="433388"/>
                  <a:pt x="4429125" y="679450"/>
                </a:cubicBezTo>
                <a:cubicBezTo>
                  <a:pt x="4824412" y="925512"/>
                  <a:pt x="5170488" y="1081881"/>
                  <a:pt x="5524500" y="1336675"/>
                </a:cubicBezTo>
                <a:cubicBezTo>
                  <a:pt x="5754370" y="1569403"/>
                  <a:pt x="5816600" y="1765300"/>
                  <a:pt x="5867400" y="1982788"/>
                </a:cubicBezTo>
                <a:cubicBezTo>
                  <a:pt x="5866342" y="3458105"/>
                  <a:pt x="5877983" y="4933421"/>
                  <a:pt x="5876925" y="6408738"/>
                </a:cubicBezTo>
                <a:lnTo>
                  <a:pt x="2727325" y="6384925"/>
                </a:lnTo>
                <a:cubicBezTo>
                  <a:pt x="2428240" y="6336136"/>
                  <a:pt x="2057400" y="6065097"/>
                  <a:pt x="1372870" y="5667058"/>
                </a:cubicBezTo>
                <a:cubicBezTo>
                  <a:pt x="920327" y="5407131"/>
                  <a:pt x="579967" y="5264732"/>
                  <a:pt x="292100" y="4981575"/>
                </a:cubicBezTo>
                <a:cubicBezTo>
                  <a:pt x="143933" y="4798748"/>
                  <a:pt x="4233" y="4578614"/>
                  <a:pt x="0" y="4162425"/>
                </a:cubicBezTo>
                <a:cubicBezTo>
                  <a:pt x="4233" y="2724679"/>
                  <a:pt x="14817" y="1445684"/>
                  <a:pt x="19050" y="7938"/>
                </a:cubicBezTo>
                <a:close/>
              </a:path>
            </a:pathLst>
          </a:custGeom>
          <a:solidFill>
            <a:schemeClr val="accent4">
              <a:alpha val="49020"/>
            </a:schemeClr>
          </a:solidFill>
        </p:spPr>
        <p:txBody>
          <a:bodyPr/>
          <a:lstStyle>
            <a:lvl1pPr>
              <a:defRPr>
                <a:latin typeface="Inter" panose="020B0604020202020204" charset="0"/>
              </a:defRPr>
            </a:lvl1pPr>
          </a:lstStyle>
          <a:p>
            <a:endParaRPr lang="en-GB" dirty="0"/>
          </a:p>
        </p:txBody>
      </p:sp>
      <p:sp>
        <p:nvSpPr>
          <p:cNvPr id="2" name="Text Placeholder 7">
            <a:extLst>
              <a:ext uri="{FF2B5EF4-FFF2-40B4-BE49-F238E27FC236}">
                <a16:creationId xmlns:a16="http://schemas.microsoft.com/office/drawing/2014/main" id="{F6616372-850B-8692-CD80-DFE9981ED0EC}"/>
              </a:ext>
            </a:extLst>
          </p:cNvPr>
          <p:cNvSpPr>
            <a:spLocks noGrp="1"/>
          </p:cNvSpPr>
          <p:nvPr>
            <p:ph type="body" sz="quarter" idx="10"/>
          </p:nvPr>
        </p:nvSpPr>
        <p:spPr>
          <a:xfrm>
            <a:off x="504470" y="1996560"/>
            <a:ext cx="5181435" cy="4242449"/>
          </a:xfrm>
          <a:prstGeom prst="rect">
            <a:avLst/>
          </a:prstGeom>
        </p:spPr>
        <p:txBody>
          <a:bodyPr/>
          <a:lstStyle>
            <a:lvl1pPr indent="-285750">
              <a:buFont typeface="Inter" panose="020B0604020202020204" charset="0"/>
              <a:buChar char="-"/>
              <a:defRPr lang="en-US" dirty="0">
                <a:solidFill>
                  <a:schemeClr val="tx2"/>
                </a:solidFill>
                <a:latin typeface="+mn-lt"/>
                <a:ea typeface="+mn-ea"/>
                <a:cs typeface="+mn-cs"/>
              </a:defRPr>
            </a:lvl1pPr>
            <a:lvl2pPr indent="-285750">
              <a:buFont typeface="Inter" panose="020B0604020202020204" charset="0"/>
              <a:buChar char="-"/>
              <a:defRPr lang="en-US" dirty="0">
                <a:solidFill>
                  <a:schemeClr val="tx2"/>
                </a:solidFill>
                <a:latin typeface="+mn-lt"/>
                <a:ea typeface="+mn-ea"/>
                <a:cs typeface="+mn-cs"/>
              </a:defRPr>
            </a:lvl2pPr>
            <a:lvl3pPr indent="-285750">
              <a:buFont typeface="Inter" panose="020B0604020202020204" charset="0"/>
              <a:buChar char="-"/>
              <a:defRPr lang="en-US" dirty="0">
                <a:solidFill>
                  <a:schemeClr val="tx2"/>
                </a:solidFill>
                <a:latin typeface="+mn-lt"/>
                <a:ea typeface="+mn-ea"/>
                <a:cs typeface="+mn-cs"/>
              </a:defRPr>
            </a:lvl3pPr>
            <a:lvl4pPr indent="-285750">
              <a:buFont typeface="Inter" panose="020B0604020202020204" charset="0"/>
              <a:buChar char="-"/>
              <a:defRPr lang="en-US" dirty="0">
                <a:solidFill>
                  <a:schemeClr val="tx2"/>
                </a:solidFill>
                <a:latin typeface="+mn-lt"/>
                <a:ea typeface="+mn-ea"/>
                <a:cs typeface="+mn-cs"/>
              </a:defRPr>
            </a:lvl4pPr>
            <a:lvl5pPr indent="-285750">
              <a:buFont typeface="Inter" panose="020B0604020202020204" charset="0"/>
              <a:buChar char="-"/>
              <a:defRPr lang="en-GB" dirty="0">
                <a:solidFill>
                  <a:schemeClr val="tx2"/>
                </a:solidFill>
                <a:latin typeface="+mn-lt"/>
                <a:ea typeface="+mn-ea"/>
                <a:cs typeface="+mn-cs"/>
              </a:defRPr>
            </a:lvl5pPr>
            <a:lvl6pPr marL="1527175" indent="-274638">
              <a:buFont typeface="Inter" panose="020B0604020202020204" charset="0"/>
              <a:buChar char="-"/>
              <a:defRPr>
                <a:solidFill>
                  <a:schemeClr val="tx2"/>
                </a:solidFill>
              </a:defRPr>
            </a:lvl6pPr>
          </a:lstStyle>
          <a:p>
            <a:pPr lvl="0"/>
            <a:r>
              <a:rPr lang="en-US" dirty="0"/>
              <a:t>Click to edit Master text styles</a:t>
            </a:r>
          </a:p>
          <a:p>
            <a:pPr lvl="2"/>
            <a:r>
              <a:rPr lang="en-US" dirty="0"/>
              <a:t>Second level</a:t>
            </a:r>
          </a:p>
          <a:p>
            <a:pPr lvl="3"/>
            <a:r>
              <a:rPr lang="en-US" dirty="0"/>
              <a:t>Third level</a:t>
            </a:r>
          </a:p>
          <a:p>
            <a:pPr lvl="4"/>
            <a:r>
              <a:rPr lang="en-US" dirty="0"/>
              <a:t>Fourth level</a:t>
            </a:r>
          </a:p>
          <a:p>
            <a:pPr lvl="5"/>
            <a:r>
              <a:rPr lang="en-US" dirty="0"/>
              <a:t>Fifth level</a:t>
            </a:r>
            <a:endParaRPr lang="en-GB" dirty="0"/>
          </a:p>
        </p:txBody>
      </p:sp>
      <p:sp>
        <p:nvSpPr>
          <p:cNvPr id="9" name="Title 8">
            <a:extLst>
              <a:ext uri="{FF2B5EF4-FFF2-40B4-BE49-F238E27FC236}">
                <a16:creationId xmlns:a16="http://schemas.microsoft.com/office/drawing/2014/main" id="{9AAA63F8-44F1-E505-ADFB-6046D58ADE56}"/>
              </a:ext>
            </a:extLst>
          </p:cNvPr>
          <p:cNvSpPr>
            <a:spLocks noGrp="1"/>
          </p:cNvSpPr>
          <p:nvPr>
            <p:ph type="title"/>
          </p:nvPr>
        </p:nvSpPr>
        <p:spPr>
          <a:xfrm>
            <a:off x="504470" y="640680"/>
            <a:ext cx="5181435" cy="483071"/>
          </a:xfrm>
          <a:prstGeom prst="rect">
            <a:avLst/>
          </a:prstGeom>
        </p:spPr>
        <p:txBody>
          <a:bodyPr/>
          <a:lstStyle/>
          <a:p>
            <a:r>
              <a:rPr lang="en-US" dirty="0"/>
              <a:t>Click to edit Master title style</a:t>
            </a:r>
            <a:endParaRPr lang="en-GB" dirty="0"/>
          </a:p>
        </p:txBody>
      </p:sp>
      <p:sp>
        <p:nvSpPr>
          <p:cNvPr id="3" name="Footer Placeholder 2">
            <a:extLst>
              <a:ext uri="{FF2B5EF4-FFF2-40B4-BE49-F238E27FC236}">
                <a16:creationId xmlns:a16="http://schemas.microsoft.com/office/drawing/2014/main" id="{0B73D7AF-C28A-89BB-EC19-25D7C54DB667}"/>
              </a:ext>
            </a:extLst>
          </p:cNvPr>
          <p:cNvSpPr>
            <a:spLocks noGrp="1"/>
          </p:cNvSpPr>
          <p:nvPr>
            <p:ph type="ftr" sz="quarter" idx="12"/>
          </p:nvPr>
        </p:nvSpPr>
        <p:spPr/>
        <p:txBody>
          <a:bodyPr/>
          <a:lstStyle/>
          <a:p>
            <a:r>
              <a:rPr lang="en-GB"/>
              <a:t>Confidential and Proprietary</a:t>
            </a:r>
            <a:endParaRPr lang="en-GB" dirty="0"/>
          </a:p>
        </p:txBody>
      </p:sp>
      <p:sp>
        <p:nvSpPr>
          <p:cNvPr id="5" name="Slide Number Placeholder 4">
            <a:extLst>
              <a:ext uri="{FF2B5EF4-FFF2-40B4-BE49-F238E27FC236}">
                <a16:creationId xmlns:a16="http://schemas.microsoft.com/office/drawing/2014/main" id="{8C90E494-B20A-5279-7599-43A4E869807F}"/>
              </a:ext>
            </a:extLst>
          </p:cNvPr>
          <p:cNvSpPr>
            <a:spLocks noGrp="1"/>
          </p:cNvSpPr>
          <p:nvPr>
            <p:ph type="sldNum" sz="quarter" idx="13"/>
          </p:nvPr>
        </p:nvSpPr>
        <p:spPr>
          <a:xfrm>
            <a:off x="5242560" y="6465025"/>
            <a:ext cx="2804160" cy="184666"/>
          </a:xfrm>
        </p:spPr>
        <p:txBody>
          <a:bodyPr/>
          <a:lstStyle/>
          <a:p>
            <a:fld id="{B6F15528-21DE-4FAA-801E-634DDDAF4B2B}" type="slidenum">
              <a:rPr lang="it-IT" smtClean="0"/>
              <a:pPr/>
              <a:t>‹N›</a:t>
            </a:fld>
            <a:endParaRPr lang="it-IT" dirty="0"/>
          </a:p>
        </p:txBody>
      </p:sp>
    </p:spTree>
    <p:extLst>
      <p:ext uri="{BB962C8B-B14F-4D97-AF65-F5344CB8AC3E}">
        <p14:creationId xmlns:p14="http://schemas.microsoft.com/office/powerpoint/2010/main" val="1864066854"/>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text+content">
    <p:spTree>
      <p:nvGrpSpPr>
        <p:cNvPr id="1" name=""/>
        <p:cNvGrpSpPr/>
        <p:nvPr/>
      </p:nvGrpSpPr>
      <p:grpSpPr>
        <a:xfrm>
          <a:off x="0" y="0"/>
          <a:ext cx="0" cy="0"/>
          <a:chOff x="0" y="0"/>
          <a:chExt cx="0" cy="0"/>
        </a:xfrm>
      </p:grpSpPr>
      <p:sp>
        <p:nvSpPr>
          <p:cNvPr id="16" name="object 27">
            <a:extLst>
              <a:ext uri="{FF2B5EF4-FFF2-40B4-BE49-F238E27FC236}">
                <a16:creationId xmlns:a16="http://schemas.microsoft.com/office/drawing/2014/main" id="{32A3D575-E6DF-B2CC-19D1-09E96A14923D}"/>
              </a:ext>
            </a:extLst>
          </p:cNvPr>
          <p:cNvSpPr/>
          <p:nvPr userDrawn="1"/>
        </p:nvSpPr>
        <p:spPr>
          <a:xfrm>
            <a:off x="6072281" y="235809"/>
            <a:ext cx="5856062" cy="6400543"/>
          </a:xfrm>
          <a:custGeom>
            <a:avLst/>
            <a:gdLst/>
            <a:ahLst/>
            <a:cxnLst/>
            <a:rect l="l" t="t" r="r" b="b"/>
            <a:pathLst>
              <a:path w="9657080" h="10554970">
                <a:moveTo>
                  <a:pt x="4828292" y="0"/>
                </a:moveTo>
                <a:lnTo>
                  <a:pt x="0" y="0"/>
                </a:lnTo>
                <a:lnTo>
                  <a:pt x="0" y="6952866"/>
                </a:lnTo>
                <a:lnTo>
                  <a:pt x="622" y="7001920"/>
                </a:lnTo>
                <a:lnTo>
                  <a:pt x="2481" y="7050777"/>
                </a:lnTo>
                <a:lnTo>
                  <a:pt x="5566" y="7099420"/>
                </a:lnTo>
                <a:lnTo>
                  <a:pt x="9866" y="7147829"/>
                </a:lnTo>
                <a:lnTo>
                  <a:pt x="15370" y="7195984"/>
                </a:lnTo>
                <a:lnTo>
                  <a:pt x="22066" y="7243866"/>
                </a:lnTo>
                <a:lnTo>
                  <a:pt x="29944" y="7291455"/>
                </a:lnTo>
                <a:lnTo>
                  <a:pt x="38991" y="7338732"/>
                </a:lnTo>
                <a:lnTo>
                  <a:pt x="49198" y="7385677"/>
                </a:lnTo>
                <a:lnTo>
                  <a:pt x="60552" y="7432271"/>
                </a:lnTo>
                <a:lnTo>
                  <a:pt x="73043" y="7478494"/>
                </a:lnTo>
                <a:lnTo>
                  <a:pt x="86659" y="7524327"/>
                </a:lnTo>
                <a:lnTo>
                  <a:pt x="101390" y="7569750"/>
                </a:lnTo>
                <a:lnTo>
                  <a:pt x="117224" y="7614744"/>
                </a:lnTo>
                <a:lnTo>
                  <a:pt x="134150" y="7659290"/>
                </a:lnTo>
                <a:lnTo>
                  <a:pt x="152157" y="7703367"/>
                </a:lnTo>
                <a:lnTo>
                  <a:pt x="171234" y="7746957"/>
                </a:lnTo>
                <a:lnTo>
                  <a:pt x="191369" y="7790040"/>
                </a:lnTo>
                <a:lnTo>
                  <a:pt x="212551" y="7832596"/>
                </a:lnTo>
                <a:lnTo>
                  <a:pt x="234770" y="7874606"/>
                </a:lnTo>
                <a:lnTo>
                  <a:pt x="258014" y="7916050"/>
                </a:lnTo>
                <a:lnTo>
                  <a:pt x="282272" y="7956910"/>
                </a:lnTo>
                <a:lnTo>
                  <a:pt x="307532" y="7997165"/>
                </a:lnTo>
                <a:lnTo>
                  <a:pt x="333784" y="8036796"/>
                </a:lnTo>
                <a:lnTo>
                  <a:pt x="361017" y="8075783"/>
                </a:lnTo>
                <a:lnTo>
                  <a:pt x="389219" y="8114108"/>
                </a:lnTo>
                <a:lnTo>
                  <a:pt x="418378" y="8151750"/>
                </a:lnTo>
                <a:lnTo>
                  <a:pt x="448485" y="8188690"/>
                </a:lnTo>
                <a:lnTo>
                  <a:pt x="479528" y="8224909"/>
                </a:lnTo>
                <a:lnTo>
                  <a:pt x="511495" y="8260386"/>
                </a:lnTo>
                <a:lnTo>
                  <a:pt x="544376" y="8295104"/>
                </a:lnTo>
                <a:lnTo>
                  <a:pt x="578159" y="8329041"/>
                </a:lnTo>
                <a:lnTo>
                  <a:pt x="612834" y="8362179"/>
                </a:lnTo>
                <a:lnTo>
                  <a:pt x="648388" y="8394498"/>
                </a:lnTo>
                <a:lnTo>
                  <a:pt x="684811" y="8425979"/>
                </a:lnTo>
                <a:lnTo>
                  <a:pt x="722092" y="8456602"/>
                </a:lnTo>
                <a:lnTo>
                  <a:pt x="760219" y="8486348"/>
                </a:lnTo>
                <a:lnTo>
                  <a:pt x="799182" y="8515197"/>
                </a:lnTo>
                <a:lnTo>
                  <a:pt x="838969" y="8543129"/>
                </a:lnTo>
                <a:lnTo>
                  <a:pt x="879569" y="8570126"/>
                </a:lnTo>
                <a:lnTo>
                  <a:pt x="920971" y="8596168"/>
                </a:lnTo>
                <a:lnTo>
                  <a:pt x="963164" y="8621234"/>
                </a:lnTo>
                <a:lnTo>
                  <a:pt x="3865128" y="10296775"/>
                </a:lnTo>
                <a:lnTo>
                  <a:pt x="3910096" y="10321961"/>
                </a:lnTo>
                <a:lnTo>
                  <a:pt x="3955555" y="10345849"/>
                </a:lnTo>
                <a:lnTo>
                  <a:pt x="4001479" y="10368439"/>
                </a:lnTo>
                <a:lnTo>
                  <a:pt x="4047841" y="10389733"/>
                </a:lnTo>
                <a:lnTo>
                  <a:pt x="4094617" y="10409730"/>
                </a:lnTo>
                <a:lnTo>
                  <a:pt x="4141781" y="10428432"/>
                </a:lnTo>
                <a:lnTo>
                  <a:pt x="4189305" y="10445840"/>
                </a:lnTo>
                <a:lnTo>
                  <a:pt x="4237166" y="10461953"/>
                </a:lnTo>
                <a:lnTo>
                  <a:pt x="4285337" y="10476774"/>
                </a:lnTo>
                <a:lnTo>
                  <a:pt x="4333792" y="10490302"/>
                </a:lnTo>
                <a:lnTo>
                  <a:pt x="4382505" y="10502538"/>
                </a:lnTo>
                <a:lnTo>
                  <a:pt x="4431451" y="10513483"/>
                </a:lnTo>
                <a:lnTo>
                  <a:pt x="4480603" y="10523138"/>
                </a:lnTo>
                <a:lnTo>
                  <a:pt x="4529937" y="10531503"/>
                </a:lnTo>
                <a:lnTo>
                  <a:pt x="4579425" y="10538579"/>
                </a:lnTo>
                <a:lnTo>
                  <a:pt x="4629043" y="10544367"/>
                </a:lnTo>
                <a:lnTo>
                  <a:pt x="4678765" y="10548868"/>
                </a:lnTo>
                <a:lnTo>
                  <a:pt x="4728564" y="10552082"/>
                </a:lnTo>
                <a:lnTo>
                  <a:pt x="4778415" y="10554010"/>
                </a:lnTo>
                <a:lnTo>
                  <a:pt x="4828292" y="10554652"/>
                </a:lnTo>
                <a:lnTo>
                  <a:pt x="9657056" y="10554652"/>
                </a:lnTo>
                <a:lnTo>
                  <a:pt x="9657056" y="3601785"/>
                </a:lnTo>
                <a:lnTo>
                  <a:pt x="9656434" y="3552734"/>
                </a:lnTo>
                <a:lnTo>
                  <a:pt x="9654575" y="3503878"/>
                </a:lnTo>
                <a:lnTo>
                  <a:pt x="9651489" y="3455237"/>
                </a:lnTo>
                <a:lnTo>
                  <a:pt x="9647189" y="3406830"/>
                </a:lnTo>
                <a:lnTo>
                  <a:pt x="9641686" y="3358676"/>
                </a:lnTo>
                <a:lnTo>
                  <a:pt x="9634990" y="3310795"/>
                </a:lnTo>
                <a:lnTo>
                  <a:pt x="9627112" y="3263207"/>
                </a:lnTo>
                <a:lnTo>
                  <a:pt x="9618065" y="3215931"/>
                </a:lnTo>
                <a:lnTo>
                  <a:pt x="9607858" y="3168987"/>
                </a:lnTo>
                <a:lnTo>
                  <a:pt x="9596504" y="3122394"/>
                </a:lnTo>
                <a:lnTo>
                  <a:pt x="9584012" y="3076171"/>
                </a:lnTo>
                <a:lnTo>
                  <a:pt x="9570396" y="3030338"/>
                </a:lnTo>
                <a:lnTo>
                  <a:pt x="9555665" y="2984915"/>
                </a:lnTo>
                <a:lnTo>
                  <a:pt x="9539831" y="2939921"/>
                </a:lnTo>
                <a:lnTo>
                  <a:pt x="9522905" y="2895376"/>
                </a:lnTo>
                <a:lnTo>
                  <a:pt x="9504898" y="2851298"/>
                </a:lnTo>
                <a:lnTo>
                  <a:pt x="9485821" y="2807708"/>
                </a:lnTo>
                <a:lnTo>
                  <a:pt x="9465685" y="2764625"/>
                </a:lnTo>
                <a:lnTo>
                  <a:pt x="9444502" y="2722068"/>
                </a:lnTo>
                <a:lnTo>
                  <a:pt x="9422283" y="2680058"/>
                </a:lnTo>
                <a:lnTo>
                  <a:pt x="9399039" y="2638613"/>
                </a:lnTo>
                <a:lnTo>
                  <a:pt x="9374781" y="2597753"/>
                </a:lnTo>
                <a:lnTo>
                  <a:pt x="9349520" y="2557497"/>
                </a:lnTo>
                <a:lnTo>
                  <a:pt x="9323268" y="2517866"/>
                </a:lnTo>
                <a:lnTo>
                  <a:pt x="9296035" y="2478877"/>
                </a:lnTo>
                <a:lnTo>
                  <a:pt x="9267832" y="2440552"/>
                </a:lnTo>
                <a:lnTo>
                  <a:pt x="9238672" y="2402909"/>
                </a:lnTo>
                <a:lnTo>
                  <a:pt x="9208564" y="2365969"/>
                </a:lnTo>
                <a:lnTo>
                  <a:pt x="9177521" y="2329749"/>
                </a:lnTo>
                <a:lnTo>
                  <a:pt x="9145553" y="2294271"/>
                </a:lnTo>
                <a:lnTo>
                  <a:pt x="9112671" y="2259553"/>
                </a:lnTo>
                <a:lnTo>
                  <a:pt x="9078887" y="2225615"/>
                </a:lnTo>
                <a:lnTo>
                  <a:pt x="9044212" y="2192476"/>
                </a:lnTo>
                <a:lnTo>
                  <a:pt x="9008657" y="2160156"/>
                </a:lnTo>
                <a:lnTo>
                  <a:pt x="8972232" y="2128675"/>
                </a:lnTo>
                <a:lnTo>
                  <a:pt x="8934951" y="2098051"/>
                </a:lnTo>
                <a:lnTo>
                  <a:pt x="8896822" y="2068305"/>
                </a:lnTo>
                <a:lnTo>
                  <a:pt x="8857858" y="2039456"/>
                </a:lnTo>
                <a:lnTo>
                  <a:pt x="8818070" y="2011523"/>
                </a:lnTo>
                <a:lnTo>
                  <a:pt x="8777468" y="1984526"/>
                </a:lnTo>
                <a:lnTo>
                  <a:pt x="8736065" y="1958484"/>
                </a:lnTo>
                <a:lnTo>
                  <a:pt x="8693871" y="1933417"/>
                </a:lnTo>
                <a:lnTo>
                  <a:pt x="5791949" y="257908"/>
                </a:lnTo>
                <a:lnTo>
                  <a:pt x="5746977" y="232717"/>
                </a:lnTo>
                <a:lnTo>
                  <a:pt x="5701516" y="208826"/>
                </a:lnTo>
                <a:lnTo>
                  <a:pt x="5655588" y="186232"/>
                </a:lnTo>
                <a:lnTo>
                  <a:pt x="5609221" y="164935"/>
                </a:lnTo>
                <a:lnTo>
                  <a:pt x="5562440" y="144935"/>
                </a:lnTo>
                <a:lnTo>
                  <a:pt x="5515270" y="126230"/>
                </a:lnTo>
                <a:lnTo>
                  <a:pt x="5467736" y="108820"/>
                </a:lnTo>
                <a:lnTo>
                  <a:pt x="5419864" y="92705"/>
                </a:lnTo>
                <a:lnTo>
                  <a:pt x="5371679" y="77883"/>
                </a:lnTo>
                <a:lnTo>
                  <a:pt x="5323208" y="64354"/>
                </a:lnTo>
                <a:lnTo>
                  <a:pt x="5274474" y="52116"/>
                </a:lnTo>
                <a:lnTo>
                  <a:pt x="5225505" y="41170"/>
                </a:lnTo>
                <a:lnTo>
                  <a:pt x="5176324" y="31515"/>
                </a:lnTo>
                <a:lnTo>
                  <a:pt x="5126958" y="23149"/>
                </a:lnTo>
                <a:lnTo>
                  <a:pt x="5077432" y="16073"/>
                </a:lnTo>
                <a:lnTo>
                  <a:pt x="5027772" y="10284"/>
                </a:lnTo>
                <a:lnTo>
                  <a:pt x="4978002" y="5784"/>
                </a:lnTo>
                <a:lnTo>
                  <a:pt x="4928148" y="2570"/>
                </a:lnTo>
                <a:lnTo>
                  <a:pt x="4878237" y="642"/>
                </a:lnTo>
                <a:lnTo>
                  <a:pt x="4828292" y="0"/>
                </a:lnTo>
                <a:close/>
              </a:path>
            </a:pathLst>
          </a:custGeom>
          <a:solidFill>
            <a:srgbClr val="E5E5E5"/>
          </a:solidFill>
        </p:spPr>
        <p:txBody>
          <a:bodyPr wrap="square" lIns="0" tIns="0" rIns="0" bIns="0" rtlCol="0"/>
          <a:lstStyle/>
          <a:p>
            <a:pPr defTabSz="554492"/>
            <a:endParaRPr sz="1092" kern="0">
              <a:solidFill>
                <a:sysClr val="windowText" lastClr="000000"/>
              </a:solidFill>
            </a:endParaRPr>
          </a:p>
        </p:txBody>
      </p:sp>
      <p:sp>
        <p:nvSpPr>
          <p:cNvPr id="7" name="Text Placeholder 6">
            <a:extLst>
              <a:ext uri="{FF2B5EF4-FFF2-40B4-BE49-F238E27FC236}">
                <a16:creationId xmlns:a16="http://schemas.microsoft.com/office/drawing/2014/main" id="{A37D724E-741D-1142-B0F2-B147EAD46992}"/>
              </a:ext>
            </a:extLst>
          </p:cNvPr>
          <p:cNvSpPr>
            <a:spLocks noGrp="1"/>
          </p:cNvSpPr>
          <p:nvPr>
            <p:ph type="body" sz="quarter" idx="12"/>
          </p:nvPr>
        </p:nvSpPr>
        <p:spPr>
          <a:xfrm>
            <a:off x="6232525" y="641350"/>
            <a:ext cx="4340225" cy="482600"/>
          </a:xfrm>
          <a:prstGeom prst="rect">
            <a:avLst/>
          </a:prstGeom>
        </p:spPr>
        <p:txBody>
          <a:bodyPr/>
          <a:lstStyle>
            <a:lvl1pPr>
              <a:defRPr lang="en-US" sz="3032" b="1" spc="0" baseline="0" dirty="0" smtClean="0">
                <a:solidFill>
                  <a:schemeClr val="tx2"/>
                </a:solidFill>
                <a:latin typeface="+mj-lt"/>
                <a:ea typeface="+mj-ea"/>
                <a:cs typeface="GreekS" panose="00000400000000000000" pitchFamily="2" charset="0"/>
              </a:defRPr>
            </a:lvl1pPr>
          </a:lstStyle>
          <a:p>
            <a:pPr lvl="0"/>
            <a:r>
              <a:rPr lang="en-US" dirty="0"/>
              <a:t>Click to edit Master text styles</a:t>
            </a:r>
          </a:p>
          <a:p>
            <a:pPr lvl="1"/>
            <a:endParaRPr lang="en-GB" dirty="0"/>
          </a:p>
        </p:txBody>
      </p:sp>
      <p:sp>
        <p:nvSpPr>
          <p:cNvPr id="8" name="Title 7">
            <a:extLst>
              <a:ext uri="{FF2B5EF4-FFF2-40B4-BE49-F238E27FC236}">
                <a16:creationId xmlns:a16="http://schemas.microsoft.com/office/drawing/2014/main" id="{F94406A1-A15A-49B8-E050-175402C4B321}"/>
              </a:ext>
            </a:extLst>
          </p:cNvPr>
          <p:cNvSpPr>
            <a:spLocks noGrp="1"/>
          </p:cNvSpPr>
          <p:nvPr>
            <p:ph type="title"/>
          </p:nvPr>
        </p:nvSpPr>
        <p:spPr>
          <a:xfrm>
            <a:off x="504470" y="640680"/>
            <a:ext cx="5181435" cy="483071"/>
          </a:xfrm>
          <a:prstGeom prst="rect">
            <a:avLst/>
          </a:prstGeom>
        </p:spPr>
        <p:txBody>
          <a:bodyPr/>
          <a:lstStyle/>
          <a:p>
            <a:r>
              <a:rPr lang="en-US" dirty="0"/>
              <a:t>Click to edit Master title style</a:t>
            </a:r>
            <a:endParaRPr lang="en-GB" dirty="0"/>
          </a:p>
        </p:txBody>
      </p:sp>
      <p:sp>
        <p:nvSpPr>
          <p:cNvPr id="3" name="Text Placeholder 7">
            <a:extLst>
              <a:ext uri="{FF2B5EF4-FFF2-40B4-BE49-F238E27FC236}">
                <a16:creationId xmlns:a16="http://schemas.microsoft.com/office/drawing/2014/main" id="{EA519DF4-6B61-783A-2119-B5B468DE9659}"/>
              </a:ext>
            </a:extLst>
          </p:cNvPr>
          <p:cNvSpPr>
            <a:spLocks noGrp="1"/>
          </p:cNvSpPr>
          <p:nvPr>
            <p:ph type="body" sz="quarter" idx="10"/>
          </p:nvPr>
        </p:nvSpPr>
        <p:spPr>
          <a:xfrm>
            <a:off x="504470" y="1996560"/>
            <a:ext cx="5181435" cy="4242449"/>
          </a:xfrm>
          <a:prstGeom prst="rect">
            <a:avLst/>
          </a:prstGeom>
        </p:spPr>
        <p:txBody>
          <a:bodyPr/>
          <a:lstStyle>
            <a:lvl1pPr indent="-285750">
              <a:buFont typeface="Inter" panose="020B0604020202020204" charset="0"/>
              <a:buChar char="-"/>
              <a:defRPr lang="en-US" dirty="0">
                <a:solidFill>
                  <a:schemeClr val="tx2"/>
                </a:solidFill>
                <a:latin typeface="+mn-lt"/>
                <a:ea typeface="+mn-ea"/>
                <a:cs typeface="+mn-cs"/>
              </a:defRPr>
            </a:lvl1pPr>
            <a:lvl2pPr indent="-285750">
              <a:buFont typeface="Inter" panose="020B0604020202020204" charset="0"/>
              <a:buChar char="-"/>
              <a:defRPr lang="en-US" dirty="0">
                <a:solidFill>
                  <a:schemeClr val="tx2"/>
                </a:solidFill>
                <a:latin typeface="+mn-lt"/>
                <a:ea typeface="+mn-ea"/>
                <a:cs typeface="+mn-cs"/>
              </a:defRPr>
            </a:lvl2pPr>
            <a:lvl3pPr indent="-285750">
              <a:buFont typeface="Inter" panose="020B0604020202020204" charset="0"/>
              <a:buChar char="-"/>
              <a:defRPr lang="en-US" dirty="0">
                <a:solidFill>
                  <a:schemeClr val="tx2"/>
                </a:solidFill>
                <a:latin typeface="+mn-lt"/>
                <a:ea typeface="+mn-ea"/>
                <a:cs typeface="+mn-cs"/>
              </a:defRPr>
            </a:lvl3pPr>
            <a:lvl4pPr indent="-285750">
              <a:buFont typeface="Inter" panose="020B0604020202020204" charset="0"/>
              <a:buChar char="-"/>
              <a:defRPr lang="en-US" dirty="0">
                <a:solidFill>
                  <a:schemeClr val="tx2"/>
                </a:solidFill>
                <a:latin typeface="+mn-lt"/>
                <a:ea typeface="+mn-ea"/>
                <a:cs typeface="+mn-cs"/>
              </a:defRPr>
            </a:lvl4pPr>
            <a:lvl5pPr indent="-285750">
              <a:buFont typeface="Inter" panose="020B0604020202020204" charset="0"/>
              <a:buChar char="-"/>
              <a:defRPr lang="en-GB" dirty="0">
                <a:solidFill>
                  <a:schemeClr val="tx2"/>
                </a:solidFill>
                <a:latin typeface="+mn-lt"/>
                <a:ea typeface="+mn-ea"/>
                <a:cs typeface="+mn-cs"/>
              </a:defRPr>
            </a:lvl5pPr>
            <a:lvl6pPr marL="1527175" indent="-274638">
              <a:buFont typeface="Inter" panose="020B0604020202020204" charset="0"/>
              <a:buChar char="-"/>
              <a:defRPr>
                <a:solidFill>
                  <a:schemeClr val="tx2"/>
                </a:solidFill>
              </a:defRPr>
            </a:lvl6pPr>
          </a:lstStyle>
          <a:p>
            <a:pPr lvl="0"/>
            <a:r>
              <a:rPr lang="en-US" dirty="0"/>
              <a:t>Click to edit Master text styles</a:t>
            </a:r>
          </a:p>
          <a:p>
            <a:pPr lvl="2"/>
            <a:r>
              <a:rPr lang="en-US" dirty="0"/>
              <a:t>Second level</a:t>
            </a:r>
          </a:p>
          <a:p>
            <a:pPr lvl="3"/>
            <a:r>
              <a:rPr lang="en-US" dirty="0"/>
              <a:t>Third level</a:t>
            </a:r>
          </a:p>
          <a:p>
            <a:pPr lvl="4"/>
            <a:r>
              <a:rPr lang="en-US" dirty="0"/>
              <a:t>Fourth level</a:t>
            </a:r>
          </a:p>
          <a:p>
            <a:pPr lvl="5"/>
            <a:r>
              <a:rPr lang="en-US" dirty="0"/>
              <a:t>Fifth level</a:t>
            </a:r>
            <a:endParaRPr lang="en-GB" dirty="0"/>
          </a:p>
        </p:txBody>
      </p:sp>
      <p:sp>
        <p:nvSpPr>
          <p:cNvPr id="5" name="Text Placeholder 7">
            <a:extLst>
              <a:ext uri="{FF2B5EF4-FFF2-40B4-BE49-F238E27FC236}">
                <a16:creationId xmlns:a16="http://schemas.microsoft.com/office/drawing/2014/main" id="{3F697E07-4843-B5D0-6E6F-04E02799284D}"/>
              </a:ext>
            </a:extLst>
          </p:cNvPr>
          <p:cNvSpPr>
            <a:spLocks noGrp="1"/>
          </p:cNvSpPr>
          <p:nvPr>
            <p:ph type="body" sz="quarter" idx="13"/>
          </p:nvPr>
        </p:nvSpPr>
        <p:spPr>
          <a:xfrm>
            <a:off x="6409594" y="1996560"/>
            <a:ext cx="5181435" cy="4242449"/>
          </a:xfrm>
          <a:prstGeom prst="rect">
            <a:avLst/>
          </a:prstGeom>
        </p:spPr>
        <p:txBody>
          <a:bodyPr/>
          <a:lstStyle>
            <a:lvl1pPr indent="-285750">
              <a:buFont typeface="Inter" panose="020B0604020202020204" charset="0"/>
              <a:buChar char="-"/>
              <a:defRPr lang="en-US" dirty="0">
                <a:solidFill>
                  <a:schemeClr val="tx2"/>
                </a:solidFill>
                <a:latin typeface="+mn-lt"/>
                <a:ea typeface="+mn-ea"/>
                <a:cs typeface="+mn-cs"/>
              </a:defRPr>
            </a:lvl1pPr>
            <a:lvl2pPr indent="-285750">
              <a:buFont typeface="Inter" panose="020B0604020202020204" charset="0"/>
              <a:buChar char="-"/>
              <a:defRPr lang="en-US" dirty="0">
                <a:solidFill>
                  <a:schemeClr val="tx2"/>
                </a:solidFill>
                <a:latin typeface="+mn-lt"/>
                <a:ea typeface="+mn-ea"/>
                <a:cs typeface="+mn-cs"/>
              </a:defRPr>
            </a:lvl2pPr>
            <a:lvl3pPr indent="-285750">
              <a:buFont typeface="Inter" panose="020B0604020202020204" charset="0"/>
              <a:buChar char="-"/>
              <a:defRPr lang="en-US" dirty="0">
                <a:solidFill>
                  <a:schemeClr val="tx2"/>
                </a:solidFill>
                <a:latin typeface="+mn-lt"/>
                <a:ea typeface="+mn-ea"/>
                <a:cs typeface="+mn-cs"/>
              </a:defRPr>
            </a:lvl3pPr>
            <a:lvl4pPr indent="-285750">
              <a:buFont typeface="Inter" panose="020B0604020202020204" charset="0"/>
              <a:buChar char="-"/>
              <a:defRPr lang="en-US" dirty="0">
                <a:solidFill>
                  <a:schemeClr val="tx2"/>
                </a:solidFill>
                <a:latin typeface="+mn-lt"/>
                <a:ea typeface="+mn-ea"/>
                <a:cs typeface="+mn-cs"/>
              </a:defRPr>
            </a:lvl4pPr>
            <a:lvl5pPr indent="-285750">
              <a:buFont typeface="Inter" panose="020B0604020202020204" charset="0"/>
              <a:buChar char="-"/>
              <a:defRPr lang="en-GB" dirty="0">
                <a:solidFill>
                  <a:schemeClr val="tx2"/>
                </a:solidFill>
                <a:latin typeface="+mn-lt"/>
                <a:ea typeface="+mn-ea"/>
                <a:cs typeface="+mn-cs"/>
              </a:defRPr>
            </a:lvl5pPr>
            <a:lvl6pPr marL="1527175" indent="-274638">
              <a:buFont typeface="Inter" panose="020B0604020202020204" charset="0"/>
              <a:buChar char="-"/>
              <a:defRPr>
                <a:solidFill>
                  <a:schemeClr val="tx2"/>
                </a:solidFill>
              </a:defRPr>
            </a:lvl6pPr>
          </a:lstStyle>
          <a:p>
            <a:pPr lvl="0"/>
            <a:r>
              <a:rPr lang="en-US" dirty="0"/>
              <a:t>Click to edit Master text styles</a:t>
            </a:r>
          </a:p>
          <a:p>
            <a:pPr lvl="2"/>
            <a:r>
              <a:rPr lang="en-US" dirty="0"/>
              <a:t>Second level</a:t>
            </a:r>
          </a:p>
          <a:p>
            <a:pPr lvl="3"/>
            <a:r>
              <a:rPr lang="en-US" dirty="0"/>
              <a:t>Third level</a:t>
            </a:r>
          </a:p>
          <a:p>
            <a:pPr lvl="4"/>
            <a:r>
              <a:rPr lang="en-US" dirty="0"/>
              <a:t>Fourth level</a:t>
            </a:r>
          </a:p>
          <a:p>
            <a:pPr lvl="5"/>
            <a:r>
              <a:rPr lang="en-US" dirty="0"/>
              <a:t>Fifth level</a:t>
            </a:r>
            <a:endParaRPr lang="en-GB" dirty="0"/>
          </a:p>
        </p:txBody>
      </p:sp>
      <p:sp>
        <p:nvSpPr>
          <p:cNvPr id="2" name="Footer Placeholder 1">
            <a:extLst>
              <a:ext uri="{FF2B5EF4-FFF2-40B4-BE49-F238E27FC236}">
                <a16:creationId xmlns:a16="http://schemas.microsoft.com/office/drawing/2014/main" id="{2E951714-CAF7-DA85-C97A-DB3138A94EFE}"/>
              </a:ext>
            </a:extLst>
          </p:cNvPr>
          <p:cNvSpPr>
            <a:spLocks noGrp="1"/>
          </p:cNvSpPr>
          <p:nvPr>
            <p:ph type="ftr" sz="quarter" idx="14"/>
          </p:nvPr>
        </p:nvSpPr>
        <p:spPr/>
        <p:txBody>
          <a:bodyPr/>
          <a:lstStyle/>
          <a:p>
            <a:r>
              <a:rPr lang="en-GB"/>
              <a:t>Confidential and Proprietary</a:t>
            </a:r>
            <a:endParaRPr lang="en-GB" dirty="0"/>
          </a:p>
        </p:txBody>
      </p:sp>
      <p:sp>
        <p:nvSpPr>
          <p:cNvPr id="6" name="Slide Number Placeholder 5">
            <a:extLst>
              <a:ext uri="{FF2B5EF4-FFF2-40B4-BE49-F238E27FC236}">
                <a16:creationId xmlns:a16="http://schemas.microsoft.com/office/drawing/2014/main" id="{06FF893C-D457-7891-0CB6-7CF058C77B5A}"/>
              </a:ext>
            </a:extLst>
          </p:cNvPr>
          <p:cNvSpPr>
            <a:spLocks noGrp="1"/>
          </p:cNvSpPr>
          <p:nvPr>
            <p:ph type="sldNum" sz="quarter" idx="15"/>
          </p:nvPr>
        </p:nvSpPr>
        <p:spPr>
          <a:xfrm>
            <a:off x="5242560" y="6465025"/>
            <a:ext cx="2804160" cy="184666"/>
          </a:xfrm>
        </p:spPr>
        <p:txBody>
          <a:bodyPr/>
          <a:lstStyle/>
          <a:p>
            <a:fld id="{B6F15528-21DE-4FAA-801E-634DDDAF4B2B}" type="slidenum">
              <a:rPr lang="it-IT" smtClean="0"/>
              <a:pPr/>
              <a:t>‹N›</a:t>
            </a:fld>
            <a:endParaRPr lang="it-IT" dirty="0"/>
          </a:p>
        </p:txBody>
      </p:sp>
    </p:spTree>
    <p:extLst>
      <p:ext uri="{BB962C8B-B14F-4D97-AF65-F5344CB8AC3E}">
        <p14:creationId xmlns:p14="http://schemas.microsoft.com/office/powerpoint/2010/main" val="1772674548"/>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text+content">
    <p:spTree>
      <p:nvGrpSpPr>
        <p:cNvPr id="1" name=""/>
        <p:cNvGrpSpPr/>
        <p:nvPr/>
      </p:nvGrpSpPr>
      <p:grpSpPr>
        <a:xfrm>
          <a:off x="0" y="0"/>
          <a:ext cx="0" cy="0"/>
          <a:chOff x="0" y="0"/>
          <a:chExt cx="0" cy="0"/>
        </a:xfrm>
      </p:grpSpPr>
      <p:sp>
        <p:nvSpPr>
          <p:cNvPr id="2" name="object 3">
            <a:extLst>
              <a:ext uri="{FF2B5EF4-FFF2-40B4-BE49-F238E27FC236}">
                <a16:creationId xmlns:a16="http://schemas.microsoft.com/office/drawing/2014/main" id="{7C6608C2-38F2-B9D1-6038-73DDA62836BC}"/>
              </a:ext>
            </a:extLst>
          </p:cNvPr>
          <p:cNvSpPr/>
          <p:nvPr userDrawn="1"/>
        </p:nvSpPr>
        <p:spPr>
          <a:xfrm>
            <a:off x="0" y="1"/>
            <a:ext cx="6936943" cy="6858000"/>
          </a:xfrm>
          <a:custGeom>
            <a:avLst/>
            <a:gdLst/>
            <a:ahLst/>
            <a:cxnLst/>
            <a:rect l="l" t="t" r="r" b="b"/>
            <a:pathLst>
              <a:path w="11438890" h="11308715">
                <a:moveTo>
                  <a:pt x="9507523" y="0"/>
                </a:moveTo>
                <a:lnTo>
                  <a:pt x="0" y="0"/>
                </a:lnTo>
                <a:lnTo>
                  <a:pt x="0" y="11308556"/>
                </a:lnTo>
                <a:lnTo>
                  <a:pt x="7771178" y="11308556"/>
                </a:lnTo>
                <a:lnTo>
                  <a:pt x="11186682" y="5039051"/>
                </a:lnTo>
                <a:lnTo>
                  <a:pt x="11210106" y="4995319"/>
                </a:lnTo>
                <a:lnTo>
                  <a:pt x="11232388" y="4951170"/>
                </a:lnTo>
                <a:lnTo>
                  <a:pt x="11253527" y="4906624"/>
                </a:lnTo>
                <a:lnTo>
                  <a:pt x="11273523" y="4861702"/>
                </a:lnTo>
                <a:lnTo>
                  <a:pt x="11292377" y="4816425"/>
                </a:lnTo>
                <a:lnTo>
                  <a:pt x="11310087" y="4770813"/>
                </a:lnTo>
                <a:lnTo>
                  <a:pt x="11326656" y="4724888"/>
                </a:lnTo>
                <a:lnTo>
                  <a:pt x="11342082" y="4678669"/>
                </a:lnTo>
                <a:lnTo>
                  <a:pt x="11356365" y="4632178"/>
                </a:lnTo>
                <a:lnTo>
                  <a:pt x="11369505" y="4585436"/>
                </a:lnTo>
                <a:lnTo>
                  <a:pt x="11381503" y="4538462"/>
                </a:lnTo>
                <a:lnTo>
                  <a:pt x="11392358" y="4491278"/>
                </a:lnTo>
                <a:lnTo>
                  <a:pt x="11402070" y="4443905"/>
                </a:lnTo>
                <a:lnTo>
                  <a:pt x="11410640" y="4396363"/>
                </a:lnTo>
                <a:lnTo>
                  <a:pt x="11418067" y="4348674"/>
                </a:lnTo>
                <a:lnTo>
                  <a:pt x="11424352" y="4300856"/>
                </a:lnTo>
                <a:lnTo>
                  <a:pt x="11429494" y="4252933"/>
                </a:lnTo>
                <a:lnTo>
                  <a:pt x="11433493" y="4204923"/>
                </a:lnTo>
                <a:lnTo>
                  <a:pt x="11436350" y="4156848"/>
                </a:lnTo>
                <a:lnTo>
                  <a:pt x="11438064" y="4108729"/>
                </a:lnTo>
                <a:lnTo>
                  <a:pt x="11438646" y="4060586"/>
                </a:lnTo>
                <a:lnTo>
                  <a:pt x="11438064" y="4012440"/>
                </a:lnTo>
                <a:lnTo>
                  <a:pt x="11436350" y="3964312"/>
                </a:lnTo>
                <a:lnTo>
                  <a:pt x="11433493" y="3916223"/>
                </a:lnTo>
                <a:lnTo>
                  <a:pt x="11429494" y="3868193"/>
                </a:lnTo>
                <a:lnTo>
                  <a:pt x="11424352" y="3820242"/>
                </a:lnTo>
                <a:lnTo>
                  <a:pt x="11418067" y="3772393"/>
                </a:lnTo>
                <a:lnTo>
                  <a:pt x="11410640" y="3724664"/>
                </a:lnTo>
                <a:lnTo>
                  <a:pt x="11402070" y="3677078"/>
                </a:lnTo>
                <a:lnTo>
                  <a:pt x="11392358" y="3629655"/>
                </a:lnTo>
                <a:lnTo>
                  <a:pt x="11381503" y="3582415"/>
                </a:lnTo>
                <a:lnTo>
                  <a:pt x="11369505" y="3535379"/>
                </a:lnTo>
                <a:lnTo>
                  <a:pt x="11356365" y="3488569"/>
                </a:lnTo>
                <a:lnTo>
                  <a:pt x="11342082" y="3442004"/>
                </a:lnTo>
                <a:lnTo>
                  <a:pt x="11326656" y="3395705"/>
                </a:lnTo>
                <a:lnTo>
                  <a:pt x="11310087" y="3349694"/>
                </a:lnTo>
                <a:lnTo>
                  <a:pt x="11292377" y="3303991"/>
                </a:lnTo>
                <a:lnTo>
                  <a:pt x="11273523" y="3258616"/>
                </a:lnTo>
                <a:lnTo>
                  <a:pt x="11253527" y="3213591"/>
                </a:lnTo>
                <a:lnTo>
                  <a:pt x="11232388" y="3168935"/>
                </a:lnTo>
                <a:lnTo>
                  <a:pt x="11210106" y="3124671"/>
                </a:lnTo>
                <a:lnTo>
                  <a:pt x="11186682" y="3080818"/>
                </a:lnTo>
                <a:lnTo>
                  <a:pt x="9507523" y="0"/>
                </a:lnTo>
                <a:close/>
              </a:path>
            </a:pathLst>
          </a:custGeom>
          <a:solidFill>
            <a:srgbClr val="E5E5E5"/>
          </a:solidFill>
        </p:spPr>
        <p:txBody>
          <a:bodyPr wrap="square" lIns="0" tIns="0" rIns="0" bIns="0" rtlCol="0"/>
          <a:lstStyle/>
          <a:p>
            <a:endParaRPr/>
          </a:p>
        </p:txBody>
      </p:sp>
      <p:sp>
        <p:nvSpPr>
          <p:cNvPr id="7" name="Text Placeholder 6">
            <a:extLst>
              <a:ext uri="{FF2B5EF4-FFF2-40B4-BE49-F238E27FC236}">
                <a16:creationId xmlns:a16="http://schemas.microsoft.com/office/drawing/2014/main" id="{A37D724E-741D-1142-B0F2-B147EAD46992}"/>
              </a:ext>
            </a:extLst>
          </p:cNvPr>
          <p:cNvSpPr>
            <a:spLocks noGrp="1"/>
          </p:cNvSpPr>
          <p:nvPr>
            <p:ph type="body" sz="quarter" idx="12"/>
          </p:nvPr>
        </p:nvSpPr>
        <p:spPr>
          <a:xfrm>
            <a:off x="6968355" y="641350"/>
            <a:ext cx="3953013" cy="482600"/>
          </a:xfrm>
          <a:prstGeom prst="rect">
            <a:avLst/>
          </a:prstGeom>
        </p:spPr>
        <p:txBody>
          <a:bodyPr/>
          <a:lstStyle>
            <a:lvl1pPr>
              <a:defRPr lang="en-US" sz="3032" b="1" spc="0" baseline="0" dirty="0" smtClean="0">
                <a:solidFill>
                  <a:schemeClr val="tx2"/>
                </a:solidFill>
                <a:latin typeface="+mj-lt"/>
                <a:ea typeface="+mj-ea"/>
                <a:cs typeface="GreekS" panose="00000400000000000000" pitchFamily="2" charset="0"/>
              </a:defRPr>
            </a:lvl1pPr>
          </a:lstStyle>
          <a:p>
            <a:pPr lvl="0"/>
            <a:r>
              <a:rPr lang="en-US" dirty="0"/>
              <a:t>Click to edit Master text styles</a:t>
            </a:r>
          </a:p>
          <a:p>
            <a:pPr lvl="1"/>
            <a:endParaRPr lang="en-GB" dirty="0"/>
          </a:p>
        </p:txBody>
      </p:sp>
      <p:sp>
        <p:nvSpPr>
          <p:cNvPr id="8" name="Title 7">
            <a:extLst>
              <a:ext uri="{FF2B5EF4-FFF2-40B4-BE49-F238E27FC236}">
                <a16:creationId xmlns:a16="http://schemas.microsoft.com/office/drawing/2014/main" id="{F94406A1-A15A-49B8-E050-175402C4B321}"/>
              </a:ext>
            </a:extLst>
          </p:cNvPr>
          <p:cNvSpPr>
            <a:spLocks noGrp="1"/>
          </p:cNvSpPr>
          <p:nvPr>
            <p:ph type="title"/>
          </p:nvPr>
        </p:nvSpPr>
        <p:spPr>
          <a:xfrm>
            <a:off x="504470" y="640680"/>
            <a:ext cx="5181435" cy="483071"/>
          </a:xfrm>
          <a:prstGeom prst="rect">
            <a:avLst/>
          </a:prstGeom>
        </p:spPr>
        <p:txBody>
          <a:bodyPr/>
          <a:lstStyle/>
          <a:p>
            <a:r>
              <a:rPr lang="en-US" dirty="0"/>
              <a:t>Click to edit Master title style</a:t>
            </a:r>
            <a:endParaRPr lang="en-GB" dirty="0"/>
          </a:p>
        </p:txBody>
      </p:sp>
      <p:sp>
        <p:nvSpPr>
          <p:cNvPr id="3" name="Text Placeholder 7">
            <a:extLst>
              <a:ext uri="{FF2B5EF4-FFF2-40B4-BE49-F238E27FC236}">
                <a16:creationId xmlns:a16="http://schemas.microsoft.com/office/drawing/2014/main" id="{EA519DF4-6B61-783A-2119-B5B468DE9659}"/>
              </a:ext>
            </a:extLst>
          </p:cNvPr>
          <p:cNvSpPr>
            <a:spLocks noGrp="1"/>
          </p:cNvSpPr>
          <p:nvPr>
            <p:ph type="body" sz="quarter" idx="10"/>
          </p:nvPr>
        </p:nvSpPr>
        <p:spPr>
          <a:xfrm>
            <a:off x="504470" y="1996560"/>
            <a:ext cx="5181435" cy="4242449"/>
          </a:xfrm>
          <a:prstGeom prst="rect">
            <a:avLst/>
          </a:prstGeom>
        </p:spPr>
        <p:txBody>
          <a:bodyPr/>
          <a:lstStyle>
            <a:lvl1pPr indent="-285750">
              <a:buFont typeface="Inter" panose="020B0604020202020204" charset="0"/>
              <a:buChar char="-"/>
              <a:defRPr lang="en-US" dirty="0">
                <a:solidFill>
                  <a:schemeClr val="tx2"/>
                </a:solidFill>
                <a:latin typeface="+mn-lt"/>
                <a:ea typeface="+mn-ea"/>
                <a:cs typeface="+mn-cs"/>
              </a:defRPr>
            </a:lvl1pPr>
            <a:lvl2pPr indent="-285750">
              <a:buFont typeface="Inter" panose="020B0604020202020204" charset="0"/>
              <a:buChar char="-"/>
              <a:defRPr lang="en-US" dirty="0">
                <a:solidFill>
                  <a:schemeClr val="tx2"/>
                </a:solidFill>
                <a:latin typeface="+mn-lt"/>
                <a:ea typeface="+mn-ea"/>
                <a:cs typeface="+mn-cs"/>
              </a:defRPr>
            </a:lvl2pPr>
            <a:lvl3pPr indent="-285750">
              <a:buFont typeface="Inter" panose="020B0604020202020204" charset="0"/>
              <a:buChar char="-"/>
              <a:defRPr lang="en-US" dirty="0">
                <a:solidFill>
                  <a:schemeClr val="tx2"/>
                </a:solidFill>
                <a:latin typeface="+mn-lt"/>
                <a:ea typeface="+mn-ea"/>
                <a:cs typeface="+mn-cs"/>
              </a:defRPr>
            </a:lvl3pPr>
            <a:lvl4pPr indent="-285750">
              <a:buFont typeface="Inter" panose="020B0604020202020204" charset="0"/>
              <a:buChar char="-"/>
              <a:defRPr lang="en-US" dirty="0">
                <a:solidFill>
                  <a:schemeClr val="tx2"/>
                </a:solidFill>
                <a:latin typeface="+mn-lt"/>
                <a:ea typeface="+mn-ea"/>
                <a:cs typeface="+mn-cs"/>
              </a:defRPr>
            </a:lvl4pPr>
            <a:lvl5pPr indent="-285750">
              <a:buFont typeface="Inter" panose="020B0604020202020204" charset="0"/>
              <a:buChar char="-"/>
              <a:defRPr lang="en-GB" dirty="0">
                <a:solidFill>
                  <a:schemeClr val="tx2"/>
                </a:solidFill>
                <a:latin typeface="+mn-lt"/>
                <a:ea typeface="+mn-ea"/>
                <a:cs typeface="+mn-cs"/>
              </a:defRPr>
            </a:lvl5pPr>
            <a:lvl6pPr marL="1527175" indent="-274638">
              <a:buFont typeface="Inter" panose="020B0604020202020204" charset="0"/>
              <a:buChar char="-"/>
              <a:defRPr>
                <a:solidFill>
                  <a:schemeClr val="tx2"/>
                </a:solidFill>
              </a:defRPr>
            </a:lvl6pPr>
          </a:lstStyle>
          <a:p>
            <a:pPr lvl="0"/>
            <a:r>
              <a:rPr lang="en-US" dirty="0"/>
              <a:t>Click to edit Master text styles</a:t>
            </a:r>
          </a:p>
          <a:p>
            <a:pPr lvl="2"/>
            <a:r>
              <a:rPr lang="en-US" dirty="0"/>
              <a:t>Second level</a:t>
            </a:r>
          </a:p>
          <a:p>
            <a:pPr lvl="3"/>
            <a:r>
              <a:rPr lang="en-US" dirty="0"/>
              <a:t>Third level</a:t>
            </a:r>
          </a:p>
          <a:p>
            <a:pPr lvl="4"/>
            <a:r>
              <a:rPr lang="en-US" dirty="0"/>
              <a:t>Fourth level</a:t>
            </a:r>
          </a:p>
          <a:p>
            <a:pPr lvl="5"/>
            <a:r>
              <a:rPr lang="en-US" dirty="0"/>
              <a:t>Fifth level</a:t>
            </a:r>
            <a:endParaRPr lang="en-GB" dirty="0"/>
          </a:p>
        </p:txBody>
      </p:sp>
      <p:sp>
        <p:nvSpPr>
          <p:cNvPr id="5" name="Text Placeholder 7">
            <a:extLst>
              <a:ext uri="{FF2B5EF4-FFF2-40B4-BE49-F238E27FC236}">
                <a16:creationId xmlns:a16="http://schemas.microsoft.com/office/drawing/2014/main" id="{3F697E07-4843-B5D0-6E6F-04E02799284D}"/>
              </a:ext>
            </a:extLst>
          </p:cNvPr>
          <p:cNvSpPr>
            <a:spLocks noGrp="1"/>
          </p:cNvSpPr>
          <p:nvPr>
            <p:ph type="body" sz="quarter" idx="13"/>
          </p:nvPr>
        </p:nvSpPr>
        <p:spPr>
          <a:xfrm>
            <a:off x="7145424" y="1996560"/>
            <a:ext cx="4436977" cy="4242449"/>
          </a:xfrm>
          <a:prstGeom prst="rect">
            <a:avLst/>
          </a:prstGeom>
        </p:spPr>
        <p:txBody>
          <a:bodyPr/>
          <a:lstStyle>
            <a:lvl1pPr indent="-285750">
              <a:buFont typeface="Inter" panose="020B0604020202020204" charset="0"/>
              <a:buChar char="-"/>
              <a:defRPr lang="en-US" dirty="0">
                <a:solidFill>
                  <a:schemeClr val="tx2"/>
                </a:solidFill>
                <a:latin typeface="+mn-lt"/>
                <a:ea typeface="+mn-ea"/>
                <a:cs typeface="+mn-cs"/>
              </a:defRPr>
            </a:lvl1pPr>
            <a:lvl2pPr indent="-285750">
              <a:buFont typeface="Inter" panose="020B0604020202020204" charset="0"/>
              <a:buChar char="-"/>
              <a:defRPr lang="en-US" dirty="0">
                <a:solidFill>
                  <a:schemeClr val="tx2"/>
                </a:solidFill>
                <a:latin typeface="+mn-lt"/>
                <a:ea typeface="+mn-ea"/>
                <a:cs typeface="+mn-cs"/>
              </a:defRPr>
            </a:lvl2pPr>
            <a:lvl3pPr indent="-285750">
              <a:buFont typeface="Inter" panose="020B0604020202020204" charset="0"/>
              <a:buChar char="-"/>
              <a:defRPr lang="en-US" dirty="0">
                <a:solidFill>
                  <a:schemeClr val="tx2"/>
                </a:solidFill>
                <a:latin typeface="+mn-lt"/>
                <a:ea typeface="+mn-ea"/>
                <a:cs typeface="+mn-cs"/>
              </a:defRPr>
            </a:lvl3pPr>
            <a:lvl4pPr indent="-285750">
              <a:buFont typeface="Inter" panose="020B0604020202020204" charset="0"/>
              <a:buChar char="-"/>
              <a:defRPr lang="en-US" dirty="0">
                <a:solidFill>
                  <a:schemeClr val="tx2"/>
                </a:solidFill>
                <a:latin typeface="+mn-lt"/>
                <a:ea typeface="+mn-ea"/>
                <a:cs typeface="+mn-cs"/>
              </a:defRPr>
            </a:lvl4pPr>
            <a:lvl5pPr indent="-285750">
              <a:buFont typeface="Inter" panose="020B0604020202020204" charset="0"/>
              <a:buChar char="-"/>
              <a:defRPr lang="en-GB" dirty="0">
                <a:solidFill>
                  <a:schemeClr val="tx2"/>
                </a:solidFill>
                <a:latin typeface="+mn-lt"/>
                <a:ea typeface="+mn-ea"/>
                <a:cs typeface="+mn-cs"/>
              </a:defRPr>
            </a:lvl5pPr>
            <a:lvl6pPr marL="1527175" indent="-274638">
              <a:buFont typeface="Inter" panose="020B0604020202020204" charset="0"/>
              <a:buChar char="-"/>
              <a:defRPr>
                <a:solidFill>
                  <a:schemeClr val="tx2"/>
                </a:solidFill>
              </a:defRPr>
            </a:lvl6pPr>
          </a:lstStyle>
          <a:p>
            <a:pPr lvl="0"/>
            <a:r>
              <a:rPr lang="en-US" dirty="0"/>
              <a:t>Click to edit Master text styles</a:t>
            </a:r>
          </a:p>
          <a:p>
            <a:pPr lvl="2"/>
            <a:r>
              <a:rPr lang="en-US" dirty="0"/>
              <a:t>Second level</a:t>
            </a:r>
          </a:p>
          <a:p>
            <a:pPr lvl="3"/>
            <a:r>
              <a:rPr lang="en-US" dirty="0"/>
              <a:t>Third level</a:t>
            </a:r>
          </a:p>
          <a:p>
            <a:pPr lvl="4"/>
            <a:r>
              <a:rPr lang="en-US" dirty="0"/>
              <a:t>Fourth level</a:t>
            </a:r>
          </a:p>
          <a:p>
            <a:pPr lvl="5"/>
            <a:r>
              <a:rPr lang="en-US" dirty="0"/>
              <a:t>Fifth level</a:t>
            </a:r>
            <a:endParaRPr lang="en-GB" dirty="0"/>
          </a:p>
        </p:txBody>
      </p:sp>
      <p:sp>
        <p:nvSpPr>
          <p:cNvPr id="4" name="Footer Placeholder 3">
            <a:extLst>
              <a:ext uri="{FF2B5EF4-FFF2-40B4-BE49-F238E27FC236}">
                <a16:creationId xmlns:a16="http://schemas.microsoft.com/office/drawing/2014/main" id="{6E23CE9E-65FD-C388-3B74-D17DB656CB13}"/>
              </a:ext>
            </a:extLst>
          </p:cNvPr>
          <p:cNvSpPr>
            <a:spLocks noGrp="1"/>
          </p:cNvSpPr>
          <p:nvPr>
            <p:ph type="ftr" sz="quarter" idx="14"/>
          </p:nvPr>
        </p:nvSpPr>
        <p:spPr>
          <a:xfrm>
            <a:off x="5173736" y="6470274"/>
            <a:ext cx="7542250" cy="184666"/>
          </a:xfrm>
        </p:spPr>
        <p:txBody>
          <a:bodyPr/>
          <a:lstStyle/>
          <a:p>
            <a:r>
              <a:rPr lang="en-GB"/>
              <a:t>Confidential and Proprietary</a:t>
            </a:r>
            <a:endParaRPr lang="en-GB" dirty="0"/>
          </a:p>
        </p:txBody>
      </p:sp>
      <p:sp>
        <p:nvSpPr>
          <p:cNvPr id="6" name="Slide Number Placeholder 5">
            <a:extLst>
              <a:ext uri="{FF2B5EF4-FFF2-40B4-BE49-F238E27FC236}">
                <a16:creationId xmlns:a16="http://schemas.microsoft.com/office/drawing/2014/main" id="{969E8DD2-A940-0E18-2FFC-B512FE0A230C}"/>
              </a:ext>
            </a:extLst>
          </p:cNvPr>
          <p:cNvSpPr>
            <a:spLocks noGrp="1"/>
          </p:cNvSpPr>
          <p:nvPr>
            <p:ph type="sldNum" sz="quarter" idx="15"/>
          </p:nvPr>
        </p:nvSpPr>
        <p:spPr/>
        <p:txBody>
          <a:bodyPr/>
          <a:lstStyle/>
          <a:p>
            <a:fld id="{B6F15528-21DE-4FAA-801E-634DDDAF4B2B}" type="slidenum">
              <a:rPr lang="it-IT" smtClean="0"/>
              <a:pPr/>
              <a:t>‹N›</a:t>
            </a:fld>
            <a:endParaRPr lang="it-IT" dirty="0"/>
          </a:p>
        </p:txBody>
      </p:sp>
    </p:spTree>
    <p:extLst>
      <p:ext uri="{BB962C8B-B14F-4D97-AF65-F5344CB8AC3E}">
        <p14:creationId xmlns:p14="http://schemas.microsoft.com/office/powerpoint/2010/main" val="3434360250"/>
      </p:ext>
    </p:extLst>
  </p:cSld>
  <p:clrMapOvr>
    <a:masterClrMapping/>
  </p:clrMapOvr>
  <p:extLst>
    <p:ext uri="{DCECCB84-F9BA-43D5-87BE-67443E8EF086}">
      <p15:sldGuideLst xmlns:p15="http://schemas.microsoft.com/office/powerpoint/2012/main">
        <p15:guide id="1" orient="horz" pos="3562">
          <p15:clr>
            <a:srgbClr val="FBAE40"/>
          </p15:clr>
        </p15:guide>
        <p15:guide id="2" pos="6357"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ITLE+text+content">
    <p:spTree>
      <p:nvGrpSpPr>
        <p:cNvPr id="1" name=""/>
        <p:cNvGrpSpPr/>
        <p:nvPr/>
      </p:nvGrpSpPr>
      <p:grpSpPr>
        <a:xfrm>
          <a:off x="0" y="0"/>
          <a:ext cx="0" cy="0"/>
          <a:chOff x="0" y="0"/>
          <a:chExt cx="0" cy="0"/>
        </a:xfrm>
      </p:grpSpPr>
      <p:sp>
        <p:nvSpPr>
          <p:cNvPr id="2" name="object 3">
            <a:extLst>
              <a:ext uri="{FF2B5EF4-FFF2-40B4-BE49-F238E27FC236}">
                <a16:creationId xmlns:a16="http://schemas.microsoft.com/office/drawing/2014/main" id="{7C6608C2-38F2-B9D1-6038-73DDA62836BC}"/>
              </a:ext>
            </a:extLst>
          </p:cNvPr>
          <p:cNvSpPr/>
          <p:nvPr userDrawn="1"/>
        </p:nvSpPr>
        <p:spPr>
          <a:xfrm>
            <a:off x="0" y="1"/>
            <a:ext cx="6936943" cy="6858000"/>
          </a:xfrm>
          <a:custGeom>
            <a:avLst/>
            <a:gdLst/>
            <a:ahLst/>
            <a:cxnLst/>
            <a:rect l="l" t="t" r="r" b="b"/>
            <a:pathLst>
              <a:path w="11438890" h="11308715">
                <a:moveTo>
                  <a:pt x="9507523" y="0"/>
                </a:moveTo>
                <a:lnTo>
                  <a:pt x="0" y="0"/>
                </a:lnTo>
                <a:lnTo>
                  <a:pt x="0" y="11308556"/>
                </a:lnTo>
                <a:lnTo>
                  <a:pt x="7771178" y="11308556"/>
                </a:lnTo>
                <a:lnTo>
                  <a:pt x="11186682" y="5039051"/>
                </a:lnTo>
                <a:lnTo>
                  <a:pt x="11210106" y="4995319"/>
                </a:lnTo>
                <a:lnTo>
                  <a:pt x="11232388" y="4951170"/>
                </a:lnTo>
                <a:lnTo>
                  <a:pt x="11253527" y="4906624"/>
                </a:lnTo>
                <a:lnTo>
                  <a:pt x="11273523" y="4861702"/>
                </a:lnTo>
                <a:lnTo>
                  <a:pt x="11292377" y="4816425"/>
                </a:lnTo>
                <a:lnTo>
                  <a:pt x="11310087" y="4770813"/>
                </a:lnTo>
                <a:lnTo>
                  <a:pt x="11326656" y="4724888"/>
                </a:lnTo>
                <a:lnTo>
                  <a:pt x="11342082" y="4678669"/>
                </a:lnTo>
                <a:lnTo>
                  <a:pt x="11356365" y="4632178"/>
                </a:lnTo>
                <a:lnTo>
                  <a:pt x="11369505" y="4585436"/>
                </a:lnTo>
                <a:lnTo>
                  <a:pt x="11381503" y="4538462"/>
                </a:lnTo>
                <a:lnTo>
                  <a:pt x="11392358" y="4491278"/>
                </a:lnTo>
                <a:lnTo>
                  <a:pt x="11402070" y="4443905"/>
                </a:lnTo>
                <a:lnTo>
                  <a:pt x="11410640" y="4396363"/>
                </a:lnTo>
                <a:lnTo>
                  <a:pt x="11418067" y="4348674"/>
                </a:lnTo>
                <a:lnTo>
                  <a:pt x="11424352" y="4300856"/>
                </a:lnTo>
                <a:lnTo>
                  <a:pt x="11429494" y="4252933"/>
                </a:lnTo>
                <a:lnTo>
                  <a:pt x="11433493" y="4204923"/>
                </a:lnTo>
                <a:lnTo>
                  <a:pt x="11436350" y="4156848"/>
                </a:lnTo>
                <a:lnTo>
                  <a:pt x="11438064" y="4108729"/>
                </a:lnTo>
                <a:lnTo>
                  <a:pt x="11438646" y="4060586"/>
                </a:lnTo>
                <a:lnTo>
                  <a:pt x="11438064" y="4012440"/>
                </a:lnTo>
                <a:lnTo>
                  <a:pt x="11436350" y="3964312"/>
                </a:lnTo>
                <a:lnTo>
                  <a:pt x="11433493" y="3916223"/>
                </a:lnTo>
                <a:lnTo>
                  <a:pt x="11429494" y="3868193"/>
                </a:lnTo>
                <a:lnTo>
                  <a:pt x="11424352" y="3820242"/>
                </a:lnTo>
                <a:lnTo>
                  <a:pt x="11418067" y="3772393"/>
                </a:lnTo>
                <a:lnTo>
                  <a:pt x="11410640" y="3724664"/>
                </a:lnTo>
                <a:lnTo>
                  <a:pt x="11402070" y="3677078"/>
                </a:lnTo>
                <a:lnTo>
                  <a:pt x="11392358" y="3629655"/>
                </a:lnTo>
                <a:lnTo>
                  <a:pt x="11381503" y="3582415"/>
                </a:lnTo>
                <a:lnTo>
                  <a:pt x="11369505" y="3535379"/>
                </a:lnTo>
                <a:lnTo>
                  <a:pt x="11356365" y="3488569"/>
                </a:lnTo>
                <a:lnTo>
                  <a:pt x="11342082" y="3442004"/>
                </a:lnTo>
                <a:lnTo>
                  <a:pt x="11326656" y="3395705"/>
                </a:lnTo>
                <a:lnTo>
                  <a:pt x="11310087" y="3349694"/>
                </a:lnTo>
                <a:lnTo>
                  <a:pt x="11292377" y="3303991"/>
                </a:lnTo>
                <a:lnTo>
                  <a:pt x="11273523" y="3258616"/>
                </a:lnTo>
                <a:lnTo>
                  <a:pt x="11253527" y="3213591"/>
                </a:lnTo>
                <a:lnTo>
                  <a:pt x="11232388" y="3168935"/>
                </a:lnTo>
                <a:lnTo>
                  <a:pt x="11210106" y="3124671"/>
                </a:lnTo>
                <a:lnTo>
                  <a:pt x="11186682" y="3080818"/>
                </a:lnTo>
                <a:lnTo>
                  <a:pt x="9507523" y="0"/>
                </a:lnTo>
                <a:close/>
              </a:path>
            </a:pathLst>
          </a:custGeom>
          <a:solidFill>
            <a:srgbClr val="E5E5E5"/>
          </a:solidFill>
        </p:spPr>
        <p:txBody>
          <a:bodyPr wrap="square" lIns="0" tIns="0" rIns="0" bIns="0" rtlCol="0"/>
          <a:lstStyle/>
          <a:p>
            <a:endParaRPr/>
          </a:p>
        </p:txBody>
      </p:sp>
      <p:sp>
        <p:nvSpPr>
          <p:cNvPr id="7" name="Text Placeholder 6">
            <a:extLst>
              <a:ext uri="{FF2B5EF4-FFF2-40B4-BE49-F238E27FC236}">
                <a16:creationId xmlns:a16="http://schemas.microsoft.com/office/drawing/2014/main" id="{A37D724E-741D-1142-B0F2-B147EAD46992}"/>
              </a:ext>
            </a:extLst>
          </p:cNvPr>
          <p:cNvSpPr>
            <a:spLocks noGrp="1"/>
          </p:cNvSpPr>
          <p:nvPr>
            <p:ph type="body" sz="quarter" idx="12"/>
          </p:nvPr>
        </p:nvSpPr>
        <p:spPr>
          <a:xfrm>
            <a:off x="6968355" y="641350"/>
            <a:ext cx="3953013" cy="482600"/>
          </a:xfrm>
          <a:prstGeom prst="rect">
            <a:avLst/>
          </a:prstGeom>
        </p:spPr>
        <p:txBody>
          <a:bodyPr/>
          <a:lstStyle>
            <a:lvl1pPr>
              <a:defRPr lang="en-US" sz="3032" b="1" spc="0" baseline="0" dirty="0" smtClean="0">
                <a:solidFill>
                  <a:schemeClr val="tx2"/>
                </a:solidFill>
                <a:latin typeface="+mj-lt"/>
                <a:ea typeface="+mj-ea"/>
                <a:cs typeface="GreekS" panose="00000400000000000000" pitchFamily="2" charset="0"/>
              </a:defRPr>
            </a:lvl1pPr>
          </a:lstStyle>
          <a:p>
            <a:pPr lvl="0"/>
            <a:r>
              <a:rPr lang="en-US" dirty="0"/>
              <a:t>Click to edit Master text styles</a:t>
            </a:r>
          </a:p>
          <a:p>
            <a:pPr lvl="1"/>
            <a:endParaRPr lang="en-GB" dirty="0"/>
          </a:p>
        </p:txBody>
      </p:sp>
      <p:sp>
        <p:nvSpPr>
          <p:cNvPr id="5" name="Text Placeholder 7">
            <a:extLst>
              <a:ext uri="{FF2B5EF4-FFF2-40B4-BE49-F238E27FC236}">
                <a16:creationId xmlns:a16="http://schemas.microsoft.com/office/drawing/2014/main" id="{3F697E07-4843-B5D0-6E6F-04E02799284D}"/>
              </a:ext>
            </a:extLst>
          </p:cNvPr>
          <p:cNvSpPr>
            <a:spLocks noGrp="1"/>
          </p:cNvSpPr>
          <p:nvPr>
            <p:ph type="body" sz="quarter" idx="13"/>
          </p:nvPr>
        </p:nvSpPr>
        <p:spPr>
          <a:xfrm>
            <a:off x="7145424" y="1996560"/>
            <a:ext cx="4436977" cy="4242449"/>
          </a:xfrm>
          <a:prstGeom prst="rect">
            <a:avLst/>
          </a:prstGeom>
        </p:spPr>
        <p:txBody>
          <a:bodyPr/>
          <a:lstStyle>
            <a:lvl1pPr indent="-285750">
              <a:buFont typeface="Inter" panose="020B0604020202020204" charset="0"/>
              <a:buChar char="-"/>
              <a:defRPr lang="en-US" dirty="0">
                <a:solidFill>
                  <a:schemeClr val="tx2"/>
                </a:solidFill>
                <a:latin typeface="+mn-lt"/>
                <a:ea typeface="+mn-ea"/>
                <a:cs typeface="+mn-cs"/>
              </a:defRPr>
            </a:lvl1pPr>
            <a:lvl2pPr indent="-285750">
              <a:buFont typeface="Inter" panose="020B0604020202020204" charset="0"/>
              <a:buChar char="-"/>
              <a:defRPr lang="en-US" dirty="0">
                <a:solidFill>
                  <a:schemeClr val="tx2"/>
                </a:solidFill>
                <a:latin typeface="+mn-lt"/>
                <a:ea typeface="+mn-ea"/>
                <a:cs typeface="+mn-cs"/>
              </a:defRPr>
            </a:lvl2pPr>
            <a:lvl3pPr indent="-285750">
              <a:buFont typeface="Inter" panose="020B0604020202020204" charset="0"/>
              <a:buChar char="-"/>
              <a:defRPr lang="en-US" dirty="0">
                <a:solidFill>
                  <a:schemeClr val="tx2"/>
                </a:solidFill>
                <a:latin typeface="+mn-lt"/>
                <a:ea typeface="+mn-ea"/>
                <a:cs typeface="+mn-cs"/>
              </a:defRPr>
            </a:lvl3pPr>
            <a:lvl4pPr indent="-285750">
              <a:buFont typeface="Inter" panose="020B0604020202020204" charset="0"/>
              <a:buChar char="-"/>
              <a:defRPr lang="en-US" dirty="0">
                <a:solidFill>
                  <a:schemeClr val="tx2"/>
                </a:solidFill>
                <a:latin typeface="+mn-lt"/>
                <a:ea typeface="+mn-ea"/>
                <a:cs typeface="+mn-cs"/>
              </a:defRPr>
            </a:lvl4pPr>
            <a:lvl5pPr indent="-285750">
              <a:buFont typeface="Inter" panose="020B0604020202020204" charset="0"/>
              <a:buChar char="-"/>
              <a:defRPr lang="en-GB" dirty="0">
                <a:solidFill>
                  <a:schemeClr val="tx2"/>
                </a:solidFill>
                <a:latin typeface="+mn-lt"/>
                <a:ea typeface="+mn-ea"/>
                <a:cs typeface="+mn-cs"/>
              </a:defRPr>
            </a:lvl5pPr>
            <a:lvl6pPr marL="1527175" indent="-274638">
              <a:buFont typeface="Inter" panose="020B0604020202020204" charset="0"/>
              <a:buChar char="-"/>
              <a:defRPr>
                <a:solidFill>
                  <a:schemeClr val="tx2"/>
                </a:solidFill>
              </a:defRPr>
            </a:lvl6pPr>
          </a:lstStyle>
          <a:p>
            <a:pPr lvl="0"/>
            <a:r>
              <a:rPr lang="en-US" dirty="0"/>
              <a:t>Click to edit Master text styles</a:t>
            </a:r>
          </a:p>
          <a:p>
            <a:pPr lvl="2"/>
            <a:r>
              <a:rPr lang="en-US" dirty="0"/>
              <a:t>Second level</a:t>
            </a:r>
          </a:p>
          <a:p>
            <a:pPr lvl="3"/>
            <a:r>
              <a:rPr lang="en-US" dirty="0"/>
              <a:t>Third level</a:t>
            </a:r>
          </a:p>
          <a:p>
            <a:pPr lvl="4"/>
            <a:r>
              <a:rPr lang="en-US" dirty="0"/>
              <a:t>Fourth level</a:t>
            </a:r>
          </a:p>
          <a:p>
            <a:pPr lvl="5"/>
            <a:r>
              <a:rPr lang="en-US" dirty="0"/>
              <a:t>Fifth level</a:t>
            </a:r>
            <a:endParaRPr lang="en-GB" dirty="0"/>
          </a:p>
        </p:txBody>
      </p:sp>
      <p:sp>
        <p:nvSpPr>
          <p:cNvPr id="4" name="Picture Placeholder 10">
            <a:extLst>
              <a:ext uri="{FF2B5EF4-FFF2-40B4-BE49-F238E27FC236}">
                <a16:creationId xmlns:a16="http://schemas.microsoft.com/office/drawing/2014/main" id="{0AE946E5-AAB4-C60D-CC36-393198C7580B}"/>
              </a:ext>
            </a:extLst>
          </p:cNvPr>
          <p:cNvSpPr>
            <a:spLocks noGrp="1"/>
          </p:cNvSpPr>
          <p:nvPr>
            <p:ph type="pic" sz="quarter" idx="11"/>
          </p:nvPr>
        </p:nvSpPr>
        <p:spPr>
          <a:xfrm rot="1800000">
            <a:off x="-1281115" y="-1214474"/>
            <a:ext cx="7503056" cy="8832831"/>
          </a:xfrm>
          <a:custGeom>
            <a:avLst/>
            <a:gdLst>
              <a:gd name="connsiteX0" fmla="*/ 0 w 5857875"/>
              <a:gd name="connsiteY0" fmla="*/ 0 h 6400800"/>
              <a:gd name="connsiteX1" fmla="*/ 5857875 w 5857875"/>
              <a:gd name="connsiteY1" fmla="*/ 0 h 6400800"/>
              <a:gd name="connsiteX2" fmla="*/ 5857875 w 5857875"/>
              <a:gd name="connsiteY2" fmla="*/ 6400800 h 6400800"/>
              <a:gd name="connsiteX3" fmla="*/ 0 w 5857875"/>
              <a:gd name="connsiteY3" fmla="*/ 6400800 h 6400800"/>
              <a:gd name="connsiteX4" fmla="*/ 0 w 5857875"/>
              <a:gd name="connsiteY4" fmla="*/ 0 h 6400800"/>
              <a:gd name="connsiteX0" fmla="*/ 0 w 5857875"/>
              <a:gd name="connsiteY0" fmla="*/ 14288 h 6415088"/>
              <a:gd name="connsiteX1" fmla="*/ 2876550 w 5857875"/>
              <a:gd name="connsiteY1" fmla="*/ 0 h 6415088"/>
              <a:gd name="connsiteX2" fmla="*/ 5857875 w 5857875"/>
              <a:gd name="connsiteY2" fmla="*/ 14288 h 6415088"/>
              <a:gd name="connsiteX3" fmla="*/ 5857875 w 5857875"/>
              <a:gd name="connsiteY3" fmla="*/ 6415088 h 6415088"/>
              <a:gd name="connsiteX4" fmla="*/ 0 w 5857875"/>
              <a:gd name="connsiteY4" fmla="*/ 6415088 h 6415088"/>
              <a:gd name="connsiteX5" fmla="*/ 0 w 5857875"/>
              <a:gd name="connsiteY5" fmla="*/ 14288 h 6415088"/>
              <a:gd name="connsiteX0" fmla="*/ 0 w 5857875"/>
              <a:gd name="connsiteY0" fmla="*/ 14288 h 6415088"/>
              <a:gd name="connsiteX1" fmla="*/ 2876550 w 5857875"/>
              <a:gd name="connsiteY1" fmla="*/ 0 h 6415088"/>
              <a:gd name="connsiteX2" fmla="*/ 5848350 w 5857875"/>
              <a:gd name="connsiteY2" fmla="*/ 1900238 h 6415088"/>
              <a:gd name="connsiteX3" fmla="*/ 5857875 w 5857875"/>
              <a:gd name="connsiteY3" fmla="*/ 6415088 h 6415088"/>
              <a:gd name="connsiteX4" fmla="*/ 0 w 5857875"/>
              <a:gd name="connsiteY4" fmla="*/ 6415088 h 6415088"/>
              <a:gd name="connsiteX5" fmla="*/ 0 w 5857875"/>
              <a:gd name="connsiteY5" fmla="*/ 14288 h 6415088"/>
              <a:gd name="connsiteX0" fmla="*/ 0 w 5857875"/>
              <a:gd name="connsiteY0" fmla="*/ 14288 h 6415088"/>
              <a:gd name="connsiteX1" fmla="*/ 2876550 w 5857875"/>
              <a:gd name="connsiteY1" fmla="*/ 0 h 6415088"/>
              <a:gd name="connsiteX2" fmla="*/ 5219700 w 5857875"/>
              <a:gd name="connsiteY2" fmla="*/ 1504950 h 6415088"/>
              <a:gd name="connsiteX3" fmla="*/ 5848350 w 5857875"/>
              <a:gd name="connsiteY3" fmla="*/ 1900238 h 6415088"/>
              <a:gd name="connsiteX4" fmla="*/ 5857875 w 5857875"/>
              <a:gd name="connsiteY4" fmla="*/ 6415088 h 6415088"/>
              <a:gd name="connsiteX5" fmla="*/ 0 w 5857875"/>
              <a:gd name="connsiteY5" fmla="*/ 6415088 h 6415088"/>
              <a:gd name="connsiteX6" fmla="*/ 0 w 5857875"/>
              <a:gd name="connsiteY6" fmla="*/ 14288 h 6415088"/>
              <a:gd name="connsiteX0" fmla="*/ 0 w 5857875"/>
              <a:gd name="connsiteY0" fmla="*/ 14288 h 6415088"/>
              <a:gd name="connsiteX1" fmla="*/ 2876550 w 5857875"/>
              <a:gd name="connsiteY1" fmla="*/ 0 h 6415088"/>
              <a:gd name="connsiteX2" fmla="*/ 5657850 w 5857875"/>
              <a:gd name="connsiteY2" fmla="*/ 1533525 h 6415088"/>
              <a:gd name="connsiteX3" fmla="*/ 5848350 w 5857875"/>
              <a:gd name="connsiteY3" fmla="*/ 1900238 h 6415088"/>
              <a:gd name="connsiteX4" fmla="*/ 5857875 w 5857875"/>
              <a:gd name="connsiteY4" fmla="*/ 6415088 h 6415088"/>
              <a:gd name="connsiteX5" fmla="*/ 0 w 5857875"/>
              <a:gd name="connsiteY5" fmla="*/ 6415088 h 6415088"/>
              <a:gd name="connsiteX6" fmla="*/ 0 w 5857875"/>
              <a:gd name="connsiteY6" fmla="*/ 14288 h 6415088"/>
              <a:gd name="connsiteX0" fmla="*/ 0 w 5857875"/>
              <a:gd name="connsiteY0" fmla="*/ 14288 h 6415088"/>
              <a:gd name="connsiteX1" fmla="*/ 2876550 w 5857875"/>
              <a:gd name="connsiteY1" fmla="*/ 0 h 6415088"/>
              <a:gd name="connsiteX2" fmla="*/ 3171825 w 5857875"/>
              <a:gd name="connsiteY2" fmla="*/ 161925 h 6415088"/>
              <a:gd name="connsiteX3" fmla="*/ 5657850 w 5857875"/>
              <a:gd name="connsiteY3" fmla="*/ 1533525 h 6415088"/>
              <a:gd name="connsiteX4" fmla="*/ 5848350 w 5857875"/>
              <a:gd name="connsiteY4" fmla="*/ 1900238 h 6415088"/>
              <a:gd name="connsiteX5" fmla="*/ 5857875 w 5857875"/>
              <a:gd name="connsiteY5" fmla="*/ 6415088 h 6415088"/>
              <a:gd name="connsiteX6" fmla="*/ 0 w 5857875"/>
              <a:gd name="connsiteY6" fmla="*/ 6415088 h 6415088"/>
              <a:gd name="connsiteX7" fmla="*/ 0 w 5857875"/>
              <a:gd name="connsiteY7"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5657850 w 5857875"/>
              <a:gd name="connsiteY3" fmla="*/ 1533525 h 6415088"/>
              <a:gd name="connsiteX4" fmla="*/ 5848350 w 5857875"/>
              <a:gd name="connsiteY4" fmla="*/ 1900238 h 6415088"/>
              <a:gd name="connsiteX5" fmla="*/ 5857875 w 5857875"/>
              <a:gd name="connsiteY5" fmla="*/ 6415088 h 6415088"/>
              <a:gd name="connsiteX6" fmla="*/ 0 w 5857875"/>
              <a:gd name="connsiteY6" fmla="*/ 6415088 h 6415088"/>
              <a:gd name="connsiteX7" fmla="*/ 0 w 5857875"/>
              <a:gd name="connsiteY7"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5657850 w 5857875"/>
              <a:gd name="connsiteY3" fmla="*/ 1533525 h 6415088"/>
              <a:gd name="connsiteX4" fmla="*/ 5848350 w 5857875"/>
              <a:gd name="connsiteY4" fmla="*/ 1900238 h 6415088"/>
              <a:gd name="connsiteX5" fmla="*/ 5857875 w 5857875"/>
              <a:gd name="connsiteY5" fmla="*/ 6415088 h 6415088"/>
              <a:gd name="connsiteX6" fmla="*/ 0 w 5857875"/>
              <a:gd name="connsiteY6" fmla="*/ 6415088 h 6415088"/>
              <a:gd name="connsiteX7" fmla="*/ 0 w 5857875"/>
              <a:gd name="connsiteY7"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371975 w 5857875"/>
              <a:gd name="connsiteY3" fmla="*/ 714375 h 6415088"/>
              <a:gd name="connsiteX4" fmla="*/ 5657850 w 5857875"/>
              <a:gd name="connsiteY4" fmla="*/ 15335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657850 w 5857875"/>
              <a:gd name="connsiteY4" fmla="*/ 15335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505450 w 5857875"/>
              <a:gd name="connsiteY4" fmla="*/ 13430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505450 w 5857875"/>
              <a:gd name="connsiteY4" fmla="*/ 13430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505450 w 5857875"/>
              <a:gd name="connsiteY4" fmla="*/ 13430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61050"/>
              <a:gd name="connsiteY0" fmla="*/ 14288 h 6415088"/>
              <a:gd name="connsiteX1" fmla="*/ 2876550 w 5861050"/>
              <a:gd name="connsiteY1" fmla="*/ 0 h 6415088"/>
              <a:gd name="connsiteX2" fmla="*/ 3286125 w 5861050"/>
              <a:gd name="connsiteY2" fmla="*/ 57150 h 6415088"/>
              <a:gd name="connsiteX3" fmla="*/ 4410075 w 5861050"/>
              <a:gd name="connsiteY3" fmla="*/ 685800 h 6415088"/>
              <a:gd name="connsiteX4" fmla="*/ 5505450 w 5861050"/>
              <a:gd name="connsiteY4" fmla="*/ 1343025 h 6415088"/>
              <a:gd name="connsiteX5" fmla="*/ 5861050 w 5861050"/>
              <a:gd name="connsiteY5" fmla="*/ 1989138 h 6415088"/>
              <a:gd name="connsiteX6" fmla="*/ 5857875 w 5861050"/>
              <a:gd name="connsiteY6" fmla="*/ 6415088 h 6415088"/>
              <a:gd name="connsiteX7" fmla="*/ 0 w 5861050"/>
              <a:gd name="connsiteY7" fmla="*/ 6415088 h 6415088"/>
              <a:gd name="connsiteX8" fmla="*/ 0 w 5861050"/>
              <a:gd name="connsiteY8" fmla="*/ 14288 h 6415088"/>
              <a:gd name="connsiteX0" fmla="*/ 0 w 5861050"/>
              <a:gd name="connsiteY0" fmla="*/ 14288 h 6415088"/>
              <a:gd name="connsiteX1" fmla="*/ 2876550 w 5861050"/>
              <a:gd name="connsiteY1" fmla="*/ 0 h 6415088"/>
              <a:gd name="connsiteX2" fmla="*/ 3286125 w 5861050"/>
              <a:gd name="connsiteY2" fmla="*/ 57150 h 6415088"/>
              <a:gd name="connsiteX3" fmla="*/ 4410075 w 5861050"/>
              <a:gd name="connsiteY3" fmla="*/ 685800 h 6415088"/>
              <a:gd name="connsiteX4" fmla="*/ 5505450 w 5861050"/>
              <a:gd name="connsiteY4" fmla="*/ 1343025 h 6415088"/>
              <a:gd name="connsiteX5" fmla="*/ 5861050 w 5861050"/>
              <a:gd name="connsiteY5" fmla="*/ 1989138 h 6415088"/>
              <a:gd name="connsiteX6" fmla="*/ 5857875 w 5861050"/>
              <a:gd name="connsiteY6" fmla="*/ 6415088 h 6415088"/>
              <a:gd name="connsiteX7" fmla="*/ 0 w 5861050"/>
              <a:gd name="connsiteY7" fmla="*/ 6415088 h 6415088"/>
              <a:gd name="connsiteX8" fmla="*/ 0 w 5861050"/>
              <a:gd name="connsiteY8" fmla="*/ 14288 h 6415088"/>
              <a:gd name="connsiteX0" fmla="*/ 0 w 5861050"/>
              <a:gd name="connsiteY0" fmla="*/ 14288 h 6415088"/>
              <a:gd name="connsiteX1" fmla="*/ 2876550 w 5861050"/>
              <a:gd name="connsiteY1" fmla="*/ 0 h 6415088"/>
              <a:gd name="connsiteX2" fmla="*/ 3286125 w 5861050"/>
              <a:gd name="connsiteY2" fmla="*/ 57150 h 6415088"/>
              <a:gd name="connsiteX3" fmla="*/ 4410075 w 5861050"/>
              <a:gd name="connsiteY3" fmla="*/ 685800 h 6415088"/>
              <a:gd name="connsiteX4" fmla="*/ 5505450 w 5861050"/>
              <a:gd name="connsiteY4" fmla="*/ 1343025 h 6415088"/>
              <a:gd name="connsiteX5" fmla="*/ 5861050 w 5861050"/>
              <a:gd name="connsiteY5" fmla="*/ 1989138 h 6415088"/>
              <a:gd name="connsiteX6" fmla="*/ 5857875 w 5861050"/>
              <a:gd name="connsiteY6" fmla="*/ 6415088 h 6415088"/>
              <a:gd name="connsiteX7" fmla="*/ 0 w 5861050"/>
              <a:gd name="connsiteY7" fmla="*/ 6415088 h 6415088"/>
              <a:gd name="connsiteX8" fmla="*/ 0 w 5861050"/>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7938 h 6408738"/>
              <a:gd name="connsiteX1" fmla="*/ 2863850 w 5857943"/>
              <a:gd name="connsiteY1" fmla="*/ 0 h 6408738"/>
              <a:gd name="connsiteX2" fmla="*/ 3286125 w 5857943"/>
              <a:gd name="connsiteY2" fmla="*/ 50800 h 6408738"/>
              <a:gd name="connsiteX3" fmla="*/ 4410075 w 5857943"/>
              <a:gd name="connsiteY3" fmla="*/ 679450 h 6408738"/>
              <a:gd name="connsiteX4" fmla="*/ 5505450 w 5857943"/>
              <a:gd name="connsiteY4" fmla="*/ 1336675 h 6408738"/>
              <a:gd name="connsiteX5" fmla="*/ 5848350 w 5857943"/>
              <a:gd name="connsiteY5" fmla="*/ 1982788 h 6408738"/>
              <a:gd name="connsiteX6" fmla="*/ 5857875 w 5857943"/>
              <a:gd name="connsiteY6" fmla="*/ 6408738 h 6408738"/>
              <a:gd name="connsiteX7" fmla="*/ 0 w 5857943"/>
              <a:gd name="connsiteY7" fmla="*/ 6408738 h 6408738"/>
              <a:gd name="connsiteX8" fmla="*/ 0 w 5857943"/>
              <a:gd name="connsiteY8" fmla="*/ 7938 h 6408738"/>
              <a:gd name="connsiteX0" fmla="*/ 12700 w 5870643"/>
              <a:gd name="connsiteY0" fmla="*/ 7938 h 6408738"/>
              <a:gd name="connsiteX1" fmla="*/ 2876550 w 5870643"/>
              <a:gd name="connsiteY1" fmla="*/ 0 h 6408738"/>
              <a:gd name="connsiteX2" fmla="*/ 3298825 w 5870643"/>
              <a:gd name="connsiteY2" fmla="*/ 50800 h 6408738"/>
              <a:gd name="connsiteX3" fmla="*/ 4422775 w 5870643"/>
              <a:gd name="connsiteY3" fmla="*/ 679450 h 6408738"/>
              <a:gd name="connsiteX4" fmla="*/ 5518150 w 5870643"/>
              <a:gd name="connsiteY4" fmla="*/ 1336675 h 6408738"/>
              <a:gd name="connsiteX5" fmla="*/ 5861050 w 5870643"/>
              <a:gd name="connsiteY5" fmla="*/ 1982788 h 6408738"/>
              <a:gd name="connsiteX6" fmla="*/ 5870575 w 5870643"/>
              <a:gd name="connsiteY6" fmla="*/ 6408738 h 6408738"/>
              <a:gd name="connsiteX7" fmla="*/ 12700 w 5870643"/>
              <a:gd name="connsiteY7" fmla="*/ 6408738 h 6408738"/>
              <a:gd name="connsiteX8" fmla="*/ 0 w 5870643"/>
              <a:gd name="connsiteY8" fmla="*/ 4321175 h 6408738"/>
              <a:gd name="connsiteX9" fmla="*/ 12700 w 5870643"/>
              <a:gd name="connsiteY9" fmla="*/ 7938 h 6408738"/>
              <a:gd name="connsiteX0" fmla="*/ 12700 w 5870643"/>
              <a:gd name="connsiteY0" fmla="*/ 7938 h 6408738"/>
              <a:gd name="connsiteX1" fmla="*/ 2876550 w 5870643"/>
              <a:gd name="connsiteY1" fmla="*/ 0 h 6408738"/>
              <a:gd name="connsiteX2" fmla="*/ 3298825 w 5870643"/>
              <a:gd name="connsiteY2" fmla="*/ 50800 h 6408738"/>
              <a:gd name="connsiteX3" fmla="*/ 4422775 w 5870643"/>
              <a:gd name="connsiteY3" fmla="*/ 679450 h 6408738"/>
              <a:gd name="connsiteX4" fmla="*/ 5518150 w 5870643"/>
              <a:gd name="connsiteY4" fmla="*/ 1336675 h 6408738"/>
              <a:gd name="connsiteX5" fmla="*/ 5861050 w 5870643"/>
              <a:gd name="connsiteY5" fmla="*/ 1982788 h 6408738"/>
              <a:gd name="connsiteX6" fmla="*/ 5870575 w 5870643"/>
              <a:gd name="connsiteY6" fmla="*/ 6408738 h 6408738"/>
              <a:gd name="connsiteX7" fmla="*/ 2806700 w 5870643"/>
              <a:gd name="connsiteY7" fmla="*/ 6403975 h 6408738"/>
              <a:gd name="connsiteX8" fmla="*/ 12700 w 5870643"/>
              <a:gd name="connsiteY8" fmla="*/ 6408738 h 6408738"/>
              <a:gd name="connsiteX9" fmla="*/ 0 w 5870643"/>
              <a:gd name="connsiteY9" fmla="*/ 4321175 h 6408738"/>
              <a:gd name="connsiteX10" fmla="*/ 12700 w 5870643"/>
              <a:gd name="connsiteY10" fmla="*/ 7938 h 6408738"/>
              <a:gd name="connsiteX0" fmla="*/ 210765 w 6068708"/>
              <a:gd name="connsiteY0" fmla="*/ 7938 h 6408738"/>
              <a:gd name="connsiteX1" fmla="*/ 3074615 w 6068708"/>
              <a:gd name="connsiteY1" fmla="*/ 0 h 6408738"/>
              <a:gd name="connsiteX2" fmla="*/ 3496890 w 6068708"/>
              <a:gd name="connsiteY2" fmla="*/ 50800 h 6408738"/>
              <a:gd name="connsiteX3" fmla="*/ 4620840 w 6068708"/>
              <a:gd name="connsiteY3" fmla="*/ 679450 h 6408738"/>
              <a:gd name="connsiteX4" fmla="*/ 5716215 w 6068708"/>
              <a:gd name="connsiteY4" fmla="*/ 1336675 h 6408738"/>
              <a:gd name="connsiteX5" fmla="*/ 6059115 w 6068708"/>
              <a:gd name="connsiteY5" fmla="*/ 1982788 h 6408738"/>
              <a:gd name="connsiteX6" fmla="*/ 6068640 w 6068708"/>
              <a:gd name="connsiteY6" fmla="*/ 6408738 h 6408738"/>
              <a:gd name="connsiteX7" fmla="*/ 3004765 w 6068708"/>
              <a:gd name="connsiteY7" fmla="*/ 6403975 h 6408738"/>
              <a:gd name="connsiteX8" fmla="*/ 210765 w 6068708"/>
              <a:gd name="connsiteY8" fmla="*/ 6408738 h 6408738"/>
              <a:gd name="connsiteX9" fmla="*/ 198065 w 6068708"/>
              <a:gd name="connsiteY9" fmla="*/ 5210175 h 6408738"/>
              <a:gd name="connsiteX10" fmla="*/ 198065 w 6068708"/>
              <a:gd name="connsiteY10" fmla="*/ 4321175 h 6408738"/>
              <a:gd name="connsiteX11" fmla="*/ 210765 w 6068708"/>
              <a:gd name="connsiteY11" fmla="*/ 7938 h 6408738"/>
              <a:gd name="connsiteX0" fmla="*/ 14288 w 5872231"/>
              <a:gd name="connsiteY0" fmla="*/ 7938 h 6408738"/>
              <a:gd name="connsiteX1" fmla="*/ 2878138 w 5872231"/>
              <a:gd name="connsiteY1" fmla="*/ 0 h 6408738"/>
              <a:gd name="connsiteX2" fmla="*/ 3300413 w 5872231"/>
              <a:gd name="connsiteY2" fmla="*/ 50800 h 6408738"/>
              <a:gd name="connsiteX3" fmla="*/ 4424363 w 5872231"/>
              <a:gd name="connsiteY3" fmla="*/ 679450 h 6408738"/>
              <a:gd name="connsiteX4" fmla="*/ 5519738 w 5872231"/>
              <a:gd name="connsiteY4" fmla="*/ 1336675 h 6408738"/>
              <a:gd name="connsiteX5" fmla="*/ 5862638 w 5872231"/>
              <a:gd name="connsiteY5" fmla="*/ 1982788 h 6408738"/>
              <a:gd name="connsiteX6" fmla="*/ 5872163 w 5872231"/>
              <a:gd name="connsiteY6" fmla="*/ 6408738 h 6408738"/>
              <a:gd name="connsiteX7" fmla="*/ 2808288 w 5872231"/>
              <a:gd name="connsiteY7" fmla="*/ 6403975 h 6408738"/>
              <a:gd name="connsiteX8" fmla="*/ 1398588 w 5872231"/>
              <a:gd name="connsiteY8" fmla="*/ 5659438 h 6408738"/>
              <a:gd name="connsiteX9" fmla="*/ 1588 w 5872231"/>
              <a:gd name="connsiteY9" fmla="*/ 5210175 h 6408738"/>
              <a:gd name="connsiteX10" fmla="*/ 1588 w 5872231"/>
              <a:gd name="connsiteY10" fmla="*/ 4321175 h 6408738"/>
              <a:gd name="connsiteX11" fmla="*/ 14288 w 5872231"/>
              <a:gd name="connsiteY11" fmla="*/ 7938 h 6408738"/>
              <a:gd name="connsiteX0" fmla="*/ 14288 w 5872231"/>
              <a:gd name="connsiteY0" fmla="*/ 7938 h 6408738"/>
              <a:gd name="connsiteX1" fmla="*/ 2878138 w 5872231"/>
              <a:gd name="connsiteY1" fmla="*/ 0 h 6408738"/>
              <a:gd name="connsiteX2" fmla="*/ 3300413 w 5872231"/>
              <a:gd name="connsiteY2" fmla="*/ 50800 h 6408738"/>
              <a:gd name="connsiteX3" fmla="*/ 4424363 w 5872231"/>
              <a:gd name="connsiteY3" fmla="*/ 679450 h 6408738"/>
              <a:gd name="connsiteX4" fmla="*/ 5519738 w 5872231"/>
              <a:gd name="connsiteY4" fmla="*/ 1336675 h 6408738"/>
              <a:gd name="connsiteX5" fmla="*/ 5862638 w 5872231"/>
              <a:gd name="connsiteY5" fmla="*/ 1982788 h 6408738"/>
              <a:gd name="connsiteX6" fmla="*/ 5872163 w 5872231"/>
              <a:gd name="connsiteY6" fmla="*/ 6408738 h 6408738"/>
              <a:gd name="connsiteX7" fmla="*/ 2808288 w 5872231"/>
              <a:gd name="connsiteY7" fmla="*/ 6403975 h 6408738"/>
              <a:gd name="connsiteX8" fmla="*/ 1398588 w 5872231"/>
              <a:gd name="connsiteY8" fmla="*/ 5659438 h 6408738"/>
              <a:gd name="connsiteX9" fmla="*/ 1588 w 5872231"/>
              <a:gd name="connsiteY9" fmla="*/ 5210175 h 6408738"/>
              <a:gd name="connsiteX10" fmla="*/ 1588 w 5872231"/>
              <a:gd name="connsiteY10" fmla="*/ 4321175 h 6408738"/>
              <a:gd name="connsiteX11" fmla="*/ 14288 w 5872231"/>
              <a:gd name="connsiteY11" fmla="*/ 7938 h 6408738"/>
              <a:gd name="connsiteX0" fmla="*/ 12711 w 5870654"/>
              <a:gd name="connsiteY0" fmla="*/ 7938 h 6408738"/>
              <a:gd name="connsiteX1" fmla="*/ 2876561 w 5870654"/>
              <a:gd name="connsiteY1" fmla="*/ 0 h 6408738"/>
              <a:gd name="connsiteX2" fmla="*/ 3298836 w 5870654"/>
              <a:gd name="connsiteY2" fmla="*/ 50800 h 6408738"/>
              <a:gd name="connsiteX3" fmla="*/ 4422786 w 5870654"/>
              <a:gd name="connsiteY3" fmla="*/ 679450 h 6408738"/>
              <a:gd name="connsiteX4" fmla="*/ 5518161 w 5870654"/>
              <a:gd name="connsiteY4" fmla="*/ 1336675 h 6408738"/>
              <a:gd name="connsiteX5" fmla="*/ 5861061 w 5870654"/>
              <a:gd name="connsiteY5" fmla="*/ 1982788 h 6408738"/>
              <a:gd name="connsiteX6" fmla="*/ 5870586 w 5870654"/>
              <a:gd name="connsiteY6" fmla="*/ 6408738 h 6408738"/>
              <a:gd name="connsiteX7" fmla="*/ 2806711 w 5870654"/>
              <a:gd name="connsiteY7" fmla="*/ 6403975 h 6408738"/>
              <a:gd name="connsiteX8" fmla="*/ 1397011 w 5870654"/>
              <a:gd name="connsiteY8" fmla="*/ 5659438 h 6408738"/>
              <a:gd name="connsiteX9" fmla="*/ 304811 w 5870654"/>
              <a:gd name="connsiteY9" fmla="*/ 5032375 h 6408738"/>
              <a:gd name="connsiteX10" fmla="*/ 11 w 5870654"/>
              <a:gd name="connsiteY10" fmla="*/ 4321175 h 6408738"/>
              <a:gd name="connsiteX11" fmla="*/ 12711 w 5870654"/>
              <a:gd name="connsiteY11" fmla="*/ 7938 h 6408738"/>
              <a:gd name="connsiteX0" fmla="*/ 12711 w 5870654"/>
              <a:gd name="connsiteY0" fmla="*/ 7938 h 6408738"/>
              <a:gd name="connsiteX1" fmla="*/ 2876561 w 5870654"/>
              <a:gd name="connsiteY1" fmla="*/ 0 h 6408738"/>
              <a:gd name="connsiteX2" fmla="*/ 3298836 w 5870654"/>
              <a:gd name="connsiteY2" fmla="*/ 50800 h 6408738"/>
              <a:gd name="connsiteX3" fmla="*/ 4422786 w 5870654"/>
              <a:gd name="connsiteY3" fmla="*/ 679450 h 6408738"/>
              <a:gd name="connsiteX4" fmla="*/ 5518161 w 5870654"/>
              <a:gd name="connsiteY4" fmla="*/ 1336675 h 6408738"/>
              <a:gd name="connsiteX5" fmla="*/ 5861061 w 5870654"/>
              <a:gd name="connsiteY5" fmla="*/ 1982788 h 6408738"/>
              <a:gd name="connsiteX6" fmla="*/ 5870586 w 5870654"/>
              <a:gd name="connsiteY6" fmla="*/ 6408738 h 6408738"/>
              <a:gd name="connsiteX7" fmla="*/ 2806711 w 5870654"/>
              <a:gd name="connsiteY7" fmla="*/ 6403975 h 6408738"/>
              <a:gd name="connsiteX8" fmla="*/ 1397011 w 5870654"/>
              <a:gd name="connsiteY8" fmla="*/ 5659438 h 6408738"/>
              <a:gd name="connsiteX9" fmla="*/ 304811 w 5870654"/>
              <a:gd name="connsiteY9" fmla="*/ 5032375 h 6408738"/>
              <a:gd name="connsiteX10" fmla="*/ 11 w 5870654"/>
              <a:gd name="connsiteY10" fmla="*/ 4321175 h 6408738"/>
              <a:gd name="connsiteX11" fmla="*/ 12711 w 5870654"/>
              <a:gd name="connsiteY11" fmla="*/ 7938 h 6408738"/>
              <a:gd name="connsiteX0" fmla="*/ 19060 w 5877003"/>
              <a:gd name="connsiteY0" fmla="*/ 7938 h 6408738"/>
              <a:gd name="connsiteX1" fmla="*/ 2882910 w 5877003"/>
              <a:gd name="connsiteY1" fmla="*/ 0 h 6408738"/>
              <a:gd name="connsiteX2" fmla="*/ 3305185 w 5877003"/>
              <a:gd name="connsiteY2" fmla="*/ 50800 h 6408738"/>
              <a:gd name="connsiteX3" fmla="*/ 4429135 w 5877003"/>
              <a:gd name="connsiteY3" fmla="*/ 679450 h 6408738"/>
              <a:gd name="connsiteX4" fmla="*/ 5524510 w 5877003"/>
              <a:gd name="connsiteY4" fmla="*/ 1336675 h 6408738"/>
              <a:gd name="connsiteX5" fmla="*/ 5867410 w 5877003"/>
              <a:gd name="connsiteY5" fmla="*/ 1982788 h 6408738"/>
              <a:gd name="connsiteX6" fmla="*/ 5876935 w 5877003"/>
              <a:gd name="connsiteY6" fmla="*/ 6408738 h 6408738"/>
              <a:gd name="connsiteX7" fmla="*/ 2813060 w 5877003"/>
              <a:gd name="connsiteY7" fmla="*/ 6403975 h 6408738"/>
              <a:gd name="connsiteX8" fmla="*/ 1403360 w 5877003"/>
              <a:gd name="connsiteY8" fmla="*/ 5659438 h 6408738"/>
              <a:gd name="connsiteX9" fmla="*/ 311160 w 5877003"/>
              <a:gd name="connsiteY9" fmla="*/ 5032375 h 6408738"/>
              <a:gd name="connsiteX10" fmla="*/ 10 w 5877003"/>
              <a:gd name="connsiteY10" fmla="*/ 4162425 h 6408738"/>
              <a:gd name="connsiteX11" fmla="*/ 19060 w 5877003"/>
              <a:gd name="connsiteY11" fmla="*/ 7938 h 6408738"/>
              <a:gd name="connsiteX0" fmla="*/ 19068 w 5877011"/>
              <a:gd name="connsiteY0" fmla="*/ 7938 h 6408738"/>
              <a:gd name="connsiteX1" fmla="*/ 2882918 w 5877011"/>
              <a:gd name="connsiteY1" fmla="*/ 0 h 6408738"/>
              <a:gd name="connsiteX2" fmla="*/ 3305193 w 5877011"/>
              <a:gd name="connsiteY2" fmla="*/ 50800 h 6408738"/>
              <a:gd name="connsiteX3" fmla="*/ 4429143 w 5877011"/>
              <a:gd name="connsiteY3" fmla="*/ 679450 h 6408738"/>
              <a:gd name="connsiteX4" fmla="*/ 5524518 w 5877011"/>
              <a:gd name="connsiteY4" fmla="*/ 1336675 h 6408738"/>
              <a:gd name="connsiteX5" fmla="*/ 5867418 w 5877011"/>
              <a:gd name="connsiteY5" fmla="*/ 1982788 h 6408738"/>
              <a:gd name="connsiteX6" fmla="*/ 5876943 w 5877011"/>
              <a:gd name="connsiteY6" fmla="*/ 6408738 h 6408738"/>
              <a:gd name="connsiteX7" fmla="*/ 2813068 w 5877011"/>
              <a:gd name="connsiteY7" fmla="*/ 6403975 h 6408738"/>
              <a:gd name="connsiteX8" fmla="*/ 1403368 w 5877011"/>
              <a:gd name="connsiteY8" fmla="*/ 5659438 h 6408738"/>
              <a:gd name="connsiteX9" fmla="*/ 311168 w 5877011"/>
              <a:gd name="connsiteY9" fmla="*/ 5032375 h 6408738"/>
              <a:gd name="connsiteX10" fmla="*/ 18 w 5877011"/>
              <a:gd name="connsiteY10" fmla="*/ 4162425 h 6408738"/>
              <a:gd name="connsiteX11" fmla="*/ 19068 w 5877011"/>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311150 w 5876993"/>
              <a:gd name="connsiteY9" fmla="*/ 50323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967078"/>
              <a:gd name="connsiteY0" fmla="*/ 7938 h 6488675"/>
              <a:gd name="connsiteX1" fmla="*/ 2882900 w 5967078"/>
              <a:gd name="connsiteY1" fmla="*/ 0 h 6488675"/>
              <a:gd name="connsiteX2" fmla="*/ 3305175 w 5967078"/>
              <a:gd name="connsiteY2" fmla="*/ 50800 h 6488675"/>
              <a:gd name="connsiteX3" fmla="*/ 4429125 w 5967078"/>
              <a:gd name="connsiteY3" fmla="*/ 679450 h 6488675"/>
              <a:gd name="connsiteX4" fmla="*/ 5524500 w 5967078"/>
              <a:gd name="connsiteY4" fmla="*/ 1336675 h 6488675"/>
              <a:gd name="connsiteX5" fmla="*/ 5867400 w 5967078"/>
              <a:gd name="connsiteY5" fmla="*/ 1982788 h 6488675"/>
              <a:gd name="connsiteX6" fmla="*/ 5967070 w 5967078"/>
              <a:gd name="connsiteY6" fmla="*/ 6488675 h 6488675"/>
              <a:gd name="connsiteX7" fmla="*/ 2727325 w 5967078"/>
              <a:gd name="connsiteY7" fmla="*/ 6384925 h 6488675"/>
              <a:gd name="connsiteX8" fmla="*/ 1372870 w 5967078"/>
              <a:gd name="connsiteY8" fmla="*/ 5667058 h 6488675"/>
              <a:gd name="connsiteX9" fmla="*/ 292100 w 5967078"/>
              <a:gd name="connsiteY9" fmla="*/ 4981575 h 6488675"/>
              <a:gd name="connsiteX10" fmla="*/ 0 w 5967078"/>
              <a:gd name="connsiteY10" fmla="*/ 4162425 h 6488675"/>
              <a:gd name="connsiteX11" fmla="*/ 19050 w 5967078"/>
              <a:gd name="connsiteY11" fmla="*/ 7938 h 6488675"/>
              <a:gd name="connsiteX0" fmla="*/ 19050 w 5967078"/>
              <a:gd name="connsiteY0" fmla="*/ 7938 h 8842997"/>
              <a:gd name="connsiteX1" fmla="*/ 2882900 w 5967078"/>
              <a:gd name="connsiteY1" fmla="*/ 0 h 8842997"/>
              <a:gd name="connsiteX2" fmla="*/ 3305175 w 5967078"/>
              <a:gd name="connsiteY2" fmla="*/ 50800 h 8842997"/>
              <a:gd name="connsiteX3" fmla="*/ 4429125 w 5967078"/>
              <a:gd name="connsiteY3" fmla="*/ 679450 h 8842997"/>
              <a:gd name="connsiteX4" fmla="*/ 5524500 w 5967078"/>
              <a:gd name="connsiteY4" fmla="*/ 1336675 h 8842997"/>
              <a:gd name="connsiteX5" fmla="*/ 5867400 w 5967078"/>
              <a:gd name="connsiteY5" fmla="*/ 1982788 h 8842997"/>
              <a:gd name="connsiteX6" fmla="*/ 5967070 w 5967078"/>
              <a:gd name="connsiteY6" fmla="*/ 6488675 h 8842997"/>
              <a:gd name="connsiteX7" fmla="*/ 1873454 w 5967078"/>
              <a:gd name="connsiteY7" fmla="*/ 8842978 h 8842997"/>
              <a:gd name="connsiteX8" fmla="*/ 1372870 w 5967078"/>
              <a:gd name="connsiteY8" fmla="*/ 5667058 h 8842997"/>
              <a:gd name="connsiteX9" fmla="*/ 292100 w 5967078"/>
              <a:gd name="connsiteY9" fmla="*/ 4981575 h 8842997"/>
              <a:gd name="connsiteX10" fmla="*/ 0 w 5967078"/>
              <a:gd name="connsiteY10" fmla="*/ 4162425 h 8842997"/>
              <a:gd name="connsiteX11" fmla="*/ 19050 w 5967078"/>
              <a:gd name="connsiteY11" fmla="*/ 7938 h 8842997"/>
              <a:gd name="connsiteX0" fmla="*/ 19050 w 5967078"/>
              <a:gd name="connsiteY0" fmla="*/ 7938 h 8842978"/>
              <a:gd name="connsiteX1" fmla="*/ 2882900 w 5967078"/>
              <a:gd name="connsiteY1" fmla="*/ 0 h 8842978"/>
              <a:gd name="connsiteX2" fmla="*/ 3305175 w 5967078"/>
              <a:gd name="connsiteY2" fmla="*/ 50800 h 8842978"/>
              <a:gd name="connsiteX3" fmla="*/ 4429125 w 5967078"/>
              <a:gd name="connsiteY3" fmla="*/ 679450 h 8842978"/>
              <a:gd name="connsiteX4" fmla="*/ 5524500 w 5967078"/>
              <a:gd name="connsiteY4" fmla="*/ 1336675 h 8842978"/>
              <a:gd name="connsiteX5" fmla="*/ 5867400 w 5967078"/>
              <a:gd name="connsiteY5" fmla="*/ 1982788 h 8842978"/>
              <a:gd name="connsiteX6" fmla="*/ 5967070 w 5967078"/>
              <a:gd name="connsiteY6" fmla="*/ 6488675 h 8842978"/>
              <a:gd name="connsiteX7" fmla="*/ 1873454 w 5967078"/>
              <a:gd name="connsiteY7" fmla="*/ 8842978 h 8842978"/>
              <a:gd name="connsiteX8" fmla="*/ 1372870 w 5967078"/>
              <a:gd name="connsiteY8" fmla="*/ 5667058 h 8842978"/>
              <a:gd name="connsiteX9" fmla="*/ 292100 w 5967078"/>
              <a:gd name="connsiteY9" fmla="*/ 4981575 h 8842978"/>
              <a:gd name="connsiteX10" fmla="*/ 0 w 5967078"/>
              <a:gd name="connsiteY10" fmla="*/ 4162425 h 8842978"/>
              <a:gd name="connsiteX11" fmla="*/ 19050 w 5967078"/>
              <a:gd name="connsiteY11" fmla="*/ 7938 h 8842978"/>
              <a:gd name="connsiteX0" fmla="*/ 19050 w 5967078"/>
              <a:gd name="connsiteY0" fmla="*/ 7938 h 8873027"/>
              <a:gd name="connsiteX1" fmla="*/ 2882900 w 5967078"/>
              <a:gd name="connsiteY1" fmla="*/ 0 h 8873027"/>
              <a:gd name="connsiteX2" fmla="*/ 3305175 w 5967078"/>
              <a:gd name="connsiteY2" fmla="*/ 50800 h 8873027"/>
              <a:gd name="connsiteX3" fmla="*/ 4429125 w 5967078"/>
              <a:gd name="connsiteY3" fmla="*/ 679450 h 8873027"/>
              <a:gd name="connsiteX4" fmla="*/ 5524500 w 5967078"/>
              <a:gd name="connsiteY4" fmla="*/ 1336675 h 8873027"/>
              <a:gd name="connsiteX5" fmla="*/ 5867400 w 5967078"/>
              <a:gd name="connsiteY5" fmla="*/ 1982788 h 8873027"/>
              <a:gd name="connsiteX6" fmla="*/ 5967070 w 5967078"/>
              <a:gd name="connsiteY6" fmla="*/ 6488675 h 8873027"/>
              <a:gd name="connsiteX7" fmla="*/ 1846808 w 5967078"/>
              <a:gd name="connsiteY7" fmla="*/ 8873027 h 8873027"/>
              <a:gd name="connsiteX8" fmla="*/ 1372870 w 5967078"/>
              <a:gd name="connsiteY8" fmla="*/ 5667058 h 8873027"/>
              <a:gd name="connsiteX9" fmla="*/ 292100 w 5967078"/>
              <a:gd name="connsiteY9" fmla="*/ 4981575 h 8873027"/>
              <a:gd name="connsiteX10" fmla="*/ 0 w 5967078"/>
              <a:gd name="connsiteY10" fmla="*/ 4162425 h 8873027"/>
              <a:gd name="connsiteX11" fmla="*/ 19050 w 5967078"/>
              <a:gd name="connsiteY11" fmla="*/ 7938 h 8873027"/>
              <a:gd name="connsiteX0" fmla="*/ 19050 w 5967078"/>
              <a:gd name="connsiteY0" fmla="*/ 22702 h 8887791"/>
              <a:gd name="connsiteX1" fmla="*/ 2882900 w 5967078"/>
              <a:gd name="connsiteY1" fmla="*/ 14764 h 8887791"/>
              <a:gd name="connsiteX2" fmla="*/ 3371166 w 5967078"/>
              <a:gd name="connsiteY2" fmla="*/ 27464 h 8887791"/>
              <a:gd name="connsiteX3" fmla="*/ 4429125 w 5967078"/>
              <a:gd name="connsiteY3" fmla="*/ 694214 h 8887791"/>
              <a:gd name="connsiteX4" fmla="*/ 5524500 w 5967078"/>
              <a:gd name="connsiteY4" fmla="*/ 1351439 h 8887791"/>
              <a:gd name="connsiteX5" fmla="*/ 5867400 w 5967078"/>
              <a:gd name="connsiteY5" fmla="*/ 1997552 h 8887791"/>
              <a:gd name="connsiteX6" fmla="*/ 5967070 w 5967078"/>
              <a:gd name="connsiteY6" fmla="*/ 6503439 h 8887791"/>
              <a:gd name="connsiteX7" fmla="*/ 1846808 w 5967078"/>
              <a:gd name="connsiteY7" fmla="*/ 8887791 h 8887791"/>
              <a:gd name="connsiteX8" fmla="*/ 1372870 w 5967078"/>
              <a:gd name="connsiteY8" fmla="*/ 5681822 h 8887791"/>
              <a:gd name="connsiteX9" fmla="*/ 292100 w 5967078"/>
              <a:gd name="connsiteY9" fmla="*/ 4996339 h 8887791"/>
              <a:gd name="connsiteX10" fmla="*/ 0 w 5967078"/>
              <a:gd name="connsiteY10" fmla="*/ 4177189 h 8887791"/>
              <a:gd name="connsiteX11" fmla="*/ 19050 w 5967078"/>
              <a:gd name="connsiteY11" fmla="*/ 22702 h 8887791"/>
              <a:gd name="connsiteX0" fmla="*/ 8 w 7522705"/>
              <a:gd name="connsiteY0" fmla="*/ 2984895 h 8887791"/>
              <a:gd name="connsiteX1" fmla="*/ 4438527 w 7522705"/>
              <a:gd name="connsiteY1" fmla="*/ 14764 h 8887791"/>
              <a:gd name="connsiteX2" fmla="*/ 4926793 w 7522705"/>
              <a:gd name="connsiteY2" fmla="*/ 27464 h 8887791"/>
              <a:gd name="connsiteX3" fmla="*/ 5984752 w 7522705"/>
              <a:gd name="connsiteY3" fmla="*/ 694214 h 8887791"/>
              <a:gd name="connsiteX4" fmla="*/ 7080127 w 7522705"/>
              <a:gd name="connsiteY4" fmla="*/ 1351439 h 8887791"/>
              <a:gd name="connsiteX5" fmla="*/ 7423027 w 7522705"/>
              <a:gd name="connsiteY5" fmla="*/ 1997552 h 8887791"/>
              <a:gd name="connsiteX6" fmla="*/ 7522697 w 7522705"/>
              <a:gd name="connsiteY6" fmla="*/ 6503439 h 8887791"/>
              <a:gd name="connsiteX7" fmla="*/ 3402435 w 7522705"/>
              <a:gd name="connsiteY7" fmla="*/ 8887791 h 8887791"/>
              <a:gd name="connsiteX8" fmla="*/ 2928497 w 7522705"/>
              <a:gd name="connsiteY8" fmla="*/ 5681822 h 8887791"/>
              <a:gd name="connsiteX9" fmla="*/ 1847727 w 7522705"/>
              <a:gd name="connsiteY9" fmla="*/ 4996339 h 8887791"/>
              <a:gd name="connsiteX10" fmla="*/ 1555627 w 7522705"/>
              <a:gd name="connsiteY10" fmla="*/ 4177189 h 8887791"/>
              <a:gd name="connsiteX11" fmla="*/ 8 w 7522705"/>
              <a:gd name="connsiteY11" fmla="*/ 2984895 h 8887791"/>
              <a:gd name="connsiteX0" fmla="*/ 8 w 7522705"/>
              <a:gd name="connsiteY0" fmla="*/ 2957431 h 8860327"/>
              <a:gd name="connsiteX1" fmla="*/ 4926793 w 7522705"/>
              <a:gd name="connsiteY1" fmla="*/ 0 h 8860327"/>
              <a:gd name="connsiteX2" fmla="*/ 5984752 w 7522705"/>
              <a:gd name="connsiteY2" fmla="*/ 666750 h 8860327"/>
              <a:gd name="connsiteX3" fmla="*/ 7080127 w 7522705"/>
              <a:gd name="connsiteY3" fmla="*/ 1323975 h 8860327"/>
              <a:gd name="connsiteX4" fmla="*/ 7423027 w 7522705"/>
              <a:gd name="connsiteY4" fmla="*/ 1970088 h 8860327"/>
              <a:gd name="connsiteX5" fmla="*/ 7522697 w 7522705"/>
              <a:gd name="connsiteY5" fmla="*/ 6475975 h 8860327"/>
              <a:gd name="connsiteX6" fmla="*/ 3402435 w 7522705"/>
              <a:gd name="connsiteY6" fmla="*/ 8860327 h 8860327"/>
              <a:gd name="connsiteX7" fmla="*/ 2928497 w 7522705"/>
              <a:gd name="connsiteY7" fmla="*/ 5654358 h 8860327"/>
              <a:gd name="connsiteX8" fmla="*/ 1847727 w 7522705"/>
              <a:gd name="connsiteY8" fmla="*/ 4968875 h 8860327"/>
              <a:gd name="connsiteX9" fmla="*/ 1555627 w 7522705"/>
              <a:gd name="connsiteY9" fmla="*/ 4149725 h 8860327"/>
              <a:gd name="connsiteX10" fmla="*/ 8 w 7522705"/>
              <a:gd name="connsiteY10" fmla="*/ 2957431 h 8860327"/>
              <a:gd name="connsiteX0" fmla="*/ 8 w 7522705"/>
              <a:gd name="connsiteY0" fmla="*/ 2932487 h 8835383"/>
              <a:gd name="connsiteX1" fmla="*/ 4985189 w 7522705"/>
              <a:gd name="connsiteY1" fmla="*/ 0 h 8835383"/>
              <a:gd name="connsiteX2" fmla="*/ 5984752 w 7522705"/>
              <a:gd name="connsiteY2" fmla="*/ 641806 h 8835383"/>
              <a:gd name="connsiteX3" fmla="*/ 7080127 w 7522705"/>
              <a:gd name="connsiteY3" fmla="*/ 1299031 h 8835383"/>
              <a:gd name="connsiteX4" fmla="*/ 7423027 w 7522705"/>
              <a:gd name="connsiteY4" fmla="*/ 1945144 h 8835383"/>
              <a:gd name="connsiteX5" fmla="*/ 7522697 w 7522705"/>
              <a:gd name="connsiteY5" fmla="*/ 6451031 h 8835383"/>
              <a:gd name="connsiteX6" fmla="*/ 3402435 w 7522705"/>
              <a:gd name="connsiteY6" fmla="*/ 8835383 h 8835383"/>
              <a:gd name="connsiteX7" fmla="*/ 2928497 w 7522705"/>
              <a:gd name="connsiteY7" fmla="*/ 5629414 h 8835383"/>
              <a:gd name="connsiteX8" fmla="*/ 1847727 w 7522705"/>
              <a:gd name="connsiteY8" fmla="*/ 4943931 h 8835383"/>
              <a:gd name="connsiteX9" fmla="*/ 1555627 w 7522705"/>
              <a:gd name="connsiteY9" fmla="*/ 4124781 h 8835383"/>
              <a:gd name="connsiteX10" fmla="*/ 8 w 7522705"/>
              <a:gd name="connsiteY10" fmla="*/ 2932487 h 8835383"/>
              <a:gd name="connsiteX0" fmla="*/ 8 w 7522705"/>
              <a:gd name="connsiteY0" fmla="*/ 2932487 h 8835383"/>
              <a:gd name="connsiteX1" fmla="*/ 4985189 w 7522705"/>
              <a:gd name="connsiteY1" fmla="*/ 0 h 8835383"/>
              <a:gd name="connsiteX2" fmla="*/ 6028156 w 7522705"/>
              <a:gd name="connsiteY2" fmla="*/ 625545 h 8835383"/>
              <a:gd name="connsiteX3" fmla="*/ 7080127 w 7522705"/>
              <a:gd name="connsiteY3" fmla="*/ 1299031 h 8835383"/>
              <a:gd name="connsiteX4" fmla="*/ 7423027 w 7522705"/>
              <a:gd name="connsiteY4" fmla="*/ 1945144 h 8835383"/>
              <a:gd name="connsiteX5" fmla="*/ 7522697 w 7522705"/>
              <a:gd name="connsiteY5" fmla="*/ 6451031 h 8835383"/>
              <a:gd name="connsiteX6" fmla="*/ 3402435 w 7522705"/>
              <a:gd name="connsiteY6" fmla="*/ 8835383 h 8835383"/>
              <a:gd name="connsiteX7" fmla="*/ 2928497 w 7522705"/>
              <a:gd name="connsiteY7" fmla="*/ 5629414 h 8835383"/>
              <a:gd name="connsiteX8" fmla="*/ 1847727 w 7522705"/>
              <a:gd name="connsiteY8" fmla="*/ 4943931 h 8835383"/>
              <a:gd name="connsiteX9" fmla="*/ 1555627 w 7522705"/>
              <a:gd name="connsiteY9" fmla="*/ 4124781 h 8835383"/>
              <a:gd name="connsiteX10" fmla="*/ 8 w 7522705"/>
              <a:gd name="connsiteY10" fmla="*/ 2932487 h 8835383"/>
              <a:gd name="connsiteX0" fmla="*/ 9 w 7480527"/>
              <a:gd name="connsiteY0" fmla="*/ 2853143 h 8835383"/>
              <a:gd name="connsiteX1" fmla="*/ 4943011 w 7480527"/>
              <a:gd name="connsiteY1" fmla="*/ 0 h 8835383"/>
              <a:gd name="connsiteX2" fmla="*/ 5985978 w 7480527"/>
              <a:gd name="connsiteY2" fmla="*/ 625545 h 8835383"/>
              <a:gd name="connsiteX3" fmla="*/ 7037949 w 7480527"/>
              <a:gd name="connsiteY3" fmla="*/ 1299031 h 8835383"/>
              <a:gd name="connsiteX4" fmla="*/ 7380849 w 7480527"/>
              <a:gd name="connsiteY4" fmla="*/ 1945144 h 8835383"/>
              <a:gd name="connsiteX5" fmla="*/ 7480519 w 7480527"/>
              <a:gd name="connsiteY5" fmla="*/ 6451031 h 8835383"/>
              <a:gd name="connsiteX6" fmla="*/ 3360257 w 7480527"/>
              <a:gd name="connsiteY6" fmla="*/ 8835383 h 8835383"/>
              <a:gd name="connsiteX7" fmla="*/ 2886319 w 7480527"/>
              <a:gd name="connsiteY7" fmla="*/ 5629414 h 8835383"/>
              <a:gd name="connsiteX8" fmla="*/ 1805549 w 7480527"/>
              <a:gd name="connsiteY8" fmla="*/ 4943931 h 8835383"/>
              <a:gd name="connsiteX9" fmla="*/ 1513449 w 7480527"/>
              <a:gd name="connsiteY9" fmla="*/ 4124781 h 8835383"/>
              <a:gd name="connsiteX10" fmla="*/ 9 w 7480527"/>
              <a:gd name="connsiteY10" fmla="*/ 2853143 h 8835383"/>
              <a:gd name="connsiteX0" fmla="*/ 92331 w 7572849"/>
              <a:gd name="connsiteY0" fmla="*/ 2853143 h 8835383"/>
              <a:gd name="connsiteX1" fmla="*/ 5035333 w 7572849"/>
              <a:gd name="connsiteY1" fmla="*/ 0 h 8835383"/>
              <a:gd name="connsiteX2" fmla="*/ 6078300 w 7572849"/>
              <a:gd name="connsiteY2" fmla="*/ 625545 h 8835383"/>
              <a:gd name="connsiteX3" fmla="*/ 7130271 w 7572849"/>
              <a:gd name="connsiteY3" fmla="*/ 1299031 h 8835383"/>
              <a:gd name="connsiteX4" fmla="*/ 7473171 w 7572849"/>
              <a:gd name="connsiteY4" fmla="*/ 1945144 h 8835383"/>
              <a:gd name="connsiteX5" fmla="*/ 7572841 w 7572849"/>
              <a:gd name="connsiteY5" fmla="*/ 6451031 h 8835383"/>
              <a:gd name="connsiteX6" fmla="*/ 3452579 w 7572849"/>
              <a:gd name="connsiteY6" fmla="*/ 8835383 h 8835383"/>
              <a:gd name="connsiteX7" fmla="*/ 2978641 w 7572849"/>
              <a:gd name="connsiteY7" fmla="*/ 5629414 h 8835383"/>
              <a:gd name="connsiteX8" fmla="*/ 1897871 w 7572849"/>
              <a:gd name="connsiteY8" fmla="*/ 4943931 h 8835383"/>
              <a:gd name="connsiteX9" fmla="*/ 92331 w 7572849"/>
              <a:gd name="connsiteY9" fmla="*/ 2853143 h 8835383"/>
              <a:gd name="connsiteX0" fmla="*/ 30280 w 7510798"/>
              <a:gd name="connsiteY0" fmla="*/ 2853143 h 8835383"/>
              <a:gd name="connsiteX1" fmla="*/ 4973282 w 7510798"/>
              <a:gd name="connsiteY1" fmla="*/ 0 h 8835383"/>
              <a:gd name="connsiteX2" fmla="*/ 6016249 w 7510798"/>
              <a:gd name="connsiteY2" fmla="*/ 625545 h 8835383"/>
              <a:gd name="connsiteX3" fmla="*/ 7068220 w 7510798"/>
              <a:gd name="connsiteY3" fmla="*/ 1299031 h 8835383"/>
              <a:gd name="connsiteX4" fmla="*/ 7411120 w 7510798"/>
              <a:gd name="connsiteY4" fmla="*/ 1945144 h 8835383"/>
              <a:gd name="connsiteX5" fmla="*/ 7510790 w 7510798"/>
              <a:gd name="connsiteY5" fmla="*/ 6451031 h 8835383"/>
              <a:gd name="connsiteX6" fmla="*/ 3390528 w 7510798"/>
              <a:gd name="connsiteY6" fmla="*/ 8835383 h 8835383"/>
              <a:gd name="connsiteX7" fmla="*/ 2916590 w 7510798"/>
              <a:gd name="connsiteY7" fmla="*/ 5629414 h 8835383"/>
              <a:gd name="connsiteX8" fmla="*/ 30280 w 7510798"/>
              <a:gd name="connsiteY8" fmla="*/ 2853143 h 8835383"/>
              <a:gd name="connsiteX0" fmla="*/ 20258 w 7500776"/>
              <a:gd name="connsiteY0" fmla="*/ 2853143 h 8835383"/>
              <a:gd name="connsiteX1" fmla="*/ 4963260 w 7500776"/>
              <a:gd name="connsiteY1" fmla="*/ 0 h 8835383"/>
              <a:gd name="connsiteX2" fmla="*/ 6006227 w 7500776"/>
              <a:gd name="connsiteY2" fmla="*/ 625545 h 8835383"/>
              <a:gd name="connsiteX3" fmla="*/ 7058198 w 7500776"/>
              <a:gd name="connsiteY3" fmla="*/ 1299031 h 8835383"/>
              <a:gd name="connsiteX4" fmla="*/ 7401098 w 7500776"/>
              <a:gd name="connsiteY4" fmla="*/ 1945144 h 8835383"/>
              <a:gd name="connsiteX5" fmla="*/ 7500768 w 7500776"/>
              <a:gd name="connsiteY5" fmla="*/ 6451031 h 8835383"/>
              <a:gd name="connsiteX6" fmla="*/ 3380506 w 7500776"/>
              <a:gd name="connsiteY6" fmla="*/ 8835383 h 8835383"/>
              <a:gd name="connsiteX7" fmla="*/ 20258 w 7500776"/>
              <a:gd name="connsiteY7" fmla="*/ 2853143 h 8835383"/>
              <a:gd name="connsiteX0" fmla="*/ 0 w 7480518"/>
              <a:gd name="connsiteY0" fmla="*/ 2853143 h 8835383"/>
              <a:gd name="connsiteX1" fmla="*/ 4943002 w 7480518"/>
              <a:gd name="connsiteY1" fmla="*/ 0 h 8835383"/>
              <a:gd name="connsiteX2" fmla="*/ 5985969 w 7480518"/>
              <a:gd name="connsiteY2" fmla="*/ 625545 h 8835383"/>
              <a:gd name="connsiteX3" fmla="*/ 7037940 w 7480518"/>
              <a:gd name="connsiteY3" fmla="*/ 1299031 h 8835383"/>
              <a:gd name="connsiteX4" fmla="*/ 7380840 w 7480518"/>
              <a:gd name="connsiteY4" fmla="*/ 1945144 h 8835383"/>
              <a:gd name="connsiteX5" fmla="*/ 7480510 w 7480518"/>
              <a:gd name="connsiteY5" fmla="*/ 6451031 h 8835383"/>
              <a:gd name="connsiteX6" fmla="*/ 3360248 w 7480518"/>
              <a:gd name="connsiteY6" fmla="*/ 8835383 h 8835383"/>
              <a:gd name="connsiteX7" fmla="*/ 0 w 7480518"/>
              <a:gd name="connsiteY7" fmla="*/ 2853143 h 8835383"/>
              <a:gd name="connsiteX0" fmla="*/ 0 w 7518277"/>
              <a:gd name="connsiteY0" fmla="*/ 2863944 h 8835383"/>
              <a:gd name="connsiteX1" fmla="*/ 4980761 w 7518277"/>
              <a:gd name="connsiteY1" fmla="*/ 0 h 8835383"/>
              <a:gd name="connsiteX2" fmla="*/ 6023728 w 7518277"/>
              <a:gd name="connsiteY2" fmla="*/ 625545 h 8835383"/>
              <a:gd name="connsiteX3" fmla="*/ 7075699 w 7518277"/>
              <a:gd name="connsiteY3" fmla="*/ 1299031 h 8835383"/>
              <a:gd name="connsiteX4" fmla="*/ 7418599 w 7518277"/>
              <a:gd name="connsiteY4" fmla="*/ 1945144 h 8835383"/>
              <a:gd name="connsiteX5" fmla="*/ 7518269 w 7518277"/>
              <a:gd name="connsiteY5" fmla="*/ 6451031 h 8835383"/>
              <a:gd name="connsiteX6" fmla="*/ 3398007 w 7518277"/>
              <a:gd name="connsiteY6" fmla="*/ 8835383 h 8835383"/>
              <a:gd name="connsiteX7" fmla="*/ 0 w 7518277"/>
              <a:gd name="connsiteY7" fmla="*/ 2863944 h 8835383"/>
              <a:gd name="connsiteX0" fmla="*/ 0 w 7518277"/>
              <a:gd name="connsiteY0" fmla="*/ 2863944 h 8812847"/>
              <a:gd name="connsiteX1" fmla="*/ 4980761 w 7518277"/>
              <a:gd name="connsiteY1" fmla="*/ 0 h 8812847"/>
              <a:gd name="connsiteX2" fmla="*/ 6023728 w 7518277"/>
              <a:gd name="connsiteY2" fmla="*/ 625545 h 8812847"/>
              <a:gd name="connsiteX3" fmla="*/ 7075699 w 7518277"/>
              <a:gd name="connsiteY3" fmla="*/ 1299031 h 8812847"/>
              <a:gd name="connsiteX4" fmla="*/ 7418599 w 7518277"/>
              <a:gd name="connsiteY4" fmla="*/ 1945144 h 8812847"/>
              <a:gd name="connsiteX5" fmla="*/ 7518269 w 7518277"/>
              <a:gd name="connsiteY5" fmla="*/ 6451031 h 8812847"/>
              <a:gd name="connsiteX6" fmla="*/ 3417991 w 7518277"/>
              <a:gd name="connsiteY6" fmla="*/ 8812847 h 8812847"/>
              <a:gd name="connsiteX7" fmla="*/ 0 w 7518277"/>
              <a:gd name="connsiteY7" fmla="*/ 2863944 h 8812847"/>
              <a:gd name="connsiteX0" fmla="*/ 0 w 7518277"/>
              <a:gd name="connsiteY0" fmla="*/ 2863944 h 8832831"/>
              <a:gd name="connsiteX1" fmla="*/ 4980761 w 7518277"/>
              <a:gd name="connsiteY1" fmla="*/ 0 h 8832831"/>
              <a:gd name="connsiteX2" fmla="*/ 6023728 w 7518277"/>
              <a:gd name="connsiteY2" fmla="*/ 625545 h 8832831"/>
              <a:gd name="connsiteX3" fmla="*/ 7075699 w 7518277"/>
              <a:gd name="connsiteY3" fmla="*/ 1299031 h 8832831"/>
              <a:gd name="connsiteX4" fmla="*/ 7418599 w 7518277"/>
              <a:gd name="connsiteY4" fmla="*/ 1945144 h 8832831"/>
              <a:gd name="connsiteX5" fmla="*/ 7518269 w 7518277"/>
              <a:gd name="connsiteY5" fmla="*/ 6451031 h 8832831"/>
              <a:gd name="connsiteX6" fmla="*/ 3440528 w 7518277"/>
              <a:gd name="connsiteY6" fmla="*/ 8832831 h 8832831"/>
              <a:gd name="connsiteX7" fmla="*/ 0 w 7518277"/>
              <a:gd name="connsiteY7" fmla="*/ 2863944 h 8832831"/>
              <a:gd name="connsiteX0" fmla="*/ 0 w 7503056"/>
              <a:gd name="connsiteY0" fmla="*/ 2863944 h 8832831"/>
              <a:gd name="connsiteX1" fmla="*/ 4980761 w 7503056"/>
              <a:gd name="connsiteY1" fmla="*/ 0 h 8832831"/>
              <a:gd name="connsiteX2" fmla="*/ 6023728 w 7503056"/>
              <a:gd name="connsiteY2" fmla="*/ 625545 h 8832831"/>
              <a:gd name="connsiteX3" fmla="*/ 7075699 w 7503056"/>
              <a:gd name="connsiteY3" fmla="*/ 1299031 h 8832831"/>
              <a:gd name="connsiteX4" fmla="*/ 7418599 w 7503056"/>
              <a:gd name="connsiteY4" fmla="*/ 1945144 h 8832831"/>
              <a:gd name="connsiteX5" fmla="*/ 7503047 w 7503056"/>
              <a:gd name="connsiteY5" fmla="*/ 6481816 h 8832831"/>
              <a:gd name="connsiteX6" fmla="*/ 3440528 w 7503056"/>
              <a:gd name="connsiteY6" fmla="*/ 8832831 h 8832831"/>
              <a:gd name="connsiteX7" fmla="*/ 0 w 7503056"/>
              <a:gd name="connsiteY7" fmla="*/ 2863944 h 8832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03056" h="8832831">
                <a:moveTo>
                  <a:pt x="0" y="2863944"/>
                </a:moveTo>
                <a:lnTo>
                  <a:pt x="4980761" y="0"/>
                </a:lnTo>
                <a:cubicBezTo>
                  <a:pt x="5229998" y="119062"/>
                  <a:pt x="5674572" y="409040"/>
                  <a:pt x="6023728" y="625545"/>
                </a:cubicBezTo>
                <a:cubicBezTo>
                  <a:pt x="6372884" y="842050"/>
                  <a:pt x="6721687" y="1044237"/>
                  <a:pt x="7075699" y="1299031"/>
                </a:cubicBezTo>
                <a:cubicBezTo>
                  <a:pt x="7305569" y="1531759"/>
                  <a:pt x="7367799" y="1727656"/>
                  <a:pt x="7418599" y="1945144"/>
                </a:cubicBezTo>
                <a:cubicBezTo>
                  <a:pt x="7417541" y="3420461"/>
                  <a:pt x="7504105" y="5006499"/>
                  <a:pt x="7503047" y="6481816"/>
                </a:cubicBezTo>
                <a:lnTo>
                  <a:pt x="3440528" y="8832831"/>
                </a:lnTo>
                <a:lnTo>
                  <a:pt x="0" y="2863944"/>
                </a:lnTo>
                <a:close/>
              </a:path>
            </a:pathLst>
          </a:custGeom>
          <a:solidFill>
            <a:schemeClr val="accent4">
              <a:alpha val="49020"/>
            </a:schemeClr>
          </a:solidFill>
        </p:spPr>
        <p:txBody>
          <a:bodyPr/>
          <a:lstStyle>
            <a:lvl1pPr>
              <a:defRPr>
                <a:latin typeface="Inter" panose="020B0604020202020204" charset="0"/>
              </a:defRPr>
            </a:lvl1pPr>
          </a:lstStyle>
          <a:p>
            <a:endParaRPr lang="en-GB" dirty="0"/>
          </a:p>
        </p:txBody>
      </p:sp>
      <p:sp>
        <p:nvSpPr>
          <p:cNvPr id="3" name="Footer Placeholder 2">
            <a:extLst>
              <a:ext uri="{FF2B5EF4-FFF2-40B4-BE49-F238E27FC236}">
                <a16:creationId xmlns:a16="http://schemas.microsoft.com/office/drawing/2014/main" id="{BE67BE25-DE54-10DD-FCFA-C4F5D6FE1589}"/>
              </a:ext>
            </a:extLst>
          </p:cNvPr>
          <p:cNvSpPr>
            <a:spLocks noGrp="1"/>
          </p:cNvSpPr>
          <p:nvPr>
            <p:ph type="ftr" sz="quarter" idx="14"/>
          </p:nvPr>
        </p:nvSpPr>
        <p:spPr>
          <a:xfrm>
            <a:off x="5173736" y="6470274"/>
            <a:ext cx="7542250" cy="184666"/>
          </a:xfrm>
        </p:spPr>
        <p:txBody>
          <a:bodyPr/>
          <a:lstStyle/>
          <a:p>
            <a:r>
              <a:rPr lang="en-GB"/>
              <a:t>Confidential and Proprietary</a:t>
            </a:r>
            <a:endParaRPr lang="en-GB" dirty="0"/>
          </a:p>
        </p:txBody>
      </p:sp>
      <p:sp>
        <p:nvSpPr>
          <p:cNvPr id="6" name="Slide Number Placeholder 5">
            <a:extLst>
              <a:ext uri="{FF2B5EF4-FFF2-40B4-BE49-F238E27FC236}">
                <a16:creationId xmlns:a16="http://schemas.microsoft.com/office/drawing/2014/main" id="{C1939E69-E79E-1990-6EC3-7267F50F68C7}"/>
              </a:ext>
            </a:extLst>
          </p:cNvPr>
          <p:cNvSpPr>
            <a:spLocks noGrp="1"/>
          </p:cNvSpPr>
          <p:nvPr>
            <p:ph type="sldNum" sz="quarter" idx="15"/>
          </p:nvPr>
        </p:nvSpPr>
        <p:spPr/>
        <p:txBody>
          <a:bodyPr/>
          <a:lstStyle/>
          <a:p>
            <a:fld id="{B6F15528-21DE-4FAA-801E-634DDDAF4B2B}" type="slidenum">
              <a:rPr lang="it-IT" smtClean="0"/>
              <a:pPr/>
              <a:t>‹N›</a:t>
            </a:fld>
            <a:endParaRPr lang="it-IT" dirty="0"/>
          </a:p>
        </p:txBody>
      </p:sp>
    </p:spTree>
    <p:extLst>
      <p:ext uri="{BB962C8B-B14F-4D97-AF65-F5344CB8AC3E}">
        <p14:creationId xmlns:p14="http://schemas.microsoft.com/office/powerpoint/2010/main" val="1247224936"/>
      </p:ext>
    </p:extLst>
  </p:cSld>
  <p:clrMapOvr>
    <a:masterClrMapping/>
  </p:clrMapOvr>
  <p:extLst>
    <p:ext uri="{DCECCB84-F9BA-43D5-87BE-67443E8EF086}">
      <p15:sldGuideLst xmlns:p15="http://schemas.microsoft.com/office/powerpoint/2012/main">
        <p15:guide id="1" orient="horz" pos="3562">
          <p15:clr>
            <a:srgbClr val="FBAE40"/>
          </p15:clr>
        </p15:guide>
        <p15:guide id="2" pos="6357"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 boxes">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C03BCC6-8312-4BEF-1D4B-BB0AB2CE75CE}"/>
              </a:ext>
            </a:extLst>
          </p:cNvPr>
          <p:cNvSpPr>
            <a:spLocks noGrp="1"/>
          </p:cNvSpPr>
          <p:nvPr>
            <p:ph type="title"/>
          </p:nvPr>
        </p:nvSpPr>
        <p:spPr>
          <a:xfrm>
            <a:off x="504470" y="640680"/>
            <a:ext cx="10417918" cy="483071"/>
          </a:xfrm>
          <a:prstGeom prst="rect">
            <a:avLst/>
          </a:prstGeom>
        </p:spPr>
        <p:txBody>
          <a:bodyPr/>
          <a:lstStyle/>
          <a:p>
            <a:r>
              <a:rPr lang="en-US" dirty="0"/>
              <a:t>Click to edit Master title style</a:t>
            </a:r>
            <a:endParaRPr lang="en-GB" dirty="0"/>
          </a:p>
        </p:txBody>
      </p:sp>
      <p:sp>
        <p:nvSpPr>
          <p:cNvPr id="2" name="Text Placeholder 7">
            <a:extLst>
              <a:ext uri="{FF2B5EF4-FFF2-40B4-BE49-F238E27FC236}">
                <a16:creationId xmlns:a16="http://schemas.microsoft.com/office/drawing/2014/main" id="{B41B1A54-9702-EE62-5571-8662B1325537}"/>
              </a:ext>
            </a:extLst>
          </p:cNvPr>
          <p:cNvSpPr>
            <a:spLocks noGrp="1"/>
          </p:cNvSpPr>
          <p:nvPr>
            <p:ph type="body" sz="quarter" idx="10"/>
          </p:nvPr>
        </p:nvSpPr>
        <p:spPr>
          <a:xfrm>
            <a:off x="1032162" y="2682875"/>
            <a:ext cx="2804160" cy="2276609"/>
          </a:xfrm>
          <a:prstGeom prst="rect">
            <a:avLst/>
          </a:prstGeom>
        </p:spPr>
        <p:txBody>
          <a:bodyPr/>
          <a:lstStyle>
            <a:lvl1pPr>
              <a:defRPr>
                <a:solidFill>
                  <a:schemeClr val="tx2"/>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endParaRPr lang="en-GB" dirty="0"/>
          </a:p>
        </p:txBody>
      </p:sp>
      <p:sp>
        <p:nvSpPr>
          <p:cNvPr id="3" name="Text Placeholder 7">
            <a:extLst>
              <a:ext uri="{FF2B5EF4-FFF2-40B4-BE49-F238E27FC236}">
                <a16:creationId xmlns:a16="http://schemas.microsoft.com/office/drawing/2014/main" id="{0D821139-088D-0F62-F9EE-284F7D766790}"/>
              </a:ext>
            </a:extLst>
          </p:cNvPr>
          <p:cNvSpPr>
            <a:spLocks noGrp="1"/>
          </p:cNvSpPr>
          <p:nvPr>
            <p:ph type="body" sz="quarter" idx="11"/>
          </p:nvPr>
        </p:nvSpPr>
        <p:spPr>
          <a:xfrm>
            <a:off x="4539441" y="2682875"/>
            <a:ext cx="2804160" cy="2276609"/>
          </a:xfrm>
          <a:prstGeom prst="rect">
            <a:avLst/>
          </a:prstGeom>
        </p:spPr>
        <p:txBody>
          <a:bodyPr/>
          <a:lstStyle>
            <a:lvl1pPr>
              <a:defRPr>
                <a:solidFill>
                  <a:schemeClr val="tx2"/>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p:txBody>
      </p:sp>
      <p:sp>
        <p:nvSpPr>
          <p:cNvPr id="7" name="Text Placeholder 7">
            <a:extLst>
              <a:ext uri="{FF2B5EF4-FFF2-40B4-BE49-F238E27FC236}">
                <a16:creationId xmlns:a16="http://schemas.microsoft.com/office/drawing/2014/main" id="{9476EED6-8613-9E36-1453-2AF5681BC598}"/>
              </a:ext>
            </a:extLst>
          </p:cNvPr>
          <p:cNvSpPr>
            <a:spLocks noGrp="1"/>
          </p:cNvSpPr>
          <p:nvPr>
            <p:ph type="body" sz="quarter" idx="12"/>
          </p:nvPr>
        </p:nvSpPr>
        <p:spPr>
          <a:xfrm>
            <a:off x="8046720" y="2682875"/>
            <a:ext cx="2804160" cy="2276609"/>
          </a:xfrm>
          <a:prstGeom prst="rect">
            <a:avLst/>
          </a:prstGeom>
        </p:spPr>
        <p:txBody>
          <a:bodyPr/>
          <a:lstStyle>
            <a:lvl1pPr>
              <a:defRPr>
                <a:solidFill>
                  <a:schemeClr val="tx2"/>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p:txBody>
      </p:sp>
      <p:sp>
        <p:nvSpPr>
          <p:cNvPr id="10" name="Text Placeholder 7">
            <a:extLst>
              <a:ext uri="{FF2B5EF4-FFF2-40B4-BE49-F238E27FC236}">
                <a16:creationId xmlns:a16="http://schemas.microsoft.com/office/drawing/2014/main" id="{29FE62B8-2BF9-AFB5-052B-B743F80878B2}"/>
              </a:ext>
            </a:extLst>
          </p:cNvPr>
          <p:cNvSpPr>
            <a:spLocks noGrp="1"/>
          </p:cNvSpPr>
          <p:nvPr>
            <p:ph type="body" sz="quarter" idx="13" hasCustomPrompt="1"/>
          </p:nvPr>
        </p:nvSpPr>
        <p:spPr>
          <a:xfrm>
            <a:off x="1032162" y="2160302"/>
            <a:ext cx="2804160" cy="483071"/>
          </a:xfrm>
          <a:prstGeom prst="rect">
            <a:avLst/>
          </a:prstGeom>
        </p:spPr>
        <p:txBody>
          <a:bodyPr/>
          <a:lstStyle>
            <a:lvl1pPr>
              <a:defRPr sz="2400" b="1">
                <a:solidFill>
                  <a:schemeClr val="tx2"/>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text</a:t>
            </a:r>
            <a:endParaRPr lang="en-GB" dirty="0"/>
          </a:p>
        </p:txBody>
      </p:sp>
      <p:sp>
        <p:nvSpPr>
          <p:cNvPr id="11" name="Text Placeholder 7">
            <a:extLst>
              <a:ext uri="{FF2B5EF4-FFF2-40B4-BE49-F238E27FC236}">
                <a16:creationId xmlns:a16="http://schemas.microsoft.com/office/drawing/2014/main" id="{A9CAEEC7-9F93-25D2-269C-26F13755841A}"/>
              </a:ext>
            </a:extLst>
          </p:cNvPr>
          <p:cNvSpPr>
            <a:spLocks noGrp="1"/>
          </p:cNvSpPr>
          <p:nvPr>
            <p:ph type="body" sz="quarter" idx="14" hasCustomPrompt="1"/>
          </p:nvPr>
        </p:nvSpPr>
        <p:spPr>
          <a:xfrm>
            <a:off x="4539441" y="2160302"/>
            <a:ext cx="2804160" cy="483071"/>
          </a:xfrm>
          <a:prstGeom prst="rect">
            <a:avLst/>
          </a:prstGeom>
        </p:spPr>
        <p:txBody>
          <a:bodyPr/>
          <a:lstStyle>
            <a:lvl1pPr>
              <a:defRPr sz="2400" b="1">
                <a:solidFill>
                  <a:schemeClr val="tx2"/>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text</a:t>
            </a:r>
            <a:endParaRPr lang="en-GB" dirty="0"/>
          </a:p>
        </p:txBody>
      </p:sp>
      <p:sp>
        <p:nvSpPr>
          <p:cNvPr id="12" name="Text Placeholder 7">
            <a:extLst>
              <a:ext uri="{FF2B5EF4-FFF2-40B4-BE49-F238E27FC236}">
                <a16:creationId xmlns:a16="http://schemas.microsoft.com/office/drawing/2014/main" id="{70E63152-F2FD-B48B-88CF-EF9E372820A5}"/>
              </a:ext>
            </a:extLst>
          </p:cNvPr>
          <p:cNvSpPr>
            <a:spLocks noGrp="1"/>
          </p:cNvSpPr>
          <p:nvPr>
            <p:ph type="body" sz="quarter" idx="15" hasCustomPrompt="1"/>
          </p:nvPr>
        </p:nvSpPr>
        <p:spPr>
          <a:xfrm>
            <a:off x="8046720" y="2160302"/>
            <a:ext cx="2804160" cy="483071"/>
          </a:xfrm>
          <a:prstGeom prst="rect">
            <a:avLst/>
          </a:prstGeom>
        </p:spPr>
        <p:txBody>
          <a:bodyPr/>
          <a:lstStyle>
            <a:lvl1pPr>
              <a:defRPr sz="2400" b="1">
                <a:solidFill>
                  <a:schemeClr val="tx2"/>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text</a:t>
            </a:r>
            <a:endParaRPr lang="en-GB" dirty="0"/>
          </a:p>
        </p:txBody>
      </p:sp>
      <p:sp>
        <p:nvSpPr>
          <p:cNvPr id="8" name="Footer Placeholder 7">
            <a:extLst>
              <a:ext uri="{FF2B5EF4-FFF2-40B4-BE49-F238E27FC236}">
                <a16:creationId xmlns:a16="http://schemas.microsoft.com/office/drawing/2014/main" id="{44755643-9893-CD22-F2FA-BDBCA4DCEA78}"/>
              </a:ext>
            </a:extLst>
          </p:cNvPr>
          <p:cNvSpPr>
            <a:spLocks noGrp="1"/>
          </p:cNvSpPr>
          <p:nvPr>
            <p:ph type="ftr" sz="quarter" idx="16"/>
          </p:nvPr>
        </p:nvSpPr>
        <p:spPr/>
        <p:txBody>
          <a:bodyPr/>
          <a:lstStyle/>
          <a:p>
            <a:r>
              <a:rPr lang="en-GB"/>
              <a:t>Confidential and Proprietary</a:t>
            </a:r>
            <a:endParaRPr lang="en-GB" dirty="0"/>
          </a:p>
        </p:txBody>
      </p:sp>
      <p:sp>
        <p:nvSpPr>
          <p:cNvPr id="13" name="Slide Number Placeholder 12">
            <a:extLst>
              <a:ext uri="{FF2B5EF4-FFF2-40B4-BE49-F238E27FC236}">
                <a16:creationId xmlns:a16="http://schemas.microsoft.com/office/drawing/2014/main" id="{C076F10B-9AC9-0DC4-ECB6-C4BECAF89FBC}"/>
              </a:ext>
            </a:extLst>
          </p:cNvPr>
          <p:cNvSpPr>
            <a:spLocks noGrp="1"/>
          </p:cNvSpPr>
          <p:nvPr>
            <p:ph type="sldNum" sz="quarter" idx="17"/>
          </p:nvPr>
        </p:nvSpPr>
        <p:spPr/>
        <p:txBody>
          <a:bodyPr/>
          <a:lstStyle/>
          <a:p>
            <a:fld id="{B6F15528-21DE-4FAA-801E-634DDDAF4B2B}" type="slidenum">
              <a:rPr lang="it-IT" smtClean="0"/>
              <a:pPr/>
              <a:t>‹N›</a:t>
            </a:fld>
            <a:endParaRPr lang="it-IT" dirty="0"/>
          </a:p>
        </p:txBody>
      </p:sp>
    </p:spTree>
    <p:extLst>
      <p:ext uri="{BB962C8B-B14F-4D97-AF65-F5344CB8AC3E}">
        <p14:creationId xmlns:p14="http://schemas.microsoft.com/office/powerpoint/2010/main" val="1157785705"/>
      </p:ext>
    </p:extLst>
  </p:cSld>
  <p:clrMapOvr>
    <a:masterClrMapping/>
  </p:clrMapOvr>
  <p:extLst>
    <p:ext uri="{DCECCB84-F9BA-43D5-87BE-67443E8EF086}">
      <p15:sldGuideLst xmlns:p15="http://schemas.microsoft.com/office/powerpoint/2012/main">
        <p15:guide id="1" orient="horz" pos="169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504470" y="6470274"/>
            <a:ext cx="7542250" cy="184666"/>
          </a:xfrm>
          <a:prstGeom prst="rect">
            <a:avLst/>
          </a:prstGeom>
        </p:spPr>
        <p:txBody>
          <a:bodyPr lIns="0" tIns="0" rIns="0" bIns="0"/>
          <a:lstStyle>
            <a:lvl1pPr algn="l">
              <a:defRPr>
                <a:solidFill>
                  <a:schemeClr val="tx1">
                    <a:tint val="75000"/>
                  </a:schemeClr>
                </a:solidFill>
                <a:latin typeface="+mn-lt"/>
              </a:defRPr>
            </a:lvl1pPr>
          </a:lstStyle>
          <a:p>
            <a:r>
              <a:rPr lang="en-GB" dirty="0"/>
              <a:t>Confidential and Proprietary</a:t>
            </a: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latin typeface="+mn-lt"/>
              </a:defRPr>
            </a:lvl1pPr>
          </a:lstStyle>
          <a:p>
            <a:fld id="{B6F15528-21DE-4FAA-801E-634DDDAF4B2B}" type="slidenum">
              <a:rPr lang="en-GB" smtClean="0"/>
              <a:pPr/>
              <a:t>‹N›</a:t>
            </a:fld>
            <a:endParaRPr lang="en-GB"/>
          </a:p>
        </p:txBody>
      </p:sp>
      <p:sp>
        <p:nvSpPr>
          <p:cNvPr id="9" name="Title 8">
            <a:extLst>
              <a:ext uri="{FF2B5EF4-FFF2-40B4-BE49-F238E27FC236}">
                <a16:creationId xmlns:a16="http://schemas.microsoft.com/office/drawing/2014/main" id="{6C03BCC6-8312-4BEF-1D4B-BB0AB2CE75CE}"/>
              </a:ext>
            </a:extLst>
          </p:cNvPr>
          <p:cNvSpPr>
            <a:spLocks noGrp="1"/>
          </p:cNvSpPr>
          <p:nvPr>
            <p:ph type="title"/>
          </p:nvPr>
        </p:nvSpPr>
        <p:spPr>
          <a:xfrm>
            <a:off x="504470" y="640680"/>
            <a:ext cx="9889152" cy="483071"/>
          </a:xfrm>
          <a:prstGeom prst="rect">
            <a:avLst/>
          </a:prstGeom>
        </p:spPr>
        <p:txBody>
          <a:bodyPr/>
          <a:lstStyle>
            <a:lvl1pPr>
              <a:defRPr>
                <a:latin typeface="+mj-lt"/>
              </a:defRPr>
            </a:lvl1pPr>
          </a:lstStyle>
          <a:p>
            <a:r>
              <a:rPr lang="it-IT"/>
              <a:t>Fare clic per modificare lo stile del titolo dello schema</a:t>
            </a:r>
            <a:endParaRPr lang="en-GB" dirty="0"/>
          </a:p>
        </p:txBody>
      </p:sp>
      <p:sp>
        <p:nvSpPr>
          <p:cNvPr id="12" name="Text Placeholder 11">
            <a:extLst>
              <a:ext uri="{FF2B5EF4-FFF2-40B4-BE49-F238E27FC236}">
                <a16:creationId xmlns:a16="http://schemas.microsoft.com/office/drawing/2014/main" id="{885F89A1-591D-D051-CD7E-65896C8BFCB7}"/>
              </a:ext>
            </a:extLst>
          </p:cNvPr>
          <p:cNvSpPr>
            <a:spLocks noGrp="1"/>
          </p:cNvSpPr>
          <p:nvPr>
            <p:ph type="body" sz="quarter" idx="11"/>
          </p:nvPr>
        </p:nvSpPr>
        <p:spPr>
          <a:xfrm>
            <a:off x="495592" y="1511378"/>
            <a:ext cx="10417691" cy="415076"/>
          </a:xfrm>
          <a:prstGeom prst="rect">
            <a:avLst/>
          </a:prstGeom>
        </p:spPr>
        <p:txBody>
          <a:bodyPr/>
          <a:lstStyle>
            <a:lvl1pPr>
              <a:defRPr sz="2183" b="1">
                <a:latin typeface="+mj-lt"/>
                <a:ea typeface="Inter ExtraBold" panose="02000503000000020004" pitchFamily="2" charset="0"/>
              </a:defRPr>
            </a:lvl1pPr>
          </a:lstStyle>
          <a:p>
            <a:pPr lvl="0"/>
            <a:r>
              <a:rPr lang="it-IT"/>
              <a:t>Fare clic per modificare gli stili del testo dello schema</a:t>
            </a:r>
          </a:p>
        </p:txBody>
      </p:sp>
      <p:sp>
        <p:nvSpPr>
          <p:cNvPr id="2" name="Text Placeholder 7">
            <a:extLst>
              <a:ext uri="{FF2B5EF4-FFF2-40B4-BE49-F238E27FC236}">
                <a16:creationId xmlns:a16="http://schemas.microsoft.com/office/drawing/2014/main" id="{5B984EF5-5733-1505-AC1F-460AA3092E0F}"/>
              </a:ext>
            </a:extLst>
          </p:cNvPr>
          <p:cNvSpPr>
            <a:spLocks noGrp="1"/>
          </p:cNvSpPr>
          <p:nvPr>
            <p:ph type="body" sz="quarter" idx="10"/>
          </p:nvPr>
        </p:nvSpPr>
        <p:spPr>
          <a:xfrm>
            <a:off x="504470" y="1996560"/>
            <a:ext cx="11183060" cy="4242449"/>
          </a:xfrm>
          <a:prstGeom prst="rect">
            <a:avLst/>
          </a:prstGeom>
        </p:spPr>
        <p:txBody>
          <a:bodyPr/>
          <a:lstStyle>
            <a:lvl1pPr marL="285750" indent="-285750">
              <a:buFont typeface="Inter" panose="020B0604020202020204" charset="0"/>
              <a:buChar char="-"/>
              <a:defRPr lang="en-US" dirty="0">
                <a:solidFill>
                  <a:schemeClr val="tx2"/>
                </a:solidFill>
                <a:latin typeface="+mn-lt"/>
                <a:ea typeface="+mn-ea"/>
                <a:cs typeface="+mn-cs"/>
              </a:defRPr>
            </a:lvl1pPr>
            <a:lvl2pPr indent="-285750">
              <a:buFont typeface="Inter" panose="020B0604020202020204" charset="0"/>
              <a:buChar char="-"/>
              <a:defRPr lang="en-US" dirty="0">
                <a:solidFill>
                  <a:schemeClr val="tx2"/>
                </a:solidFill>
                <a:latin typeface="+mn-lt"/>
                <a:ea typeface="+mn-ea"/>
                <a:cs typeface="+mn-cs"/>
              </a:defRPr>
            </a:lvl2pPr>
            <a:lvl3pPr indent="-285750">
              <a:buFont typeface="Inter" panose="020B0604020202020204" charset="0"/>
              <a:buChar char="-"/>
              <a:defRPr lang="en-US" dirty="0">
                <a:solidFill>
                  <a:schemeClr val="tx2"/>
                </a:solidFill>
                <a:latin typeface="+mn-lt"/>
                <a:ea typeface="+mn-ea"/>
                <a:cs typeface="+mn-cs"/>
              </a:defRPr>
            </a:lvl3pPr>
            <a:lvl4pPr indent="-285750">
              <a:buFont typeface="Inter" panose="020B0604020202020204" charset="0"/>
              <a:buChar char="-"/>
              <a:defRPr lang="en-US" dirty="0">
                <a:solidFill>
                  <a:schemeClr val="tx2"/>
                </a:solidFill>
                <a:latin typeface="+mn-lt"/>
                <a:ea typeface="+mn-ea"/>
                <a:cs typeface="+mn-cs"/>
              </a:defRPr>
            </a:lvl4pPr>
            <a:lvl5pPr indent="-285750">
              <a:buFont typeface="Inter" panose="020B0604020202020204" charset="0"/>
              <a:buChar char="-"/>
              <a:defRPr lang="en-GB" dirty="0">
                <a:solidFill>
                  <a:schemeClr val="tx2"/>
                </a:solidFill>
                <a:latin typeface="+mn-lt"/>
                <a:ea typeface="+mn-ea"/>
                <a:cs typeface="+mn-cs"/>
              </a:defRPr>
            </a:lvl5pPr>
            <a:lvl6pPr marL="1339850" indent="-265113">
              <a:buFont typeface="Inter" panose="020B0604020202020204" charset="0"/>
              <a:buChar char="-"/>
              <a:defRPr>
                <a:solidFill>
                  <a:schemeClr val="tx2"/>
                </a:solidFill>
              </a:defRPr>
            </a:lvl6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GB" dirty="0"/>
          </a:p>
        </p:txBody>
      </p:sp>
    </p:spTree>
    <p:extLst>
      <p:ext uri="{BB962C8B-B14F-4D97-AF65-F5344CB8AC3E}">
        <p14:creationId xmlns:p14="http://schemas.microsoft.com/office/powerpoint/2010/main" val="3873789539"/>
      </p:ext>
    </p:extLst>
  </p:cSld>
  <p:clrMapOvr>
    <a:masterClrMapping/>
  </p:clrMapOvr>
  <p:extLst>
    <p:ext uri="{DCECCB84-F9BA-43D5-87BE-67443E8EF086}">
      <p15:sldGuideLst xmlns:p15="http://schemas.microsoft.com/office/powerpoint/2012/main">
        <p15:guide id="1" orient="horz" pos="709">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description">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9AAA63F8-44F1-E505-ADFB-6046D58ADE56}"/>
              </a:ext>
            </a:extLst>
          </p:cNvPr>
          <p:cNvSpPr>
            <a:spLocks noGrp="1"/>
          </p:cNvSpPr>
          <p:nvPr>
            <p:ph type="title"/>
          </p:nvPr>
        </p:nvSpPr>
        <p:spPr>
          <a:xfrm>
            <a:off x="504470" y="640680"/>
            <a:ext cx="10290777" cy="483071"/>
          </a:xfrm>
          <a:prstGeom prst="rect">
            <a:avLst/>
          </a:prstGeom>
        </p:spPr>
        <p:txBody>
          <a:bodyPr/>
          <a:lstStyle/>
          <a:p>
            <a:r>
              <a:rPr lang="en-US" dirty="0"/>
              <a:t>Click to edit Master title style</a:t>
            </a:r>
            <a:endParaRPr lang="en-GB" dirty="0"/>
          </a:p>
        </p:txBody>
      </p:sp>
      <p:sp>
        <p:nvSpPr>
          <p:cNvPr id="53" name="object 12">
            <a:extLst>
              <a:ext uri="{FF2B5EF4-FFF2-40B4-BE49-F238E27FC236}">
                <a16:creationId xmlns:a16="http://schemas.microsoft.com/office/drawing/2014/main" id="{FD6FA2A0-74FA-17B3-E59B-34228FB5F22F}"/>
              </a:ext>
            </a:extLst>
          </p:cNvPr>
          <p:cNvSpPr/>
          <p:nvPr userDrawn="1"/>
        </p:nvSpPr>
        <p:spPr>
          <a:xfrm>
            <a:off x="612436" y="1845398"/>
            <a:ext cx="3568946" cy="3809277"/>
          </a:xfrm>
          <a:custGeom>
            <a:avLst/>
            <a:gdLst/>
            <a:ahLst/>
            <a:cxnLst/>
            <a:rect l="l" t="t" r="r" b="b"/>
            <a:pathLst>
              <a:path w="4592319" h="4901565">
                <a:moveTo>
                  <a:pt x="2124710" y="0"/>
                </a:moveTo>
                <a:lnTo>
                  <a:pt x="0" y="0"/>
                </a:lnTo>
                <a:lnTo>
                  <a:pt x="0" y="4901442"/>
                </a:lnTo>
                <a:lnTo>
                  <a:pt x="4592247" y="4901463"/>
                </a:lnTo>
                <a:lnTo>
                  <a:pt x="4592247" y="1840635"/>
                </a:lnTo>
                <a:lnTo>
                  <a:pt x="4590979" y="1790600"/>
                </a:lnTo>
                <a:lnTo>
                  <a:pt x="4587205" y="1741004"/>
                </a:lnTo>
                <a:lnTo>
                  <a:pt x="4580971" y="1691927"/>
                </a:lnTo>
                <a:lnTo>
                  <a:pt x="4572322" y="1643448"/>
                </a:lnTo>
                <a:lnTo>
                  <a:pt x="4561304" y="1595647"/>
                </a:lnTo>
                <a:lnTo>
                  <a:pt x="4547963" y="1548603"/>
                </a:lnTo>
                <a:lnTo>
                  <a:pt x="4532344" y="1502397"/>
                </a:lnTo>
                <a:lnTo>
                  <a:pt x="4514493" y="1457107"/>
                </a:lnTo>
                <a:lnTo>
                  <a:pt x="4494455" y="1412815"/>
                </a:lnTo>
                <a:lnTo>
                  <a:pt x="4472277" y="1369598"/>
                </a:lnTo>
                <a:lnTo>
                  <a:pt x="4448003" y="1327537"/>
                </a:lnTo>
                <a:lnTo>
                  <a:pt x="4421680" y="1286712"/>
                </a:lnTo>
                <a:lnTo>
                  <a:pt x="4393352" y="1247202"/>
                </a:lnTo>
                <a:lnTo>
                  <a:pt x="4363067" y="1209087"/>
                </a:lnTo>
                <a:lnTo>
                  <a:pt x="4330868" y="1172446"/>
                </a:lnTo>
                <a:lnTo>
                  <a:pt x="4296802" y="1137360"/>
                </a:lnTo>
                <a:lnTo>
                  <a:pt x="4260915" y="1103908"/>
                </a:lnTo>
                <a:lnTo>
                  <a:pt x="4223252" y="1072169"/>
                </a:lnTo>
                <a:lnTo>
                  <a:pt x="4183858" y="1042224"/>
                </a:lnTo>
                <a:lnTo>
                  <a:pt x="4142780" y="1014152"/>
                </a:lnTo>
                <a:lnTo>
                  <a:pt x="4100063" y="988032"/>
                </a:lnTo>
                <a:lnTo>
                  <a:pt x="2617145" y="131776"/>
                </a:lnTo>
                <a:lnTo>
                  <a:pt x="2570938" y="106700"/>
                </a:lnTo>
                <a:lnTo>
                  <a:pt x="2523778" y="84276"/>
                </a:lnTo>
                <a:lnTo>
                  <a:pt x="2475770" y="64501"/>
                </a:lnTo>
                <a:lnTo>
                  <a:pt x="2427018" y="47371"/>
                </a:lnTo>
                <a:lnTo>
                  <a:pt x="2377626" y="32885"/>
                </a:lnTo>
                <a:lnTo>
                  <a:pt x="2327698" y="21038"/>
                </a:lnTo>
                <a:lnTo>
                  <a:pt x="2277338" y="11830"/>
                </a:lnTo>
                <a:lnTo>
                  <a:pt x="2226651" y="5255"/>
                </a:lnTo>
                <a:lnTo>
                  <a:pt x="2175740" y="1313"/>
                </a:lnTo>
                <a:lnTo>
                  <a:pt x="2124710" y="0"/>
                </a:lnTo>
                <a:close/>
              </a:path>
            </a:pathLst>
          </a:custGeom>
          <a:solidFill>
            <a:schemeClr val="accent4"/>
          </a:solidFill>
        </p:spPr>
        <p:txBody>
          <a:bodyPr wrap="square" lIns="0" tIns="0" rIns="0" bIns="0" rtlCol="0"/>
          <a:lstStyle/>
          <a:p>
            <a:pPr defTabSz="554492"/>
            <a:endParaRPr sz="1092" kern="0">
              <a:solidFill>
                <a:sysClr val="windowText" lastClr="000000"/>
              </a:solidFill>
            </a:endParaRPr>
          </a:p>
        </p:txBody>
      </p:sp>
      <p:sp>
        <p:nvSpPr>
          <p:cNvPr id="5" name="Chart Placeholder 4">
            <a:extLst>
              <a:ext uri="{FF2B5EF4-FFF2-40B4-BE49-F238E27FC236}">
                <a16:creationId xmlns:a16="http://schemas.microsoft.com/office/drawing/2014/main" id="{2082A06B-0D1A-1907-5343-2058311CAC20}"/>
              </a:ext>
            </a:extLst>
          </p:cNvPr>
          <p:cNvSpPr>
            <a:spLocks noGrp="1"/>
          </p:cNvSpPr>
          <p:nvPr>
            <p:ph type="chart" sz="quarter" idx="13"/>
          </p:nvPr>
        </p:nvSpPr>
        <p:spPr>
          <a:xfrm>
            <a:off x="878465" y="1991632"/>
            <a:ext cx="3036887" cy="3480046"/>
          </a:xfrm>
        </p:spPr>
        <p:txBody>
          <a:bodyPr/>
          <a:lstStyle/>
          <a:p>
            <a:endParaRPr lang="en-GB"/>
          </a:p>
        </p:txBody>
      </p:sp>
      <p:sp>
        <p:nvSpPr>
          <p:cNvPr id="6" name="object 12">
            <a:extLst>
              <a:ext uri="{FF2B5EF4-FFF2-40B4-BE49-F238E27FC236}">
                <a16:creationId xmlns:a16="http://schemas.microsoft.com/office/drawing/2014/main" id="{DDBD9F5B-E45B-92F4-03CE-D892CEA85C9A}"/>
              </a:ext>
            </a:extLst>
          </p:cNvPr>
          <p:cNvSpPr/>
          <p:nvPr userDrawn="1"/>
        </p:nvSpPr>
        <p:spPr>
          <a:xfrm>
            <a:off x="4341058" y="1845398"/>
            <a:ext cx="3568946" cy="3809277"/>
          </a:xfrm>
          <a:custGeom>
            <a:avLst/>
            <a:gdLst/>
            <a:ahLst/>
            <a:cxnLst/>
            <a:rect l="l" t="t" r="r" b="b"/>
            <a:pathLst>
              <a:path w="4592319" h="4901565">
                <a:moveTo>
                  <a:pt x="2124710" y="0"/>
                </a:moveTo>
                <a:lnTo>
                  <a:pt x="0" y="0"/>
                </a:lnTo>
                <a:lnTo>
                  <a:pt x="0" y="4901442"/>
                </a:lnTo>
                <a:lnTo>
                  <a:pt x="4592247" y="4901463"/>
                </a:lnTo>
                <a:lnTo>
                  <a:pt x="4592247" y="1840635"/>
                </a:lnTo>
                <a:lnTo>
                  <a:pt x="4590979" y="1790600"/>
                </a:lnTo>
                <a:lnTo>
                  <a:pt x="4587205" y="1741004"/>
                </a:lnTo>
                <a:lnTo>
                  <a:pt x="4580971" y="1691927"/>
                </a:lnTo>
                <a:lnTo>
                  <a:pt x="4572322" y="1643448"/>
                </a:lnTo>
                <a:lnTo>
                  <a:pt x="4561304" y="1595647"/>
                </a:lnTo>
                <a:lnTo>
                  <a:pt x="4547963" y="1548603"/>
                </a:lnTo>
                <a:lnTo>
                  <a:pt x="4532344" y="1502397"/>
                </a:lnTo>
                <a:lnTo>
                  <a:pt x="4514493" y="1457107"/>
                </a:lnTo>
                <a:lnTo>
                  <a:pt x="4494455" y="1412815"/>
                </a:lnTo>
                <a:lnTo>
                  <a:pt x="4472277" y="1369598"/>
                </a:lnTo>
                <a:lnTo>
                  <a:pt x="4448003" y="1327537"/>
                </a:lnTo>
                <a:lnTo>
                  <a:pt x="4421680" y="1286712"/>
                </a:lnTo>
                <a:lnTo>
                  <a:pt x="4393352" y="1247202"/>
                </a:lnTo>
                <a:lnTo>
                  <a:pt x="4363067" y="1209087"/>
                </a:lnTo>
                <a:lnTo>
                  <a:pt x="4330868" y="1172446"/>
                </a:lnTo>
                <a:lnTo>
                  <a:pt x="4296802" y="1137360"/>
                </a:lnTo>
                <a:lnTo>
                  <a:pt x="4260915" y="1103908"/>
                </a:lnTo>
                <a:lnTo>
                  <a:pt x="4223252" y="1072169"/>
                </a:lnTo>
                <a:lnTo>
                  <a:pt x="4183858" y="1042224"/>
                </a:lnTo>
                <a:lnTo>
                  <a:pt x="4142780" y="1014152"/>
                </a:lnTo>
                <a:lnTo>
                  <a:pt x="4100063" y="988032"/>
                </a:lnTo>
                <a:lnTo>
                  <a:pt x="2617145" y="131776"/>
                </a:lnTo>
                <a:lnTo>
                  <a:pt x="2570938" y="106700"/>
                </a:lnTo>
                <a:lnTo>
                  <a:pt x="2523778" y="84276"/>
                </a:lnTo>
                <a:lnTo>
                  <a:pt x="2475770" y="64501"/>
                </a:lnTo>
                <a:lnTo>
                  <a:pt x="2427018" y="47371"/>
                </a:lnTo>
                <a:lnTo>
                  <a:pt x="2377626" y="32885"/>
                </a:lnTo>
                <a:lnTo>
                  <a:pt x="2327698" y="21038"/>
                </a:lnTo>
                <a:lnTo>
                  <a:pt x="2277338" y="11830"/>
                </a:lnTo>
                <a:lnTo>
                  <a:pt x="2226651" y="5255"/>
                </a:lnTo>
                <a:lnTo>
                  <a:pt x="2175740" y="1313"/>
                </a:lnTo>
                <a:lnTo>
                  <a:pt x="2124710" y="0"/>
                </a:lnTo>
                <a:close/>
              </a:path>
            </a:pathLst>
          </a:custGeom>
          <a:solidFill>
            <a:schemeClr val="accent4"/>
          </a:solidFill>
        </p:spPr>
        <p:txBody>
          <a:bodyPr wrap="square" lIns="0" tIns="0" rIns="0" bIns="0" rtlCol="0"/>
          <a:lstStyle/>
          <a:p>
            <a:pPr defTabSz="554492"/>
            <a:endParaRPr sz="1092" kern="0">
              <a:solidFill>
                <a:sysClr val="windowText" lastClr="000000"/>
              </a:solidFill>
            </a:endParaRPr>
          </a:p>
        </p:txBody>
      </p:sp>
      <p:sp>
        <p:nvSpPr>
          <p:cNvPr id="7" name="Chart Placeholder 4">
            <a:extLst>
              <a:ext uri="{FF2B5EF4-FFF2-40B4-BE49-F238E27FC236}">
                <a16:creationId xmlns:a16="http://schemas.microsoft.com/office/drawing/2014/main" id="{4EBAB3CD-A2D1-3B28-ED83-20C01B0E3976}"/>
              </a:ext>
            </a:extLst>
          </p:cNvPr>
          <p:cNvSpPr>
            <a:spLocks noGrp="1"/>
          </p:cNvSpPr>
          <p:nvPr>
            <p:ph type="chart" sz="quarter" idx="14"/>
          </p:nvPr>
        </p:nvSpPr>
        <p:spPr>
          <a:xfrm>
            <a:off x="4607087" y="1991632"/>
            <a:ext cx="3036887" cy="3480046"/>
          </a:xfrm>
        </p:spPr>
        <p:txBody>
          <a:bodyPr/>
          <a:lstStyle/>
          <a:p>
            <a:endParaRPr lang="en-GB"/>
          </a:p>
        </p:txBody>
      </p:sp>
      <p:sp>
        <p:nvSpPr>
          <p:cNvPr id="8" name="object 12">
            <a:extLst>
              <a:ext uri="{FF2B5EF4-FFF2-40B4-BE49-F238E27FC236}">
                <a16:creationId xmlns:a16="http://schemas.microsoft.com/office/drawing/2014/main" id="{4727398B-56B3-2CFE-C67D-ADF9D569AD45}"/>
              </a:ext>
            </a:extLst>
          </p:cNvPr>
          <p:cNvSpPr/>
          <p:nvPr userDrawn="1"/>
        </p:nvSpPr>
        <p:spPr>
          <a:xfrm>
            <a:off x="8069680" y="1845398"/>
            <a:ext cx="3568946" cy="3809277"/>
          </a:xfrm>
          <a:custGeom>
            <a:avLst/>
            <a:gdLst/>
            <a:ahLst/>
            <a:cxnLst/>
            <a:rect l="l" t="t" r="r" b="b"/>
            <a:pathLst>
              <a:path w="4592319" h="4901565">
                <a:moveTo>
                  <a:pt x="2124710" y="0"/>
                </a:moveTo>
                <a:lnTo>
                  <a:pt x="0" y="0"/>
                </a:lnTo>
                <a:lnTo>
                  <a:pt x="0" y="4901442"/>
                </a:lnTo>
                <a:lnTo>
                  <a:pt x="4592247" y="4901463"/>
                </a:lnTo>
                <a:lnTo>
                  <a:pt x="4592247" y="1840635"/>
                </a:lnTo>
                <a:lnTo>
                  <a:pt x="4590979" y="1790600"/>
                </a:lnTo>
                <a:lnTo>
                  <a:pt x="4587205" y="1741004"/>
                </a:lnTo>
                <a:lnTo>
                  <a:pt x="4580971" y="1691927"/>
                </a:lnTo>
                <a:lnTo>
                  <a:pt x="4572322" y="1643448"/>
                </a:lnTo>
                <a:lnTo>
                  <a:pt x="4561304" y="1595647"/>
                </a:lnTo>
                <a:lnTo>
                  <a:pt x="4547963" y="1548603"/>
                </a:lnTo>
                <a:lnTo>
                  <a:pt x="4532344" y="1502397"/>
                </a:lnTo>
                <a:lnTo>
                  <a:pt x="4514493" y="1457107"/>
                </a:lnTo>
                <a:lnTo>
                  <a:pt x="4494455" y="1412815"/>
                </a:lnTo>
                <a:lnTo>
                  <a:pt x="4472277" y="1369598"/>
                </a:lnTo>
                <a:lnTo>
                  <a:pt x="4448003" y="1327537"/>
                </a:lnTo>
                <a:lnTo>
                  <a:pt x="4421680" y="1286712"/>
                </a:lnTo>
                <a:lnTo>
                  <a:pt x="4393352" y="1247202"/>
                </a:lnTo>
                <a:lnTo>
                  <a:pt x="4363067" y="1209087"/>
                </a:lnTo>
                <a:lnTo>
                  <a:pt x="4330868" y="1172446"/>
                </a:lnTo>
                <a:lnTo>
                  <a:pt x="4296802" y="1137360"/>
                </a:lnTo>
                <a:lnTo>
                  <a:pt x="4260915" y="1103908"/>
                </a:lnTo>
                <a:lnTo>
                  <a:pt x="4223252" y="1072169"/>
                </a:lnTo>
                <a:lnTo>
                  <a:pt x="4183858" y="1042224"/>
                </a:lnTo>
                <a:lnTo>
                  <a:pt x="4142780" y="1014152"/>
                </a:lnTo>
                <a:lnTo>
                  <a:pt x="4100063" y="988032"/>
                </a:lnTo>
                <a:lnTo>
                  <a:pt x="2617145" y="131776"/>
                </a:lnTo>
                <a:lnTo>
                  <a:pt x="2570938" y="106700"/>
                </a:lnTo>
                <a:lnTo>
                  <a:pt x="2523778" y="84276"/>
                </a:lnTo>
                <a:lnTo>
                  <a:pt x="2475770" y="64501"/>
                </a:lnTo>
                <a:lnTo>
                  <a:pt x="2427018" y="47371"/>
                </a:lnTo>
                <a:lnTo>
                  <a:pt x="2377626" y="32885"/>
                </a:lnTo>
                <a:lnTo>
                  <a:pt x="2327698" y="21038"/>
                </a:lnTo>
                <a:lnTo>
                  <a:pt x="2277338" y="11830"/>
                </a:lnTo>
                <a:lnTo>
                  <a:pt x="2226651" y="5255"/>
                </a:lnTo>
                <a:lnTo>
                  <a:pt x="2175740" y="1313"/>
                </a:lnTo>
                <a:lnTo>
                  <a:pt x="2124710" y="0"/>
                </a:lnTo>
                <a:close/>
              </a:path>
            </a:pathLst>
          </a:custGeom>
          <a:solidFill>
            <a:schemeClr val="accent4"/>
          </a:solidFill>
        </p:spPr>
        <p:txBody>
          <a:bodyPr wrap="square" lIns="0" tIns="0" rIns="0" bIns="0" rtlCol="0"/>
          <a:lstStyle/>
          <a:p>
            <a:pPr defTabSz="554492"/>
            <a:endParaRPr sz="1092" kern="0">
              <a:solidFill>
                <a:sysClr val="windowText" lastClr="000000"/>
              </a:solidFill>
            </a:endParaRPr>
          </a:p>
        </p:txBody>
      </p:sp>
      <p:sp>
        <p:nvSpPr>
          <p:cNvPr id="10" name="Chart Placeholder 4">
            <a:extLst>
              <a:ext uri="{FF2B5EF4-FFF2-40B4-BE49-F238E27FC236}">
                <a16:creationId xmlns:a16="http://schemas.microsoft.com/office/drawing/2014/main" id="{D2FBB836-6D20-A97E-F605-DD90833BC6F9}"/>
              </a:ext>
            </a:extLst>
          </p:cNvPr>
          <p:cNvSpPr>
            <a:spLocks noGrp="1"/>
          </p:cNvSpPr>
          <p:nvPr>
            <p:ph type="chart" sz="quarter" idx="15"/>
          </p:nvPr>
        </p:nvSpPr>
        <p:spPr>
          <a:xfrm>
            <a:off x="8335709" y="1991632"/>
            <a:ext cx="3036887" cy="3480046"/>
          </a:xfrm>
        </p:spPr>
        <p:txBody>
          <a:bodyPr/>
          <a:lstStyle/>
          <a:p>
            <a:endParaRPr lang="en-GB"/>
          </a:p>
        </p:txBody>
      </p:sp>
      <p:sp>
        <p:nvSpPr>
          <p:cNvPr id="2" name="Footer Placeholder 1">
            <a:extLst>
              <a:ext uri="{FF2B5EF4-FFF2-40B4-BE49-F238E27FC236}">
                <a16:creationId xmlns:a16="http://schemas.microsoft.com/office/drawing/2014/main" id="{6A394970-57E7-44DA-94BA-35A280093DAE}"/>
              </a:ext>
            </a:extLst>
          </p:cNvPr>
          <p:cNvSpPr>
            <a:spLocks noGrp="1"/>
          </p:cNvSpPr>
          <p:nvPr>
            <p:ph type="ftr" sz="quarter" idx="16"/>
          </p:nvPr>
        </p:nvSpPr>
        <p:spPr/>
        <p:txBody>
          <a:bodyPr/>
          <a:lstStyle/>
          <a:p>
            <a:r>
              <a:rPr lang="en-GB"/>
              <a:t>Confidential and Proprietary</a:t>
            </a:r>
            <a:endParaRPr lang="en-GB" dirty="0"/>
          </a:p>
        </p:txBody>
      </p:sp>
      <p:sp>
        <p:nvSpPr>
          <p:cNvPr id="3" name="Slide Number Placeholder 2">
            <a:extLst>
              <a:ext uri="{FF2B5EF4-FFF2-40B4-BE49-F238E27FC236}">
                <a16:creationId xmlns:a16="http://schemas.microsoft.com/office/drawing/2014/main" id="{617E9A52-4DFD-7AC2-A29D-9D9A07F608B6}"/>
              </a:ext>
            </a:extLst>
          </p:cNvPr>
          <p:cNvSpPr>
            <a:spLocks noGrp="1"/>
          </p:cNvSpPr>
          <p:nvPr>
            <p:ph type="sldNum" sz="quarter" idx="17"/>
          </p:nvPr>
        </p:nvSpPr>
        <p:spPr/>
        <p:txBody>
          <a:bodyPr/>
          <a:lstStyle/>
          <a:p>
            <a:fld id="{B6F15528-21DE-4FAA-801E-634DDDAF4B2B}" type="slidenum">
              <a:rPr lang="it-IT" smtClean="0"/>
              <a:pPr/>
              <a:t>‹N›</a:t>
            </a:fld>
            <a:endParaRPr lang="it-IT" dirty="0"/>
          </a:p>
        </p:txBody>
      </p:sp>
    </p:spTree>
    <p:extLst>
      <p:ext uri="{BB962C8B-B14F-4D97-AF65-F5344CB8AC3E}">
        <p14:creationId xmlns:p14="http://schemas.microsoft.com/office/powerpoint/2010/main" val="4156753630"/>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text+image">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9AAA63F8-44F1-E505-ADFB-6046D58ADE56}"/>
              </a:ext>
            </a:extLst>
          </p:cNvPr>
          <p:cNvSpPr>
            <a:spLocks noGrp="1"/>
          </p:cNvSpPr>
          <p:nvPr>
            <p:ph type="title"/>
          </p:nvPr>
        </p:nvSpPr>
        <p:spPr>
          <a:xfrm>
            <a:off x="504470" y="640680"/>
            <a:ext cx="7944586" cy="483071"/>
          </a:xfrm>
          <a:prstGeom prst="rect">
            <a:avLst/>
          </a:prstGeom>
        </p:spPr>
        <p:txBody>
          <a:bodyPr/>
          <a:lstStyle/>
          <a:p>
            <a:r>
              <a:rPr lang="en-US" dirty="0"/>
              <a:t>Click to edit Master title style</a:t>
            </a:r>
            <a:endParaRPr lang="en-GB" dirty="0"/>
          </a:p>
        </p:txBody>
      </p:sp>
      <p:sp>
        <p:nvSpPr>
          <p:cNvPr id="21" name="Text Placeholder 7">
            <a:extLst>
              <a:ext uri="{FF2B5EF4-FFF2-40B4-BE49-F238E27FC236}">
                <a16:creationId xmlns:a16="http://schemas.microsoft.com/office/drawing/2014/main" id="{8F6783A3-14DA-0A96-C1AF-E9712328BB39}"/>
              </a:ext>
            </a:extLst>
          </p:cNvPr>
          <p:cNvSpPr>
            <a:spLocks noGrp="1"/>
          </p:cNvSpPr>
          <p:nvPr>
            <p:ph type="body" sz="quarter" idx="17"/>
          </p:nvPr>
        </p:nvSpPr>
        <p:spPr>
          <a:xfrm>
            <a:off x="504470" y="1996560"/>
            <a:ext cx="2828665" cy="4242449"/>
          </a:xfrm>
          <a:prstGeom prst="rect">
            <a:avLst/>
          </a:prstGeom>
        </p:spPr>
        <p:txBody>
          <a:bodyPr/>
          <a:lstStyle>
            <a:lvl1pPr indent="-285750">
              <a:buFont typeface="Inter" panose="020B0604020202020204" charset="0"/>
              <a:buChar char="-"/>
              <a:defRPr lang="en-US" dirty="0">
                <a:solidFill>
                  <a:schemeClr val="tx2"/>
                </a:solidFill>
                <a:latin typeface="+mn-lt"/>
                <a:ea typeface="+mn-ea"/>
                <a:cs typeface="+mn-cs"/>
              </a:defRPr>
            </a:lvl1pPr>
            <a:lvl2pPr indent="-285750">
              <a:buFont typeface="Inter" panose="020B0604020202020204" charset="0"/>
              <a:buChar char="-"/>
              <a:defRPr lang="en-US" dirty="0">
                <a:solidFill>
                  <a:schemeClr val="tx2"/>
                </a:solidFill>
                <a:latin typeface="+mn-lt"/>
                <a:ea typeface="+mn-ea"/>
                <a:cs typeface="+mn-cs"/>
              </a:defRPr>
            </a:lvl2pPr>
            <a:lvl3pPr indent="-285750">
              <a:buFont typeface="Inter" panose="020B0604020202020204" charset="0"/>
              <a:buChar char="-"/>
              <a:defRPr lang="en-US" dirty="0">
                <a:solidFill>
                  <a:schemeClr val="tx2"/>
                </a:solidFill>
                <a:latin typeface="+mn-lt"/>
                <a:ea typeface="+mn-ea"/>
                <a:cs typeface="+mn-cs"/>
              </a:defRPr>
            </a:lvl3pPr>
            <a:lvl4pPr indent="-285750">
              <a:buFont typeface="Inter" panose="020B0604020202020204" charset="0"/>
              <a:buChar char="-"/>
              <a:defRPr lang="en-US" dirty="0">
                <a:solidFill>
                  <a:schemeClr val="tx2"/>
                </a:solidFill>
                <a:latin typeface="+mn-lt"/>
                <a:ea typeface="+mn-ea"/>
                <a:cs typeface="+mn-cs"/>
              </a:defRPr>
            </a:lvl4pPr>
            <a:lvl5pPr indent="-285750">
              <a:buFont typeface="Inter" panose="020B0604020202020204" charset="0"/>
              <a:buChar char="-"/>
              <a:defRPr lang="en-GB" dirty="0">
                <a:solidFill>
                  <a:schemeClr val="tx2"/>
                </a:solidFill>
                <a:latin typeface="+mn-lt"/>
                <a:ea typeface="+mn-ea"/>
                <a:cs typeface="+mn-cs"/>
              </a:defRPr>
            </a:lvl5pPr>
            <a:lvl6pPr marL="1527175" indent="-274638">
              <a:buFont typeface="Inter" panose="020B0604020202020204" charset="0"/>
              <a:buChar char="-"/>
              <a:defRPr>
                <a:solidFill>
                  <a:schemeClr val="tx2"/>
                </a:solidFill>
              </a:defRPr>
            </a:lvl6pPr>
          </a:lstStyle>
          <a:p>
            <a:pPr lvl="0"/>
            <a:r>
              <a:rPr lang="en-US" dirty="0"/>
              <a:t>Click to edit Master text styles</a:t>
            </a:r>
          </a:p>
          <a:p>
            <a:pPr lvl="2"/>
            <a:r>
              <a:rPr lang="en-US" dirty="0"/>
              <a:t>Second level</a:t>
            </a:r>
          </a:p>
          <a:p>
            <a:pPr lvl="3"/>
            <a:r>
              <a:rPr lang="en-US" dirty="0"/>
              <a:t>Third level</a:t>
            </a:r>
          </a:p>
          <a:p>
            <a:pPr lvl="4"/>
            <a:r>
              <a:rPr lang="en-US" dirty="0"/>
              <a:t>Fourth level</a:t>
            </a:r>
          </a:p>
          <a:p>
            <a:pPr lvl="5"/>
            <a:r>
              <a:rPr lang="en-US" dirty="0"/>
              <a:t>Fifth level</a:t>
            </a:r>
            <a:endParaRPr lang="en-GB" dirty="0"/>
          </a:p>
        </p:txBody>
      </p:sp>
      <p:sp>
        <p:nvSpPr>
          <p:cNvPr id="2" name="Footer Placeholder 1">
            <a:extLst>
              <a:ext uri="{FF2B5EF4-FFF2-40B4-BE49-F238E27FC236}">
                <a16:creationId xmlns:a16="http://schemas.microsoft.com/office/drawing/2014/main" id="{41F56EF7-D656-B365-24EF-949EDDFDA15A}"/>
              </a:ext>
            </a:extLst>
          </p:cNvPr>
          <p:cNvSpPr>
            <a:spLocks noGrp="1"/>
          </p:cNvSpPr>
          <p:nvPr>
            <p:ph type="ftr" sz="quarter" idx="18"/>
          </p:nvPr>
        </p:nvSpPr>
        <p:spPr/>
        <p:txBody>
          <a:bodyPr/>
          <a:lstStyle/>
          <a:p>
            <a:r>
              <a:rPr lang="en-GB"/>
              <a:t>Confidential and Proprietary</a:t>
            </a:r>
            <a:endParaRPr lang="en-GB" dirty="0"/>
          </a:p>
        </p:txBody>
      </p:sp>
      <p:sp>
        <p:nvSpPr>
          <p:cNvPr id="3" name="Slide Number Placeholder 2">
            <a:extLst>
              <a:ext uri="{FF2B5EF4-FFF2-40B4-BE49-F238E27FC236}">
                <a16:creationId xmlns:a16="http://schemas.microsoft.com/office/drawing/2014/main" id="{CAF9E260-FF22-AF02-C60B-60CD0A192813}"/>
              </a:ext>
            </a:extLst>
          </p:cNvPr>
          <p:cNvSpPr>
            <a:spLocks noGrp="1"/>
          </p:cNvSpPr>
          <p:nvPr>
            <p:ph type="sldNum" sz="quarter" idx="19"/>
          </p:nvPr>
        </p:nvSpPr>
        <p:spPr/>
        <p:txBody>
          <a:bodyPr/>
          <a:lstStyle/>
          <a:p>
            <a:fld id="{B6F15528-21DE-4FAA-801E-634DDDAF4B2B}" type="slidenum">
              <a:rPr lang="it-IT" smtClean="0"/>
              <a:pPr/>
              <a:t>‹N›</a:t>
            </a:fld>
            <a:endParaRPr lang="it-IT" dirty="0"/>
          </a:p>
        </p:txBody>
      </p:sp>
      <p:sp>
        <p:nvSpPr>
          <p:cNvPr id="5" name="Picture Placeholder 10">
            <a:extLst>
              <a:ext uri="{FF2B5EF4-FFF2-40B4-BE49-F238E27FC236}">
                <a16:creationId xmlns:a16="http://schemas.microsoft.com/office/drawing/2014/main" id="{4B4AC8D9-F4DC-76C9-74DF-A9846138A4EC}"/>
              </a:ext>
            </a:extLst>
          </p:cNvPr>
          <p:cNvSpPr>
            <a:spLocks noGrp="1"/>
          </p:cNvSpPr>
          <p:nvPr>
            <p:ph type="pic" sz="quarter" idx="22"/>
          </p:nvPr>
        </p:nvSpPr>
        <p:spPr>
          <a:xfrm>
            <a:off x="5296083" y="1953124"/>
            <a:ext cx="1810936" cy="1970681"/>
          </a:xfrm>
          <a:custGeom>
            <a:avLst/>
            <a:gdLst>
              <a:gd name="connsiteX0" fmla="*/ 0 w 5857875"/>
              <a:gd name="connsiteY0" fmla="*/ 0 h 6400800"/>
              <a:gd name="connsiteX1" fmla="*/ 5857875 w 5857875"/>
              <a:gd name="connsiteY1" fmla="*/ 0 h 6400800"/>
              <a:gd name="connsiteX2" fmla="*/ 5857875 w 5857875"/>
              <a:gd name="connsiteY2" fmla="*/ 6400800 h 6400800"/>
              <a:gd name="connsiteX3" fmla="*/ 0 w 5857875"/>
              <a:gd name="connsiteY3" fmla="*/ 6400800 h 6400800"/>
              <a:gd name="connsiteX4" fmla="*/ 0 w 5857875"/>
              <a:gd name="connsiteY4" fmla="*/ 0 h 6400800"/>
              <a:gd name="connsiteX0" fmla="*/ 0 w 5857875"/>
              <a:gd name="connsiteY0" fmla="*/ 14288 h 6415088"/>
              <a:gd name="connsiteX1" fmla="*/ 2876550 w 5857875"/>
              <a:gd name="connsiteY1" fmla="*/ 0 h 6415088"/>
              <a:gd name="connsiteX2" fmla="*/ 5857875 w 5857875"/>
              <a:gd name="connsiteY2" fmla="*/ 14288 h 6415088"/>
              <a:gd name="connsiteX3" fmla="*/ 5857875 w 5857875"/>
              <a:gd name="connsiteY3" fmla="*/ 6415088 h 6415088"/>
              <a:gd name="connsiteX4" fmla="*/ 0 w 5857875"/>
              <a:gd name="connsiteY4" fmla="*/ 6415088 h 6415088"/>
              <a:gd name="connsiteX5" fmla="*/ 0 w 5857875"/>
              <a:gd name="connsiteY5" fmla="*/ 14288 h 6415088"/>
              <a:gd name="connsiteX0" fmla="*/ 0 w 5857875"/>
              <a:gd name="connsiteY0" fmla="*/ 14288 h 6415088"/>
              <a:gd name="connsiteX1" fmla="*/ 2876550 w 5857875"/>
              <a:gd name="connsiteY1" fmla="*/ 0 h 6415088"/>
              <a:gd name="connsiteX2" fmla="*/ 5848350 w 5857875"/>
              <a:gd name="connsiteY2" fmla="*/ 1900238 h 6415088"/>
              <a:gd name="connsiteX3" fmla="*/ 5857875 w 5857875"/>
              <a:gd name="connsiteY3" fmla="*/ 6415088 h 6415088"/>
              <a:gd name="connsiteX4" fmla="*/ 0 w 5857875"/>
              <a:gd name="connsiteY4" fmla="*/ 6415088 h 6415088"/>
              <a:gd name="connsiteX5" fmla="*/ 0 w 5857875"/>
              <a:gd name="connsiteY5" fmla="*/ 14288 h 6415088"/>
              <a:gd name="connsiteX0" fmla="*/ 0 w 5857875"/>
              <a:gd name="connsiteY0" fmla="*/ 14288 h 6415088"/>
              <a:gd name="connsiteX1" fmla="*/ 2876550 w 5857875"/>
              <a:gd name="connsiteY1" fmla="*/ 0 h 6415088"/>
              <a:gd name="connsiteX2" fmla="*/ 5219700 w 5857875"/>
              <a:gd name="connsiteY2" fmla="*/ 1504950 h 6415088"/>
              <a:gd name="connsiteX3" fmla="*/ 5848350 w 5857875"/>
              <a:gd name="connsiteY3" fmla="*/ 1900238 h 6415088"/>
              <a:gd name="connsiteX4" fmla="*/ 5857875 w 5857875"/>
              <a:gd name="connsiteY4" fmla="*/ 6415088 h 6415088"/>
              <a:gd name="connsiteX5" fmla="*/ 0 w 5857875"/>
              <a:gd name="connsiteY5" fmla="*/ 6415088 h 6415088"/>
              <a:gd name="connsiteX6" fmla="*/ 0 w 5857875"/>
              <a:gd name="connsiteY6" fmla="*/ 14288 h 6415088"/>
              <a:gd name="connsiteX0" fmla="*/ 0 w 5857875"/>
              <a:gd name="connsiteY0" fmla="*/ 14288 h 6415088"/>
              <a:gd name="connsiteX1" fmla="*/ 2876550 w 5857875"/>
              <a:gd name="connsiteY1" fmla="*/ 0 h 6415088"/>
              <a:gd name="connsiteX2" fmla="*/ 5657850 w 5857875"/>
              <a:gd name="connsiteY2" fmla="*/ 1533525 h 6415088"/>
              <a:gd name="connsiteX3" fmla="*/ 5848350 w 5857875"/>
              <a:gd name="connsiteY3" fmla="*/ 1900238 h 6415088"/>
              <a:gd name="connsiteX4" fmla="*/ 5857875 w 5857875"/>
              <a:gd name="connsiteY4" fmla="*/ 6415088 h 6415088"/>
              <a:gd name="connsiteX5" fmla="*/ 0 w 5857875"/>
              <a:gd name="connsiteY5" fmla="*/ 6415088 h 6415088"/>
              <a:gd name="connsiteX6" fmla="*/ 0 w 5857875"/>
              <a:gd name="connsiteY6" fmla="*/ 14288 h 6415088"/>
              <a:gd name="connsiteX0" fmla="*/ 0 w 5857875"/>
              <a:gd name="connsiteY0" fmla="*/ 14288 h 6415088"/>
              <a:gd name="connsiteX1" fmla="*/ 2876550 w 5857875"/>
              <a:gd name="connsiteY1" fmla="*/ 0 h 6415088"/>
              <a:gd name="connsiteX2" fmla="*/ 3171825 w 5857875"/>
              <a:gd name="connsiteY2" fmla="*/ 161925 h 6415088"/>
              <a:gd name="connsiteX3" fmla="*/ 5657850 w 5857875"/>
              <a:gd name="connsiteY3" fmla="*/ 1533525 h 6415088"/>
              <a:gd name="connsiteX4" fmla="*/ 5848350 w 5857875"/>
              <a:gd name="connsiteY4" fmla="*/ 1900238 h 6415088"/>
              <a:gd name="connsiteX5" fmla="*/ 5857875 w 5857875"/>
              <a:gd name="connsiteY5" fmla="*/ 6415088 h 6415088"/>
              <a:gd name="connsiteX6" fmla="*/ 0 w 5857875"/>
              <a:gd name="connsiteY6" fmla="*/ 6415088 h 6415088"/>
              <a:gd name="connsiteX7" fmla="*/ 0 w 5857875"/>
              <a:gd name="connsiteY7"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5657850 w 5857875"/>
              <a:gd name="connsiteY3" fmla="*/ 1533525 h 6415088"/>
              <a:gd name="connsiteX4" fmla="*/ 5848350 w 5857875"/>
              <a:gd name="connsiteY4" fmla="*/ 1900238 h 6415088"/>
              <a:gd name="connsiteX5" fmla="*/ 5857875 w 5857875"/>
              <a:gd name="connsiteY5" fmla="*/ 6415088 h 6415088"/>
              <a:gd name="connsiteX6" fmla="*/ 0 w 5857875"/>
              <a:gd name="connsiteY6" fmla="*/ 6415088 h 6415088"/>
              <a:gd name="connsiteX7" fmla="*/ 0 w 5857875"/>
              <a:gd name="connsiteY7"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5657850 w 5857875"/>
              <a:gd name="connsiteY3" fmla="*/ 1533525 h 6415088"/>
              <a:gd name="connsiteX4" fmla="*/ 5848350 w 5857875"/>
              <a:gd name="connsiteY4" fmla="*/ 1900238 h 6415088"/>
              <a:gd name="connsiteX5" fmla="*/ 5857875 w 5857875"/>
              <a:gd name="connsiteY5" fmla="*/ 6415088 h 6415088"/>
              <a:gd name="connsiteX6" fmla="*/ 0 w 5857875"/>
              <a:gd name="connsiteY6" fmla="*/ 6415088 h 6415088"/>
              <a:gd name="connsiteX7" fmla="*/ 0 w 5857875"/>
              <a:gd name="connsiteY7"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371975 w 5857875"/>
              <a:gd name="connsiteY3" fmla="*/ 714375 h 6415088"/>
              <a:gd name="connsiteX4" fmla="*/ 5657850 w 5857875"/>
              <a:gd name="connsiteY4" fmla="*/ 15335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657850 w 5857875"/>
              <a:gd name="connsiteY4" fmla="*/ 15335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505450 w 5857875"/>
              <a:gd name="connsiteY4" fmla="*/ 13430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505450 w 5857875"/>
              <a:gd name="connsiteY4" fmla="*/ 13430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505450 w 5857875"/>
              <a:gd name="connsiteY4" fmla="*/ 13430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61050"/>
              <a:gd name="connsiteY0" fmla="*/ 14288 h 6415088"/>
              <a:gd name="connsiteX1" fmla="*/ 2876550 w 5861050"/>
              <a:gd name="connsiteY1" fmla="*/ 0 h 6415088"/>
              <a:gd name="connsiteX2" fmla="*/ 3286125 w 5861050"/>
              <a:gd name="connsiteY2" fmla="*/ 57150 h 6415088"/>
              <a:gd name="connsiteX3" fmla="*/ 4410075 w 5861050"/>
              <a:gd name="connsiteY3" fmla="*/ 685800 h 6415088"/>
              <a:gd name="connsiteX4" fmla="*/ 5505450 w 5861050"/>
              <a:gd name="connsiteY4" fmla="*/ 1343025 h 6415088"/>
              <a:gd name="connsiteX5" fmla="*/ 5861050 w 5861050"/>
              <a:gd name="connsiteY5" fmla="*/ 1989138 h 6415088"/>
              <a:gd name="connsiteX6" fmla="*/ 5857875 w 5861050"/>
              <a:gd name="connsiteY6" fmla="*/ 6415088 h 6415088"/>
              <a:gd name="connsiteX7" fmla="*/ 0 w 5861050"/>
              <a:gd name="connsiteY7" fmla="*/ 6415088 h 6415088"/>
              <a:gd name="connsiteX8" fmla="*/ 0 w 5861050"/>
              <a:gd name="connsiteY8" fmla="*/ 14288 h 6415088"/>
              <a:gd name="connsiteX0" fmla="*/ 0 w 5861050"/>
              <a:gd name="connsiteY0" fmla="*/ 14288 h 6415088"/>
              <a:gd name="connsiteX1" fmla="*/ 2876550 w 5861050"/>
              <a:gd name="connsiteY1" fmla="*/ 0 h 6415088"/>
              <a:gd name="connsiteX2" fmla="*/ 3286125 w 5861050"/>
              <a:gd name="connsiteY2" fmla="*/ 57150 h 6415088"/>
              <a:gd name="connsiteX3" fmla="*/ 4410075 w 5861050"/>
              <a:gd name="connsiteY3" fmla="*/ 685800 h 6415088"/>
              <a:gd name="connsiteX4" fmla="*/ 5505450 w 5861050"/>
              <a:gd name="connsiteY4" fmla="*/ 1343025 h 6415088"/>
              <a:gd name="connsiteX5" fmla="*/ 5861050 w 5861050"/>
              <a:gd name="connsiteY5" fmla="*/ 1989138 h 6415088"/>
              <a:gd name="connsiteX6" fmla="*/ 5857875 w 5861050"/>
              <a:gd name="connsiteY6" fmla="*/ 6415088 h 6415088"/>
              <a:gd name="connsiteX7" fmla="*/ 0 w 5861050"/>
              <a:gd name="connsiteY7" fmla="*/ 6415088 h 6415088"/>
              <a:gd name="connsiteX8" fmla="*/ 0 w 5861050"/>
              <a:gd name="connsiteY8" fmla="*/ 14288 h 6415088"/>
              <a:gd name="connsiteX0" fmla="*/ 0 w 5861050"/>
              <a:gd name="connsiteY0" fmla="*/ 14288 h 6415088"/>
              <a:gd name="connsiteX1" fmla="*/ 2876550 w 5861050"/>
              <a:gd name="connsiteY1" fmla="*/ 0 h 6415088"/>
              <a:gd name="connsiteX2" fmla="*/ 3286125 w 5861050"/>
              <a:gd name="connsiteY2" fmla="*/ 57150 h 6415088"/>
              <a:gd name="connsiteX3" fmla="*/ 4410075 w 5861050"/>
              <a:gd name="connsiteY3" fmla="*/ 685800 h 6415088"/>
              <a:gd name="connsiteX4" fmla="*/ 5505450 w 5861050"/>
              <a:gd name="connsiteY4" fmla="*/ 1343025 h 6415088"/>
              <a:gd name="connsiteX5" fmla="*/ 5861050 w 5861050"/>
              <a:gd name="connsiteY5" fmla="*/ 1989138 h 6415088"/>
              <a:gd name="connsiteX6" fmla="*/ 5857875 w 5861050"/>
              <a:gd name="connsiteY6" fmla="*/ 6415088 h 6415088"/>
              <a:gd name="connsiteX7" fmla="*/ 0 w 5861050"/>
              <a:gd name="connsiteY7" fmla="*/ 6415088 h 6415088"/>
              <a:gd name="connsiteX8" fmla="*/ 0 w 5861050"/>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7938 h 6408738"/>
              <a:gd name="connsiteX1" fmla="*/ 2863850 w 5857943"/>
              <a:gd name="connsiteY1" fmla="*/ 0 h 6408738"/>
              <a:gd name="connsiteX2" fmla="*/ 3286125 w 5857943"/>
              <a:gd name="connsiteY2" fmla="*/ 50800 h 6408738"/>
              <a:gd name="connsiteX3" fmla="*/ 4410075 w 5857943"/>
              <a:gd name="connsiteY3" fmla="*/ 679450 h 6408738"/>
              <a:gd name="connsiteX4" fmla="*/ 5505450 w 5857943"/>
              <a:gd name="connsiteY4" fmla="*/ 1336675 h 6408738"/>
              <a:gd name="connsiteX5" fmla="*/ 5848350 w 5857943"/>
              <a:gd name="connsiteY5" fmla="*/ 1982788 h 6408738"/>
              <a:gd name="connsiteX6" fmla="*/ 5857875 w 5857943"/>
              <a:gd name="connsiteY6" fmla="*/ 6408738 h 6408738"/>
              <a:gd name="connsiteX7" fmla="*/ 0 w 5857943"/>
              <a:gd name="connsiteY7" fmla="*/ 6408738 h 6408738"/>
              <a:gd name="connsiteX8" fmla="*/ 0 w 5857943"/>
              <a:gd name="connsiteY8" fmla="*/ 7938 h 6408738"/>
              <a:gd name="connsiteX0" fmla="*/ 12700 w 5870643"/>
              <a:gd name="connsiteY0" fmla="*/ 7938 h 6408738"/>
              <a:gd name="connsiteX1" fmla="*/ 2876550 w 5870643"/>
              <a:gd name="connsiteY1" fmla="*/ 0 h 6408738"/>
              <a:gd name="connsiteX2" fmla="*/ 3298825 w 5870643"/>
              <a:gd name="connsiteY2" fmla="*/ 50800 h 6408738"/>
              <a:gd name="connsiteX3" fmla="*/ 4422775 w 5870643"/>
              <a:gd name="connsiteY3" fmla="*/ 679450 h 6408738"/>
              <a:gd name="connsiteX4" fmla="*/ 5518150 w 5870643"/>
              <a:gd name="connsiteY4" fmla="*/ 1336675 h 6408738"/>
              <a:gd name="connsiteX5" fmla="*/ 5861050 w 5870643"/>
              <a:gd name="connsiteY5" fmla="*/ 1982788 h 6408738"/>
              <a:gd name="connsiteX6" fmla="*/ 5870575 w 5870643"/>
              <a:gd name="connsiteY6" fmla="*/ 6408738 h 6408738"/>
              <a:gd name="connsiteX7" fmla="*/ 12700 w 5870643"/>
              <a:gd name="connsiteY7" fmla="*/ 6408738 h 6408738"/>
              <a:gd name="connsiteX8" fmla="*/ 0 w 5870643"/>
              <a:gd name="connsiteY8" fmla="*/ 4321175 h 6408738"/>
              <a:gd name="connsiteX9" fmla="*/ 12700 w 5870643"/>
              <a:gd name="connsiteY9" fmla="*/ 7938 h 6408738"/>
              <a:gd name="connsiteX0" fmla="*/ 12700 w 5870643"/>
              <a:gd name="connsiteY0" fmla="*/ 7938 h 6408738"/>
              <a:gd name="connsiteX1" fmla="*/ 2876550 w 5870643"/>
              <a:gd name="connsiteY1" fmla="*/ 0 h 6408738"/>
              <a:gd name="connsiteX2" fmla="*/ 3298825 w 5870643"/>
              <a:gd name="connsiteY2" fmla="*/ 50800 h 6408738"/>
              <a:gd name="connsiteX3" fmla="*/ 4422775 w 5870643"/>
              <a:gd name="connsiteY3" fmla="*/ 679450 h 6408738"/>
              <a:gd name="connsiteX4" fmla="*/ 5518150 w 5870643"/>
              <a:gd name="connsiteY4" fmla="*/ 1336675 h 6408738"/>
              <a:gd name="connsiteX5" fmla="*/ 5861050 w 5870643"/>
              <a:gd name="connsiteY5" fmla="*/ 1982788 h 6408738"/>
              <a:gd name="connsiteX6" fmla="*/ 5870575 w 5870643"/>
              <a:gd name="connsiteY6" fmla="*/ 6408738 h 6408738"/>
              <a:gd name="connsiteX7" fmla="*/ 2806700 w 5870643"/>
              <a:gd name="connsiteY7" fmla="*/ 6403975 h 6408738"/>
              <a:gd name="connsiteX8" fmla="*/ 12700 w 5870643"/>
              <a:gd name="connsiteY8" fmla="*/ 6408738 h 6408738"/>
              <a:gd name="connsiteX9" fmla="*/ 0 w 5870643"/>
              <a:gd name="connsiteY9" fmla="*/ 4321175 h 6408738"/>
              <a:gd name="connsiteX10" fmla="*/ 12700 w 5870643"/>
              <a:gd name="connsiteY10" fmla="*/ 7938 h 6408738"/>
              <a:gd name="connsiteX0" fmla="*/ 210765 w 6068708"/>
              <a:gd name="connsiteY0" fmla="*/ 7938 h 6408738"/>
              <a:gd name="connsiteX1" fmla="*/ 3074615 w 6068708"/>
              <a:gd name="connsiteY1" fmla="*/ 0 h 6408738"/>
              <a:gd name="connsiteX2" fmla="*/ 3496890 w 6068708"/>
              <a:gd name="connsiteY2" fmla="*/ 50800 h 6408738"/>
              <a:gd name="connsiteX3" fmla="*/ 4620840 w 6068708"/>
              <a:gd name="connsiteY3" fmla="*/ 679450 h 6408738"/>
              <a:gd name="connsiteX4" fmla="*/ 5716215 w 6068708"/>
              <a:gd name="connsiteY4" fmla="*/ 1336675 h 6408738"/>
              <a:gd name="connsiteX5" fmla="*/ 6059115 w 6068708"/>
              <a:gd name="connsiteY5" fmla="*/ 1982788 h 6408738"/>
              <a:gd name="connsiteX6" fmla="*/ 6068640 w 6068708"/>
              <a:gd name="connsiteY6" fmla="*/ 6408738 h 6408738"/>
              <a:gd name="connsiteX7" fmla="*/ 3004765 w 6068708"/>
              <a:gd name="connsiteY7" fmla="*/ 6403975 h 6408738"/>
              <a:gd name="connsiteX8" fmla="*/ 210765 w 6068708"/>
              <a:gd name="connsiteY8" fmla="*/ 6408738 h 6408738"/>
              <a:gd name="connsiteX9" fmla="*/ 198065 w 6068708"/>
              <a:gd name="connsiteY9" fmla="*/ 5210175 h 6408738"/>
              <a:gd name="connsiteX10" fmla="*/ 198065 w 6068708"/>
              <a:gd name="connsiteY10" fmla="*/ 4321175 h 6408738"/>
              <a:gd name="connsiteX11" fmla="*/ 210765 w 6068708"/>
              <a:gd name="connsiteY11" fmla="*/ 7938 h 6408738"/>
              <a:gd name="connsiteX0" fmla="*/ 14288 w 5872231"/>
              <a:gd name="connsiteY0" fmla="*/ 7938 h 6408738"/>
              <a:gd name="connsiteX1" fmla="*/ 2878138 w 5872231"/>
              <a:gd name="connsiteY1" fmla="*/ 0 h 6408738"/>
              <a:gd name="connsiteX2" fmla="*/ 3300413 w 5872231"/>
              <a:gd name="connsiteY2" fmla="*/ 50800 h 6408738"/>
              <a:gd name="connsiteX3" fmla="*/ 4424363 w 5872231"/>
              <a:gd name="connsiteY3" fmla="*/ 679450 h 6408738"/>
              <a:gd name="connsiteX4" fmla="*/ 5519738 w 5872231"/>
              <a:gd name="connsiteY4" fmla="*/ 1336675 h 6408738"/>
              <a:gd name="connsiteX5" fmla="*/ 5862638 w 5872231"/>
              <a:gd name="connsiteY5" fmla="*/ 1982788 h 6408738"/>
              <a:gd name="connsiteX6" fmla="*/ 5872163 w 5872231"/>
              <a:gd name="connsiteY6" fmla="*/ 6408738 h 6408738"/>
              <a:gd name="connsiteX7" fmla="*/ 2808288 w 5872231"/>
              <a:gd name="connsiteY7" fmla="*/ 6403975 h 6408738"/>
              <a:gd name="connsiteX8" fmla="*/ 1398588 w 5872231"/>
              <a:gd name="connsiteY8" fmla="*/ 5659438 h 6408738"/>
              <a:gd name="connsiteX9" fmla="*/ 1588 w 5872231"/>
              <a:gd name="connsiteY9" fmla="*/ 5210175 h 6408738"/>
              <a:gd name="connsiteX10" fmla="*/ 1588 w 5872231"/>
              <a:gd name="connsiteY10" fmla="*/ 4321175 h 6408738"/>
              <a:gd name="connsiteX11" fmla="*/ 14288 w 5872231"/>
              <a:gd name="connsiteY11" fmla="*/ 7938 h 6408738"/>
              <a:gd name="connsiteX0" fmla="*/ 14288 w 5872231"/>
              <a:gd name="connsiteY0" fmla="*/ 7938 h 6408738"/>
              <a:gd name="connsiteX1" fmla="*/ 2878138 w 5872231"/>
              <a:gd name="connsiteY1" fmla="*/ 0 h 6408738"/>
              <a:gd name="connsiteX2" fmla="*/ 3300413 w 5872231"/>
              <a:gd name="connsiteY2" fmla="*/ 50800 h 6408738"/>
              <a:gd name="connsiteX3" fmla="*/ 4424363 w 5872231"/>
              <a:gd name="connsiteY3" fmla="*/ 679450 h 6408738"/>
              <a:gd name="connsiteX4" fmla="*/ 5519738 w 5872231"/>
              <a:gd name="connsiteY4" fmla="*/ 1336675 h 6408738"/>
              <a:gd name="connsiteX5" fmla="*/ 5862638 w 5872231"/>
              <a:gd name="connsiteY5" fmla="*/ 1982788 h 6408738"/>
              <a:gd name="connsiteX6" fmla="*/ 5872163 w 5872231"/>
              <a:gd name="connsiteY6" fmla="*/ 6408738 h 6408738"/>
              <a:gd name="connsiteX7" fmla="*/ 2808288 w 5872231"/>
              <a:gd name="connsiteY7" fmla="*/ 6403975 h 6408738"/>
              <a:gd name="connsiteX8" fmla="*/ 1398588 w 5872231"/>
              <a:gd name="connsiteY8" fmla="*/ 5659438 h 6408738"/>
              <a:gd name="connsiteX9" fmla="*/ 1588 w 5872231"/>
              <a:gd name="connsiteY9" fmla="*/ 5210175 h 6408738"/>
              <a:gd name="connsiteX10" fmla="*/ 1588 w 5872231"/>
              <a:gd name="connsiteY10" fmla="*/ 4321175 h 6408738"/>
              <a:gd name="connsiteX11" fmla="*/ 14288 w 5872231"/>
              <a:gd name="connsiteY11" fmla="*/ 7938 h 6408738"/>
              <a:gd name="connsiteX0" fmla="*/ 12711 w 5870654"/>
              <a:gd name="connsiteY0" fmla="*/ 7938 h 6408738"/>
              <a:gd name="connsiteX1" fmla="*/ 2876561 w 5870654"/>
              <a:gd name="connsiteY1" fmla="*/ 0 h 6408738"/>
              <a:gd name="connsiteX2" fmla="*/ 3298836 w 5870654"/>
              <a:gd name="connsiteY2" fmla="*/ 50800 h 6408738"/>
              <a:gd name="connsiteX3" fmla="*/ 4422786 w 5870654"/>
              <a:gd name="connsiteY3" fmla="*/ 679450 h 6408738"/>
              <a:gd name="connsiteX4" fmla="*/ 5518161 w 5870654"/>
              <a:gd name="connsiteY4" fmla="*/ 1336675 h 6408738"/>
              <a:gd name="connsiteX5" fmla="*/ 5861061 w 5870654"/>
              <a:gd name="connsiteY5" fmla="*/ 1982788 h 6408738"/>
              <a:gd name="connsiteX6" fmla="*/ 5870586 w 5870654"/>
              <a:gd name="connsiteY6" fmla="*/ 6408738 h 6408738"/>
              <a:gd name="connsiteX7" fmla="*/ 2806711 w 5870654"/>
              <a:gd name="connsiteY7" fmla="*/ 6403975 h 6408738"/>
              <a:gd name="connsiteX8" fmla="*/ 1397011 w 5870654"/>
              <a:gd name="connsiteY8" fmla="*/ 5659438 h 6408738"/>
              <a:gd name="connsiteX9" fmla="*/ 304811 w 5870654"/>
              <a:gd name="connsiteY9" fmla="*/ 5032375 h 6408738"/>
              <a:gd name="connsiteX10" fmla="*/ 11 w 5870654"/>
              <a:gd name="connsiteY10" fmla="*/ 4321175 h 6408738"/>
              <a:gd name="connsiteX11" fmla="*/ 12711 w 5870654"/>
              <a:gd name="connsiteY11" fmla="*/ 7938 h 6408738"/>
              <a:gd name="connsiteX0" fmla="*/ 12711 w 5870654"/>
              <a:gd name="connsiteY0" fmla="*/ 7938 h 6408738"/>
              <a:gd name="connsiteX1" fmla="*/ 2876561 w 5870654"/>
              <a:gd name="connsiteY1" fmla="*/ 0 h 6408738"/>
              <a:gd name="connsiteX2" fmla="*/ 3298836 w 5870654"/>
              <a:gd name="connsiteY2" fmla="*/ 50800 h 6408738"/>
              <a:gd name="connsiteX3" fmla="*/ 4422786 w 5870654"/>
              <a:gd name="connsiteY3" fmla="*/ 679450 h 6408738"/>
              <a:gd name="connsiteX4" fmla="*/ 5518161 w 5870654"/>
              <a:gd name="connsiteY4" fmla="*/ 1336675 h 6408738"/>
              <a:gd name="connsiteX5" fmla="*/ 5861061 w 5870654"/>
              <a:gd name="connsiteY5" fmla="*/ 1982788 h 6408738"/>
              <a:gd name="connsiteX6" fmla="*/ 5870586 w 5870654"/>
              <a:gd name="connsiteY6" fmla="*/ 6408738 h 6408738"/>
              <a:gd name="connsiteX7" fmla="*/ 2806711 w 5870654"/>
              <a:gd name="connsiteY7" fmla="*/ 6403975 h 6408738"/>
              <a:gd name="connsiteX8" fmla="*/ 1397011 w 5870654"/>
              <a:gd name="connsiteY8" fmla="*/ 5659438 h 6408738"/>
              <a:gd name="connsiteX9" fmla="*/ 304811 w 5870654"/>
              <a:gd name="connsiteY9" fmla="*/ 5032375 h 6408738"/>
              <a:gd name="connsiteX10" fmla="*/ 11 w 5870654"/>
              <a:gd name="connsiteY10" fmla="*/ 4321175 h 6408738"/>
              <a:gd name="connsiteX11" fmla="*/ 12711 w 5870654"/>
              <a:gd name="connsiteY11" fmla="*/ 7938 h 6408738"/>
              <a:gd name="connsiteX0" fmla="*/ 19060 w 5877003"/>
              <a:gd name="connsiteY0" fmla="*/ 7938 h 6408738"/>
              <a:gd name="connsiteX1" fmla="*/ 2882910 w 5877003"/>
              <a:gd name="connsiteY1" fmla="*/ 0 h 6408738"/>
              <a:gd name="connsiteX2" fmla="*/ 3305185 w 5877003"/>
              <a:gd name="connsiteY2" fmla="*/ 50800 h 6408738"/>
              <a:gd name="connsiteX3" fmla="*/ 4429135 w 5877003"/>
              <a:gd name="connsiteY3" fmla="*/ 679450 h 6408738"/>
              <a:gd name="connsiteX4" fmla="*/ 5524510 w 5877003"/>
              <a:gd name="connsiteY4" fmla="*/ 1336675 h 6408738"/>
              <a:gd name="connsiteX5" fmla="*/ 5867410 w 5877003"/>
              <a:gd name="connsiteY5" fmla="*/ 1982788 h 6408738"/>
              <a:gd name="connsiteX6" fmla="*/ 5876935 w 5877003"/>
              <a:gd name="connsiteY6" fmla="*/ 6408738 h 6408738"/>
              <a:gd name="connsiteX7" fmla="*/ 2813060 w 5877003"/>
              <a:gd name="connsiteY7" fmla="*/ 6403975 h 6408738"/>
              <a:gd name="connsiteX8" fmla="*/ 1403360 w 5877003"/>
              <a:gd name="connsiteY8" fmla="*/ 5659438 h 6408738"/>
              <a:gd name="connsiteX9" fmla="*/ 311160 w 5877003"/>
              <a:gd name="connsiteY9" fmla="*/ 5032375 h 6408738"/>
              <a:gd name="connsiteX10" fmla="*/ 10 w 5877003"/>
              <a:gd name="connsiteY10" fmla="*/ 4162425 h 6408738"/>
              <a:gd name="connsiteX11" fmla="*/ 19060 w 5877003"/>
              <a:gd name="connsiteY11" fmla="*/ 7938 h 6408738"/>
              <a:gd name="connsiteX0" fmla="*/ 19068 w 5877011"/>
              <a:gd name="connsiteY0" fmla="*/ 7938 h 6408738"/>
              <a:gd name="connsiteX1" fmla="*/ 2882918 w 5877011"/>
              <a:gd name="connsiteY1" fmla="*/ 0 h 6408738"/>
              <a:gd name="connsiteX2" fmla="*/ 3305193 w 5877011"/>
              <a:gd name="connsiteY2" fmla="*/ 50800 h 6408738"/>
              <a:gd name="connsiteX3" fmla="*/ 4429143 w 5877011"/>
              <a:gd name="connsiteY3" fmla="*/ 679450 h 6408738"/>
              <a:gd name="connsiteX4" fmla="*/ 5524518 w 5877011"/>
              <a:gd name="connsiteY4" fmla="*/ 1336675 h 6408738"/>
              <a:gd name="connsiteX5" fmla="*/ 5867418 w 5877011"/>
              <a:gd name="connsiteY5" fmla="*/ 1982788 h 6408738"/>
              <a:gd name="connsiteX6" fmla="*/ 5876943 w 5877011"/>
              <a:gd name="connsiteY6" fmla="*/ 6408738 h 6408738"/>
              <a:gd name="connsiteX7" fmla="*/ 2813068 w 5877011"/>
              <a:gd name="connsiteY7" fmla="*/ 6403975 h 6408738"/>
              <a:gd name="connsiteX8" fmla="*/ 1403368 w 5877011"/>
              <a:gd name="connsiteY8" fmla="*/ 5659438 h 6408738"/>
              <a:gd name="connsiteX9" fmla="*/ 311168 w 5877011"/>
              <a:gd name="connsiteY9" fmla="*/ 5032375 h 6408738"/>
              <a:gd name="connsiteX10" fmla="*/ 18 w 5877011"/>
              <a:gd name="connsiteY10" fmla="*/ 4162425 h 6408738"/>
              <a:gd name="connsiteX11" fmla="*/ 19068 w 5877011"/>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311150 w 5876993"/>
              <a:gd name="connsiteY9" fmla="*/ 50323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95444 h 6496244"/>
              <a:gd name="connsiteX1" fmla="*/ 2842976 w 5876993"/>
              <a:gd name="connsiteY1" fmla="*/ 0 h 6496244"/>
              <a:gd name="connsiteX2" fmla="*/ 3305175 w 5876993"/>
              <a:gd name="connsiteY2" fmla="*/ 138306 h 6496244"/>
              <a:gd name="connsiteX3" fmla="*/ 4429125 w 5876993"/>
              <a:gd name="connsiteY3" fmla="*/ 766956 h 6496244"/>
              <a:gd name="connsiteX4" fmla="*/ 5524500 w 5876993"/>
              <a:gd name="connsiteY4" fmla="*/ 1424181 h 6496244"/>
              <a:gd name="connsiteX5" fmla="*/ 5867400 w 5876993"/>
              <a:gd name="connsiteY5" fmla="*/ 2070294 h 6496244"/>
              <a:gd name="connsiteX6" fmla="*/ 5876925 w 5876993"/>
              <a:gd name="connsiteY6" fmla="*/ 6496244 h 6496244"/>
              <a:gd name="connsiteX7" fmla="*/ 2727325 w 5876993"/>
              <a:gd name="connsiteY7" fmla="*/ 6472431 h 6496244"/>
              <a:gd name="connsiteX8" fmla="*/ 1372870 w 5876993"/>
              <a:gd name="connsiteY8" fmla="*/ 5754564 h 6496244"/>
              <a:gd name="connsiteX9" fmla="*/ 292100 w 5876993"/>
              <a:gd name="connsiteY9" fmla="*/ 5069081 h 6496244"/>
              <a:gd name="connsiteX10" fmla="*/ 0 w 5876993"/>
              <a:gd name="connsiteY10" fmla="*/ 4249931 h 6496244"/>
              <a:gd name="connsiteX11" fmla="*/ 19050 w 5876993"/>
              <a:gd name="connsiteY11" fmla="*/ 95444 h 6496244"/>
              <a:gd name="connsiteX0" fmla="*/ 29031 w 5876993"/>
              <a:gd name="connsiteY0" fmla="*/ 7936 h 6496244"/>
              <a:gd name="connsiteX1" fmla="*/ 2842976 w 5876993"/>
              <a:gd name="connsiteY1" fmla="*/ 0 h 6496244"/>
              <a:gd name="connsiteX2" fmla="*/ 3305175 w 5876993"/>
              <a:gd name="connsiteY2" fmla="*/ 138306 h 6496244"/>
              <a:gd name="connsiteX3" fmla="*/ 4429125 w 5876993"/>
              <a:gd name="connsiteY3" fmla="*/ 766956 h 6496244"/>
              <a:gd name="connsiteX4" fmla="*/ 5524500 w 5876993"/>
              <a:gd name="connsiteY4" fmla="*/ 1424181 h 6496244"/>
              <a:gd name="connsiteX5" fmla="*/ 5867400 w 5876993"/>
              <a:gd name="connsiteY5" fmla="*/ 2070294 h 6496244"/>
              <a:gd name="connsiteX6" fmla="*/ 5876925 w 5876993"/>
              <a:gd name="connsiteY6" fmla="*/ 6496244 h 6496244"/>
              <a:gd name="connsiteX7" fmla="*/ 2727325 w 5876993"/>
              <a:gd name="connsiteY7" fmla="*/ 6472431 h 6496244"/>
              <a:gd name="connsiteX8" fmla="*/ 1372870 w 5876993"/>
              <a:gd name="connsiteY8" fmla="*/ 5754564 h 6496244"/>
              <a:gd name="connsiteX9" fmla="*/ 292100 w 5876993"/>
              <a:gd name="connsiteY9" fmla="*/ 5069081 h 6496244"/>
              <a:gd name="connsiteX10" fmla="*/ 0 w 5876993"/>
              <a:gd name="connsiteY10" fmla="*/ 4249931 h 6496244"/>
              <a:gd name="connsiteX11" fmla="*/ 29031 w 5876993"/>
              <a:gd name="connsiteY11" fmla="*/ 7936 h 6496244"/>
              <a:gd name="connsiteX0" fmla="*/ 29031 w 5876993"/>
              <a:gd name="connsiteY0" fmla="*/ 7936 h 6496244"/>
              <a:gd name="connsiteX1" fmla="*/ 2813033 w 5876993"/>
              <a:gd name="connsiteY1" fmla="*/ 0 h 6496244"/>
              <a:gd name="connsiteX2" fmla="*/ 3305175 w 5876993"/>
              <a:gd name="connsiteY2" fmla="*/ 138306 h 6496244"/>
              <a:gd name="connsiteX3" fmla="*/ 4429125 w 5876993"/>
              <a:gd name="connsiteY3" fmla="*/ 766956 h 6496244"/>
              <a:gd name="connsiteX4" fmla="*/ 5524500 w 5876993"/>
              <a:gd name="connsiteY4" fmla="*/ 1424181 h 6496244"/>
              <a:gd name="connsiteX5" fmla="*/ 5867400 w 5876993"/>
              <a:gd name="connsiteY5" fmla="*/ 2070294 h 6496244"/>
              <a:gd name="connsiteX6" fmla="*/ 5876925 w 5876993"/>
              <a:gd name="connsiteY6" fmla="*/ 6496244 h 6496244"/>
              <a:gd name="connsiteX7" fmla="*/ 2727325 w 5876993"/>
              <a:gd name="connsiteY7" fmla="*/ 6472431 h 6496244"/>
              <a:gd name="connsiteX8" fmla="*/ 1372870 w 5876993"/>
              <a:gd name="connsiteY8" fmla="*/ 5754564 h 6496244"/>
              <a:gd name="connsiteX9" fmla="*/ 292100 w 5876993"/>
              <a:gd name="connsiteY9" fmla="*/ 5069081 h 6496244"/>
              <a:gd name="connsiteX10" fmla="*/ 0 w 5876993"/>
              <a:gd name="connsiteY10" fmla="*/ 4249931 h 6496244"/>
              <a:gd name="connsiteX11" fmla="*/ 29031 w 5876993"/>
              <a:gd name="connsiteY11" fmla="*/ 7936 h 6496244"/>
              <a:gd name="connsiteX0" fmla="*/ 29031 w 5876993"/>
              <a:gd name="connsiteY0" fmla="*/ 1454 h 6489762"/>
              <a:gd name="connsiteX1" fmla="*/ 2939463 w 5876993"/>
              <a:gd name="connsiteY1" fmla="*/ 0 h 6489762"/>
              <a:gd name="connsiteX2" fmla="*/ 3305175 w 5876993"/>
              <a:gd name="connsiteY2" fmla="*/ 131824 h 6489762"/>
              <a:gd name="connsiteX3" fmla="*/ 4429125 w 5876993"/>
              <a:gd name="connsiteY3" fmla="*/ 760474 h 6489762"/>
              <a:gd name="connsiteX4" fmla="*/ 5524500 w 5876993"/>
              <a:gd name="connsiteY4" fmla="*/ 1417699 h 6489762"/>
              <a:gd name="connsiteX5" fmla="*/ 5867400 w 5876993"/>
              <a:gd name="connsiteY5" fmla="*/ 2063812 h 6489762"/>
              <a:gd name="connsiteX6" fmla="*/ 5876925 w 5876993"/>
              <a:gd name="connsiteY6" fmla="*/ 6489762 h 6489762"/>
              <a:gd name="connsiteX7" fmla="*/ 2727325 w 5876993"/>
              <a:gd name="connsiteY7" fmla="*/ 6465949 h 6489762"/>
              <a:gd name="connsiteX8" fmla="*/ 1372870 w 5876993"/>
              <a:gd name="connsiteY8" fmla="*/ 5748082 h 6489762"/>
              <a:gd name="connsiteX9" fmla="*/ 292100 w 5876993"/>
              <a:gd name="connsiteY9" fmla="*/ 5062599 h 6489762"/>
              <a:gd name="connsiteX10" fmla="*/ 0 w 5876993"/>
              <a:gd name="connsiteY10" fmla="*/ 4243449 h 6489762"/>
              <a:gd name="connsiteX11" fmla="*/ 29031 w 5876993"/>
              <a:gd name="connsiteY11" fmla="*/ 1454 h 6489762"/>
              <a:gd name="connsiteX0" fmla="*/ 29031 w 5876993"/>
              <a:gd name="connsiteY0" fmla="*/ 1454 h 6489762"/>
              <a:gd name="connsiteX1" fmla="*/ 2912846 w 5876993"/>
              <a:gd name="connsiteY1" fmla="*/ 0 h 6489762"/>
              <a:gd name="connsiteX2" fmla="*/ 3305175 w 5876993"/>
              <a:gd name="connsiteY2" fmla="*/ 131824 h 6489762"/>
              <a:gd name="connsiteX3" fmla="*/ 4429125 w 5876993"/>
              <a:gd name="connsiteY3" fmla="*/ 760474 h 6489762"/>
              <a:gd name="connsiteX4" fmla="*/ 5524500 w 5876993"/>
              <a:gd name="connsiteY4" fmla="*/ 1417699 h 6489762"/>
              <a:gd name="connsiteX5" fmla="*/ 5867400 w 5876993"/>
              <a:gd name="connsiteY5" fmla="*/ 2063812 h 6489762"/>
              <a:gd name="connsiteX6" fmla="*/ 5876925 w 5876993"/>
              <a:gd name="connsiteY6" fmla="*/ 6489762 h 6489762"/>
              <a:gd name="connsiteX7" fmla="*/ 2727325 w 5876993"/>
              <a:gd name="connsiteY7" fmla="*/ 6465949 h 6489762"/>
              <a:gd name="connsiteX8" fmla="*/ 1372870 w 5876993"/>
              <a:gd name="connsiteY8" fmla="*/ 5748082 h 6489762"/>
              <a:gd name="connsiteX9" fmla="*/ 292100 w 5876993"/>
              <a:gd name="connsiteY9" fmla="*/ 5062599 h 6489762"/>
              <a:gd name="connsiteX10" fmla="*/ 0 w 5876993"/>
              <a:gd name="connsiteY10" fmla="*/ 4243449 h 6489762"/>
              <a:gd name="connsiteX11" fmla="*/ 29031 w 5876993"/>
              <a:gd name="connsiteY11" fmla="*/ 1454 h 6489762"/>
              <a:gd name="connsiteX0" fmla="*/ 29031 w 5886944"/>
              <a:gd name="connsiteY0" fmla="*/ 1454 h 6465949"/>
              <a:gd name="connsiteX1" fmla="*/ 2912846 w 5886944"/>
              <a:gd name="connsiteY1" fmla="*/ 0 h 6465949"/>
              <a:gd name="connsiteX2" fmla="*/ 3305175 w 5886944"/>
              <a:gd name="connsiteY2" fmla="*/ 131824 h 6465949"/>
              <a:gd name="connsiteX3" fmla="*/ 4429125 w 5886944"/>
              <a:gd name="connsiteY3" fmla="*/ 760474 h 6465949"/>
              <a:gd name="connsiteX4" fmla="*/ 5524500 w 5886944"/>
              <a:gd name="connsiteY4" fmla="*/ 1417699 h 6465949"/>
              <a:gd name="connsiteX5" fmla="*/ 5867400 w 5886944"/>
              <a:gd name="connsiteY5" fmla="*/ 2063812 h 6465949"/>
              <a:gd name="connsiteX6" fmla="*/ 5886906 w 5886944"/>
              <a:gd name="connsiteY6" fmla="*/ 6061950 h 6465949"/>
              <a:gd name="connsiteX7" fmla="*/ 2727325 w 5886944"/>
              <a:gd name="connsiteY7" fmla="*/ 6465949 h 6465949"/>
              <a:gd name="connsiteX8" fmla="*/ 1372870 w 5886944"/>
              <a:gd name="connsiteY8" fmla="*/ 5748082 h 6465949"/>
              <a:gd name="connsiteX9" fmla="*/ 292100 w 5886944"/>
              <a:gd name="connsiteY9" fmla="*/ 5062599 h 6465949"/>
              <a:gd name="connsiteX10" fmla="*/ 0 w 5886944"/>
              <a:gd name="connsiteY10" fmla="*/ 4243449 h 6465949"/>
              <a:gd name="connsiteX11" fmla="*/ 29031 w 5886944"/>
              <a:gd name="connsiteY11" fmla="*/ 1454 h 6465949"/>
              <a:gd name="connsiteX0" fmla="*/ 29031 w 5886944"/>
              <a:gd name="connsiteY0" fmla="*/ 1454 h 6465949"/>
              <a:gd name="connsiteX1" fmla="*/ 2912846 w 5886944"/>
              <a:gd name="connsiteY1" fmla="*/ 0 h 6465949"/>
              <a:gd name="connsiteX2" fmla="*/ 3305175 w 5886944"/>
              <a:gd name="connsiteY2" fmla="*/ 131824 h 6465949"/>
              <a:gd name="connsiteX3" fmla="*/ 4429125 w 5886944"/>
              <a:gd name="connsiteY3" fmla="*/ 760474 h 6465949"/>
              <a:gd name="connsiteX4" fmla="*/ 5524500 w 5886944"/>
              <a:gd name="connsiteY4" fmla="*/ 1417699 h 6465949"/>
              <a:gd name="connsiteX5" fmla="*/ 5867400 w 5886944"/>
              <a:gd name="connsiteY5" fmla="*/ 2063812 h 6465949"/>
              <a:gd name="connsiteX6" fmla="*/ 5886906 w 5886944"/>
              <a:gd name="connsiteY6" fmla="*/ 6061950 h 6465949"/>
              <a:gd name="connsiteX7" fmla="*/ 2727325 w 5886944"/>
              <a:gd name="connsiteY7" fmla="*/ 6465949 h 6465949"/>
              <a:gd name="connsiteX8" fmla="*/ 1372870 w 5886944"/>
              <a:gd name="connsiteY8" fmla="*/ 5748082 h 6465949"/>
              <a:gd name="connsiteX9" fmla="*/ 0 w 5886944"/>
              <a:gd name="connsiteY9" fmla="*/ 4243449 h 6465949"/>
              <a:gd name="connsiteX10" fmla="*/ 29031 w 5886944"/>
              <a:gd name="connsiteY10" fmla="*/ 1454 h 6465949"/>
              <a:gd name="connsiteX0" fmla="*/ 29031 w 5886944"/>
              <a:gd name="connsiteY0" fmla="*/ 1454 h 6465949"/>
              <a:gd name="connsiteX1" fmla="*/ 2912846 w 5886944"/>
              <a:gd name="connsiteY1" fmla="*/ 0 h 6465949"/>
              <a:gd name="connsiteX2" fmla="*/ 3305175 w 5886944"/>
              <a:gd name="connsiteY2" fmla="*/ 131824 h 6465949"/>
              <a:gd name="connsiteX3" fmla="*/ 4429125 w 5886944"/>
              <a:gd name="connsiteY3" fmla="*/ 760474 h 6465949"/>
              <a:gd name="connsiteX4" fmla="*/ 5524500 w 5886944"/>
              <a:gd name="connsiteY4" fmla="*/ 1417699 h 6465949"/>
              <a:gd name="connsiteX5" fmla="*/ 5867400 w 5886944"/>
              <a:gd name="connsiteY5" fmla="*/ 2063812 h 6465949"/>
              <a:gd name="connsiteX6" fmla="*/ 5886906 w 5886944"/>
              <a:gd name="connsiteY6" fmla="*/ 6061950 h 6465949"/>
              <a:gd name="connsiteX7" fmla="*/ 2727325 w 5886944"/>
              <a:gd name="connsiteY7" fmla="*/ 6465949 h 6465949"/>
              <a:gd name="connsiteX8" fmla="*/ 0 w 5886944"/>
              <a:gd name="connsiteY8" fmla="*/ 4243449 h 6465949"/>
              <a:gd name="connsiteX9" fmla="*/ 29031 w 5886944"/>
              <a:gd name="connsiteY9" fmla="*/ 1454 h 6465949"/>
              <a:gd name="connsiteX0" fmla="*/ 320 w 5858233"/>
              <a:gd name="connsiteY0" fmla="*/ 1454 h 6589779"/>
              <a:gd name="connsiteX1" fmla="*/ 2884135 w 5858233"/>
              <a:gd name="connsiteY1" fmla="*/ 0 h 6589779"/>
              <a:gd name="connsiteX2" fmla="*/ 3276464 w 5858233"/>
              <a:gd name="connsiteY2" fmla="*/ 131824 h 6589779"/>
              <a:gd name="connsiteX3" fmla="*/ 4400414 w 5858233"/>
              <a:gd name="connsiteY3" fmla="*/ 760474 h 6589779"/>
              <a:gd name="connsiteX4" fmla="*/ 5495789 w 5858233"/>
              <a:gd name="connsiteY4" fmla="*/ 1417699 h 6589779"/>
              <a:gd name="connsiteX5" fmla="*/ 5838689 w 5858233"/>
              <a:gd name="connsiteY5" fmla="*/ 2063812 h 6589779"/>
              <a:gd name="connsiteX6" fmla="*/ 5858195 w 5858233"/>
              <a:gd name="connsiteY6" fmla="*/ 6061950 h 6589779"/>
              <a:gd name="connsiteX7" fmla="*/ 2698614 w 5858233"/>
              <a:gd name="connsiteY7" fmla="*/ 6465949 h 6589779"/>
              <a:gd name="connsiteX8" fmla="*/ 31177 w 5858233"/>
              <a:gd name="connsiteY8" fmla="*/ 6071372 h 6589779"/>
              <a:gd name="connsiteX9" fmla="*/ 320 w 5858233"/>
              <a:gd name="connsiteY9" fmla="*/ 1454 h 6589779"/>
              <a:gd name="connsiteX0" fmla="*/ 320 w 5858233"/>
              <a:gd name="connsiteY0" fmla="*/ 1454 h 6071373"/>
              <a:gd name="connsiteX1" fmla="*/ 2884135 w 5858233"/>
              <a:gd name="connsiteY1" fmla="*/ 0 h 6071373"/>
              <a:gd name="connsiteX2" fmla="*/ 3276464 w 5858233"/>
              <a:gd name="connsiteY2" fmla="*/ 131824 h 6071373"/>
              <a:gd name="connsiteX3" fmla="*/ 4400414 w 5858233"/>
              <a:gd name="connsiteY3" fmla="*/ 760474 h 6071373"/>
              <a:gd name="connsiteX4" fmla="*/ 5495789 w 5858233"/>
              <a:gd name="connsiteY4" fmla="*/ 1417699 h 6071373"/>
              <a:gd name="connsiteX5" fmla="*/ 5838689 w 5858233"/>
              <a:gd name="connsiteY5" fmla="*/ 2063812 h 6071373"/>
              <a:gd name="connsiteX6" fmla="*/ 5858195 w 5858233"/>
              <a:gd name="connsiteY6" fmla="*/ 6061950 h 6071373"/>
              <a:gd name="connsiteX7" fmla="*/ 31177 w 5858233"/>
              <a:gd name="connsiteY7" fmla="*/ 6071372 h 6071373"/>
              <a:gd name="connsiteX8" fmla="*/ 320 w 5858233"/>
              <a:gd name="connsiteY8" fmla="*/ 1454 h 6071373"/>
              <a:gd name="connsiteX0" fmla="*/ 320 w 5858233"/>
              <a:gd name="connsiteY0" fmla="*/ 0 h 6069919"/>
              <a:gd name="connsiteX1" fmla="*/ 2824247 w 5858233"/>
              <a:gd name="connsiteY1" fmla="*/ 3409 h 6069919"/>
              <a:gd name="connsiteX2" fmla="*/ 3276464 w 5858233"/>
              <a:gd name="connsiteY2" fmla="*/ 130370 h 6069919"/>
              <a:gd name="connsiteX3" fmla="*/ 4400414 w 5858233"/>
              <a:gd name="connsiteY3" fmla="*/ 759020 h 6069919"/>
              <a:gd name="connsiteX4" fmla="*/ 5495789 w 5858233"/>
              <a:gd name="connsiteY4" fmla="*/ 1416245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495789 w 5858233"/>
              <a:gd name="connsiteY4" fmla="*/ 1416245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400967 w 5858233"/>
              <a:gd name="connsiteY4" fmla="*/ 1343322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400967 w 5858233"/>
              <a:gd name="connsiteY4" fmla="*/ 1343322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11587 w 5858233"/>
              <a:gd name="connsiteY2" fmla="*/ 96340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4400414 w 5858233"/>
              <a:gd name="connsiteY2" fmla="*/ 759020 h 6069919"/>
              <a:gd name="connsiteX3" fmla="*/ 5376014 w 5858233"/>
              <a:gd name="connsiteY3" fmla="*/ 1333600 h 6069919"/>
              <a:gd name="connsiteX4" fmla="*/ 5838689 w 5858233"/>
              <a:gd name="connsiteY4" fmla="*/ 2062358 h 6069919"/>
              <a:gd name="connsiteX5" fmla="*/ 5858195 w 5858233"/>
              <a:gd name="connsiteY5" fmla="*/ 6060496 h 6069919"/>
              <a:gd name="connsiteX6" fmla="*/ 31177 w 5858233"/>
              <a:gd name="connsiteY6" fmla="*/ 6069918 h 6069919"/>
              <a:gd name="connsiteX7" fmla="*/ 320 w 5858233"/>
              <a:gd name="connsiteY7" fmla="*/ 0 h 6069919"/>
              <a:gd name="connsiteX0" fmla="*/ 320 w 5858233"/>
              <a:gd name="connsiteY0" fmla="*/ 0 h 6069919"/>
              <a:gd name="connsiteX1" fmla="*/ 2824247 w 5858233"/>
              <a:gd name="connsiteY1" fmla="*/ 3409 h 6069919"/>
              <a:gd name="connsiteX2" fmla="*/ 5376014 w 5858233"/>
              <a:gd name="connsiteY2" fmla="*/ 1333600 h 6069919"/>
              <a:gd name="connsiteX3" fmla="*/ 5838689 w 5858233"/>
              <a:gd name="connsiteY3" fmla="*/ 2062358 h 6069919"/>
              <a:gd name="connsiteX4" fmla="*/ 5858195 w 5858233"/>
              <a:gd name="connsiteY4" fmla="*/ 6060496 h 6069919"/>
              <a:gd name="connsiteX5" fmla="*/ 31177 w 5858233"/>
              <a:gd name="connsiteY5" fmla="*/ 6069918 h 6069919"/>
              <a:gd name="connsiteX6" fmla="*/ 320 w 5858233"/>
              <a:gd name="connsiteY6" fmla="*/ 0 h 6069919"/>
              <a:gd name="connsiteX0" fmla="*/ 320 w 5858233"/>
              <a:gd name="connsiteY0" fmla="*/ 0 h 6069919"/>
              <a:gd name="connsiteX1" fmla="*/ 2824247 w 5858233"/>
              <a:gd name="connsiteY1" fmla="*/ 3409 h 6069919"/>
              <a:gd name="connsiteX2" fmla="*/ 5838689 w 5858233"/>
              <a:gd name="connsiteY2" fmla="*/ 2062358 h 6069919"/>
              <a:gd name="connsiteX3" fmla="*/ 5858195 w 5858233"/>
              <a:gd name="connsiteY3" fmla="*/ 6060496 h 6069919"/>
              <a:gd name="connsiteX4" fmla="*/ 31177 w 5858233"/>
              <a:gd name="connsiteY4" fmla="*/ 6069918 h 6069919"/>
              <a:gd name="connsiteX5" fmla="*/ 320 w 5858233"/>
              <a:gd name="connsiteY5" fmla="*/ 0 h 6069919"/>
              <a:gd name="connsiteX0" fmla="*/ 320 w 5858233"/>
              <a:gd name="connsiteY0" fmla="*/ 0 h 6069919"/>
              <a:gd name="connsiteX1" fmla="*/ 2824247 w 5858233"/>
              <a:gd name="connsiteY1" fmla="*/ 3409 h 6069919"/>
              <a:gd name="connsiteX2" fmla="*/ 5838689 w 5858233"/>
              <a:gd name="connsiteY2" fmla="*/ 2062358 h 6069919"/>
              <a:gd name="connsiteX3" fmla="*/ 5858195 w 5858233"/>
              <a:gd name="connsiteY3" fmla="*/ 6060496 h 6069919"/>
              <a:gd name="connsiteX4" fmla="*/ 31177 w 5858233"/>
              <a:gd name="connsiteY4" fmla="*/ 6069918 h 6069919"/>
              <a:gd name="connsiteX5" fmla="*/ 320 w 5858233"/>
              <a:gd name="connsiteY5" fmla="*/ 0 h 6069919"/>
              <a:gd name="connsiteX0" fmla="*/ 320 w 5858233"/>
              <a:gd name="connsiteY0" fmla="*/ 0 h 6069919"/>
              <a:gd name="connsiteX1" fmla="*/ 2007019 w 5858233"/>
              <a:gd name="connsiteY1" fmla="*/ 305369 h 6069919"/>
              <a:gd name="connsiteX2" fmla="*/ 5838689 w 5858233"/>
              <a:gd name="connsiteY2" fmla="*/ 2062358 h 6069919"/>
              <a:gd name="connsiteX3" fmla="*/ 5858195 w 5858233"/>
              <a:gd name="connsiteY3" fmla="*/ 6060496 h 6069919"/>
              <a:gd name="connsiteX4" fmla="*/ 31177 w 5858233"/>
              <a:gd name="connsiteY4" fmla="*/ 6069918 h 6069919"/>
              <a:gd name="connsiteX5" fmla="*/ 320 w 5858233"/>
              <a:gd name="connsiteY5" fmla="*/ 0 h 6069919"/>
              <a:gd name="connsiteX0" fmla="*/ 320 w 5880959"/>
              <a:gd name="connsiteY0" fmla="*/ 0 h 6069919"/>
              <a:gd name="connsiteX1" fmla="*/ 2007019 w 5880959"/>
              <a:gd name="connsiteY1" fmla="*/ 305369 h 6069919"/>
              <a:gd name="connsiteX2" fmla="*/ 5880959 w 5880959"/>
              <a:gd name="connsiteY2" fmla="*/ 3534 h 6069919"/>
              <a:gd name="connsiteX3" fmla="*/ 5858195 w 5880959"/>
              <a:gd name="connsiteY3" fmla="*/ 6060496 h 6069919"/>
              <a:gd name="connsiteX4" fmla="*/ 31177 w 5880959"/>
              <a:gd name="connsiteY4" fmla="*/ 6069918 h 6069919"/>
              <a:gd name="connsiteX5" fmla="*/ 320 w 5880959"/>
              <a:gd name="connsiteY5" fmla="*/ 0 h 6069919"/>
              <a:gd name="connsiteX0" fmla="*/ 320 w 5880959"/>
              <a:gd name="connsiteY0" fmla="*/ 0 h 6069919"/>
              <a:gd name="connsiteX1" fmla="*/ 2007019 w 5880959"/>
              <a:gd name="connsiteY1" fmla="*/ 305369 h 6069919"/>
              <a:gd name="connsiteX2" fmla="*/ 5880959 w 5880959"/>
              <a:gd name="connsiteY2" fmla="*/ 30985 h 6069919"/>
              <a:gd name="connsiteX3" fmla="*/ 5858195 w 5880959"/>
              <a:gd name="connsiteY3" fmla="*/ 6060496 h 6069919"/>
              <a:gd name="connsiteX4" fmla="*/ 31177 w 5880959"/>
              <a:gd name="connsiteY4" fmla="*/ 6069918 h 6069919"/>
              <a:gd name="connsiteX5" fmla="*/ 320 w 5880959"/>
              <a:gd name="connsiteY5" fmla="*/ 0 h 6069919"/>
              <a:gd name="connsiteX0" fmla="*/ 320 w 5858217"/>
              <a:gd name="connsiteY0" fmla="*/ 10191 h 6080110"/>
              <a:gd name="connsiteX1" fmla="*/ 2007019 w 5858217"/>
              <a:gd name="connsiteY1" fmla="*/ 315560 h 6080110"/>
              <a:gd name="connsiteX2" fmla="*/ 5824598 w 5858217"/>
              <a:gd name="connsiteY2" fmla="*/ 0 h 6080110"/>
              <a:gd name="connsiteX3" fmla="*/ 5858195 w 5858217"/>
              <a:gd name="connsiteY3" fmla="*/ 6070687 h 6080110"/>
              <a:gd name="connsiteX4" fmla="*/ 31177 w 5858217"/>
              <a:gd name="connsiteY4" fmla="*/ 6080109 h 6080110"/>
              <a:gd name="connsiteX5" fmla="*/ 320 w 5858217"/>
              <a:gd name="connsiteY5" fmla="*/ 10191 h 6080110"/>
              <a:gd name="connsiteX0" fmla="*/ 320 w 5858217"/>
              <a:gd name="connsiteY0" fmla="*/ 37767 h 6107686"/>
              <a:gd name="connsiteX1" fmla="*/ 3430123 w 5858217"/>
              <a:gd name="connsiteY1" fmla="*/ 0 h 6107686"/>
              <a:gd name="connsiteX2" fmla="*/ 5824598 w 5858217"/>
              <a:gd name="connsiteY2" fmla="*/ 27576 h 6107686"/>
              <a:gd name="connsiteX3" fmla="*/ 5858195 w 5858217"/>
              <a:gd name="connsiteY3" fmla="*/ 6098263 h 6107686"/>
              <a:gd name="connsiteX4" fmla="*/ 31177 w 5858217"/>
              <a:gd name="connsiteY4" fmla="*/ 6107685 h 6107686"/>
              <a:gd name="connsiteX5" fmla="*/ 320 w 5858217"/>
              <a:gd name="connsiteY5" fmla="*/ 37767 h 6107686"/>
              <a:gd name="connsiteX0" fmla="*/ 2519456 w 5827039"/>
              <a:gd name="connsiteY0" fmla="*/ 120121 h 6107686"/>
              <a:gd name="connsiteX1" fmla="*/ 3398945 w 5827039"/>
              <a:gd name="connsiteY1" fmla="*/ 0 h 6107686"/>
              <a:gd name="connsiteX2" fmla="*/ 5793420 w 5827039"/>
              <a:gd name="connsiteY2" fmla="*/ 27576 h 6107686"/>
              <a:gd name="connsiteX3" fmla="*/ 5827017 w 5827039"/>
              <a:gd name="connsiteY3" fmla="*/ 6098263 h 6107686"/>
              <a:gd name="connsiteX4" fmla="*/ -1 w 5827039"/>
              <a:gd name="connsiteY4" fmla="*/ 6107685 h 6107686"/>
              <a:gd name="connsiteX5" fmla="*/ 2519456 w 5827039"/>
              <a:gd name="connsiteY5" fmla="*/ 120121 h 6107686"/>
              <a:gd name="connsiteX0" fmla="*/ 2519456 w 5827039"/>
              <a:gd name="connsiteY0" fmla="*/ 481966 h 6469531"/>
              <a:gd name="connsiteX1" fmla="*/ 3398945 w 5827039"/>
              <a:gd name="connsiteY1" fmla="*/ 361845 h 6469531"/>
              <a:gd name="connsiteX2" fmla="*/ 5793420 w 5827039"/>
              <a:gd name="connsiteY2" fmla="*/ 389421 h 6469531"/>
              <a:gd name="connsiteX3" fmla="*/ 5827017 w 5827039"/>
              <a:gd name="connsiteY3" fmla="*/ 6460108 h 6469531"/>
              <a:gd name="connsiteX4" fmla="*/ -1 w 5827039"/>
              <a:gd name="connsiteY4" fmla="*/ 6469530 h 6469531"/>
              <a:gd name="connsiteX5" fmla="*/ 2519456 w 5827039"/>
              <a:gd name="connsiteY5" fmla="*/ 481966 h 6469531"/>
              <a:gd name="connsiteX0" fmla="*/ 2519456 w 5827039"/>
              <a:gd name="connsiteY0" fmla="*/ 120121 h 6107686"/>
              <a:gd name="connsiteX1" fmla="*/ 3398945 w 5827039"/>
              <a:gd name="connsiteY1" fmla="*/ 0 h 6107686"/>
              <a:gd name="connsiteX2" fmla="*/ 5793420 w 5827039"/>
              <a:gd name="connsiteY2" fmla="*/ 27576 h 6107686"/>
              <a:gd name="connsiteX3" fmla="*/ 5827017 w 5827039"/>
              <a:gd name="connsiteY3" fmla="*/ 6098263 h 6107686"/>
              <a:gd name="connsiteX4" fmla="*/ -1 w 5827039"/>
              <a:gd name="connsiteY4" fmla="*/ 6107685 h 6107686"/>
              <a:gd name="connsiteX5" fmla="*/ 2519456 w 5827039"/>
              <a:gd name="connsiteY5" fmla="*/ 120121 h 6107686"/>
              <a:gd name="connsiteX0" fmla="*/ 2519456 w 5827039"/>
              <a:gd name="connsiteY0" fmla="*/ 120121 h 6107686"/>
              <a:gd name="connsiteX1" fmla="*/ 3398945 w 5827039"/>
              <a:gd name="connsiteY1" fmla="*/ 0 h 6107686"/>
              <a:gd name="connsiteX2" fmla="*/ 5793420 w 5827039"/>
              <a:gd name="connsiteY2" fmla="*/ 27576 h 6107686"/>
              <a:gd name="connsiteX3" fmla="*/ 5827017 w 5827039"/>
              <a:gd name="connsiteY3" fmla="*/ 6098263 h 6107686"/>
              <a:gd name="connsiteX4" fmla="*/ -1 w 5827039"/>
              <a:gd name="connsiteY4" fmla="*/ 6107685 h 6107686"/>
              <a:gd name="connsiteX5" fmla="*/ 2519456 w 5827039"/>
              <a:gd name="connsiteY5" fmla="*/ 120121 h 6107686"/>
              <a:gd name="connsiteX0" fmla="*/ 2493035 w 5827039"/>
              <a:gd name="connsiteY0" fmla="*/ 161297 h 6107686"/>
              <a:gd name="connsiteX1" fmla="*/ 3398945 w 5827039"/>
              <a:gd name="connsiteY1" fmla="*/ 0 h 6107686"/>
              <a:gd name="connsiteX2" fmla="*/ 5793420 w 5827039"/>
              <a:gd name="connsiteY2" fmla="*/ 27576 h 6107686"/>
              <a:gd name="connsiteX3" fmla="*/ 5827017 w 5827039"/>
              <a:gd name="connsiteY3" fmla="*/ 6098263 h 6107686"/>
              <a:gd name="connsiteX4" fmla="*/ -1 w 5827039"/>
              <a:gd name="connsiteY4" fmla="*/ 6107685 h 6107686"/>
              <a:gd name="connsiteX5" fmla="*/ 2493035 w 5827039"/>
              <a:gd name="connsiteY5" fmla="*/ 161297 h 6107686"/>
              <a:gd name="connsiteX0" fmla="*/ 2493035 w 5835691"/>
              <a:gd name="connsiteY0" fmla="*/ 161297 h 6107686"/>
              <a:gd name="connsiteX1" fmla="*/ 3398945 w 5835691"/>
              <a:gd name="connsiteY1" fmla="*/ 0 h 6107686"/>
              <a:gd name="connsiteX2" fmla="*/ 5835691 w 5835691"/>
              <a:gd name="connsiteY2" fmla="*/ 32725 h 6107686"/>
              <a:gd name="connsiteX3" fmla="*/ 5827017 w 5835691"/>
              <a:gd name="connsiteY3" fmla="*/ 6098263 h 6107686"/>
              <a:gd name="connsiteX4" fmla="*/ -1 w 5835691"/>
              <a:gd name="connsiteY4" fmla="*/ 6107685 h 6107686"/>
              <a:gd name="connsiteX5" fmla="*/ 2493035 w 5835691"/>
              <a:gd name="connsiteY5" fmla="*/ 161297 h 6107686"/>
              <a:gd name="connsiteX0" fmla="*/ 2493035 w 5835691"/>
              <a:gd name="connsiteY0" fmla="*/ 128572 h 6074961"/>
              <a:gd name="connsiteX1" fmla="*/ 3351391 w 5835691"/>
              <a:gd name="connsiteY1" fmla="*/ 8451 h 6074961"/>
              <a:gd name="connsiteX2" fmla="*/ 5835691 w 5835691"/>
              <a:gd name="connsiteY2" fmla="*/ 0 h 6074961"/>
              <a:gd name="connsiteX3" fmla="*/ 5827017 w 5835691"/>
              <a:gd name="connsiteY3" fmla="*/ 6065538 h 6074961"/>
              <a:gd name="connsiteX4" fmla="*/ -1 w 5835691"/>
              <a:gd name="connsiteY4" fmla="*/ 6074960 h 6074961"/>
              <a:gd name="connsiteX5" fmla="*/ 2493035 w 5835691"/>
              <a:gd name="connsiteY5" fmla="*/ 128572 h 6074961"/>
              <a:gd name="connsiteX0" fmla="*/ 2493035 w 5835691"/>
              <a:gd name="connsiteY0" fmla="*/ 129977 h 6076366"/>
              <a:gd name="connsiteX1" fmla="*/ 3351391 w 5835691"/>
              <a:gd name="connsiteY1" fmla="*/ 9856 h 6076366"/>
              <a:gd name="connsiteX2" fmla="*/ 5835691 w 5835691"/>
              <a:gd name="connsiteY2" fmla="*/ 1405 h 6076366"/>
              <a:gd name="connsiteX3" fmla="*/ 5827017 w 5835691"/>
              <a:gd name="connsiteY3" fmla="*/ 6066943 h 6076366"/>
              <a:gd name="connsiteX4" fmla="*/ -1 w 5835691"/>
              <a:gd name="connsiteY4" fmla="*/ 6076365 h 6076366"/>
              <a:gd name="connsiteX5" fmla="*/ 2493035 w 5835691"/>
              <a:gd name="connsiteY5" fmla="*/ 129977 h 6076366"/>
              <a:gd name="connsiteX0" fmla="*/ 2493035 w 5835691"/>
              <a:gd name="connsiteY0" fmla="*/ 133440 h 6079829"/>
              <a:gd name="connsiteX1" fmla="*/ 3351391 w 5835691"/>
              <a:gd name="connsiteY1" fmla="*/ 13319 h 6079829"/>
              <a:gd name="connsiteX2" fmla="*/ 5835691 w 5835691"/>
              <a:gd name="connsiteY2" fmla="*/ 4868 h 6079829"/>
              <a:gd name="connsiteX3" fmla="*/ 5827017 w 5835691"/>
              <a:gd name="connsiteY3" fmla="*/ 6070406 h 6079829"/>
              <a:gd name="connsiteX4" fmla="*/ -1 w 5835691"/>
              <a:gd name="connsiteY4" fmla="*/ 6079828 h 6079829"/>
              <a:gd name="connsiteX5" fmla="*/ 2493035 w 5835691"/>
              <a:gd name="connsiteY5" fmla="*/ 133440 h 6079829"/>
              <a:gd name="connsiteX0" fmla="*/ 2366224 w 5835691"/>
              <a:gd name="connsiteY0" fmla="*/ 195483 h 6074961"/>
              <a:gd name="connsiteX1" fmla="*/ 3351391 w 5835691"/>
              <a:gd name="connsiteY1" fmla="*/ 8451 h 6074961"/>
              <a:gd name="connsiteX2" fmla="*/ 5835691 w 5835691"/>
              <a:gd name="connsiteY2" fmla="*/ 0 h 6074961"/>
              <a:gd name="connsiteX3" fmla="*/ 5827017 w 5835691"/>
              <a:gd name="connsiteY3" fmla="*/ 6065538 h 6074961"/>
              <a:gd name="connsiteX4" fmla="*/ -1 w 5835691"/>
              <a:gd name="connsiteY4" fmla="*/ 6074960 h 6074961"/>
              <a:gd name="connsiteX5" fmla="*/ 2366224 w 5835691"/>
              <a:gd name="connsiteY5" fmla="*/ 195483 h 6074961"/>
              <a:gd name="connsiteX0" fmla="*/ 2366224 w 5835691"/>
              <a:gd name="connsiteY0" fmla="*/ 195483 h 6074961"/>
              <a:gd name="connsiteX1" fmla="*/ 3351391 w 5835691"/>
              <a:gd name="connsiteY1" fmla="*/ 8451 h 6074961"/>
              <a:gd name="connsiteX2" fmla="*/ 5835691 w 5835691"/>
              <a:gd name="connsiteY2" fmla="*/ 0 h 6074961"/>
              <a:gd name="connsiteX3" fmla="*/ 5827017 w 5835691"/>
              <a:gd name="connsiteY3" fmla="*/ 6065538 h 6074961"/>
              <a:gd name="connsiteX4" fmla="*/ -1 w 5835691"/>
              <a:gd name="connsiteY4" fmla="*/ 6074960 h 6074961"/>
              <a:gd name="connsiteX5" fmla="*/ 2366224 w 5835691"/>
              <a:gd name="connsiteY5" fmla="*/ 195483 h 6074961"/>
              <a:gd name="connsiteX0" fmla="*/ 2397928 w 5835691"/>
              <a:gd name="connsiteY0" fmla="*/ 216072 h 6074961"/>
              <a:gd name="connsiteX1" fmla="*/ 3351391 w 5835691"/>
              <a:gd name="connsiteY1" fmla="*/ 8451 h 6074961"/>
              <a:gd name="connsiteX2" fmla="*/ 5835691 w 5835691"/>
              <a:gd name="connsiteY2" fmla="*/ 0 h 6074961"/>
              <a:gd name="connsiteX3" fmla="*/ 5827017 w 5835691"/>
              <a:gd name="connsiteY3" fmla="*/ 6065538 h 6074961"/>
              <a:gd name="connsiteX4" fmla="*/ -1 w 5835691"/>
              <a:gd name="connsiteY4" fmla="*/ 6074960 h 6074961"/>
              <a:gd name="connsiteX5" fmla="*/ 2397928 w 5835691"/>
              <a:gd name="connsiteY5" fmla="*/ 216072 h 6074961"/>
              <a:gd name="connsiteX0" fmla="*/ 2397928 w 5835691"/>
              <a:gd name="connsiteY0" fmla="*/ 216072 h 6074961"/>
              <a:gd name="connsiteX1" fmla="*/ 3351391 w 5835691"/>
              <a:gd name="connsiteY1" fmla="*/ 8451 h 6074961"/>
              <a:gd name="connsiteX2" fmla="*/ 5835691 w 5835691"/>
              <a:gd name="connsiteY2" fmla="*/ 0 h 6074961"/>
              <a:gd name="connsiteX3" fmla="*/ 5827017 w 5835691"/>
              <a:gd name="connsiteY3" fmla="*/ 6065538 h 6074961"/>
              <a:gd name="connsiteX4" fmla="*/ -1 w 5835691"/>
              <a:gd name="connsiteY4" fmla="*/ 6074960 h 6074961"/>
              <a:gd name="connsiteX5" fmla="*/ 2397928 w 5835691"/>
              <a:gd name="connsiteY5" fmla="*/ 216072 h 6074961"/>
              <a:gd name="connsiteX0" fmla="*/ 2655511 w 6093274"/>
              <a:gd name="connsiteY0" fmla="*/ 216072 h 6074961"/>
              <a:gd name="connsiteX1" fmla="*/ 3608974 w 6093274"/>
              <a:gd name="connsiteY1" fmla="*/ 8451 h 6074961"/>
              <a:gd name="connsiteX2" fmla="*/ 6093274 w 6093274"/>
              <a:gd name="connsiteY2" fmla="*/ 0 h 6074961"/>
              <a:gd name="connsiteX3" fmla="*/ 6084600 w 6093274"/>
              <a:gd name="connsiteY3" fmla="*/ 6065538 h 6074961"/>
              <a:gd name="connsiteX4" fmla="*/ 257582 w 6093274"/>
              <a:gd name="connsiteY4" fmla="*/ 6074960 h 6074961"/>
              <a:gd name="connsiteX5" fmla="*/ 1189076 w 6093274"/>
              <a:gd name="connsiteY5" fmla="*/ 1857854 h 6074961"/>
              <a:gd name="connsiteX6" fmla="*/ 2655511 w 6093274"/>
              <a:gd name="connsiteY6" fmla="*/ 216072 h 6074961"/>
              <a:gd name="connsiteX0" fmla="*/ 2938042 w 6375805"/>
              <a:gd name="connsiteY0" fmla="*/ 216072 h 6074961"/>
              <a:gd name="connsiteX1" fmla="*/ 3891505 w 6375805"/>
              <a:gd name="connsiteY1" fmla="*/ 8451 h 6074961"/>
              <a:gd name="connsiteX2" fmla="*/ 6375805 w 6375805"/>
              <a:gd name="connsiteY2" fmla="*/ 0 h 6074961"/>
              <a:gd name="connsiteX3" fmla="*/ 6367131 w 6375805"/>
              <a:gd name="connsiteY3" fmla="*/ 6065538 h 6074961"/>
              <a:gd name="connsiteX4" fmla="*/ 540113 w 6375805"/>
              <a:gd name="connsiteY4" fmla="*/ 6074960 h 6074961"/>
              <a:gd name="connsiteX5" fmla="*/ 372577 w 6375805"/>
              <a:gd name="connsiteY5" fmla="*/ 2063736 h 6074961"/>
              <a:gd name="connsiteX6" fmla="*/ 2938042 w 6375805"/>
              <a:gd name="connsiteY6" fmla="*/ 216072 h 6074961"/>
              <a:gd name="connsiteX0" fmla="*/ 2922192 w 6375805"/>
              <a:gd name="connsiteY0" fmla="*/ 196140 h 6075618"/>
              <a:gd name="connsiteX1" fmla="*/ 3891505 w 6375805"/>
              <a:gd name="connsiteY1" fmla="*/ 9108 h 6075618"/>
              <a:gd name="connsiteX2" fmla="*/ 6375805 w 6375805"/>
              <a:gd name="connsiteY2" fmla="*/ 657 h 6075618"/>
              <a:gd name="connsiteX3" fmla="*/ 6367131 w 6375805"/>
              <a:gd name="connsiteY3" fmla="*/ 6066195 h 6075618"/>
              <a:gd name="connsiteX4" fmla="*/ 540113 w 6375805"/>
              <a:gd name="connsiteY4" fmla="*/ 6075617 h 6075618"/>
              <a:gd name="connsiteX5" fmla="*/ 372577 w 6375805"/>
              <a:gd name="connsiteY5" fmla="*/ 2064393 h 6075618"/>
              <a:gd name="connsiteX6" fmla="*/ 2922192 w 6375805"/>
              <a:gd name="connsiteY6" fmla="*/ 196140 h 6075618"/>
              <a:gd name="connsiteX0" fmla="*/ 2922192 w 6375805"/>
              <a:gd name="connsiteY0" fmla="*/ 196140 h 6075618"/>
              <a:gd name="connsiteX1" fmla="*/ 3891505 w 6375805"/>
              <a:gd name="connsiteY1" fmla="*/ 9108 h 6075618"/>
              <a:gd name="connsiteX2" fmla="*/ 6375805 w 6375805"/>
              <a:gd name="connsiteY2" fmla="*/ 657 h 6075618"/>
              <a:gd name="connsiteX3" fmla="*/ 6367131 w 6375805"/>
              <a:gd name="connsiteY3" fmla="*/ 6066195 h 6075618"/>
              <a:gd name="connsiteX4" fmla="*/ 540113 w 6375805"/>
              <a:gd name="connsiteY4" fmla="*/ 6075617 h 6075618"/>
              <a:gd name="connsiteX5" fmla="*/ 372577 w 6375805"/>
              <a:gd name="connsiteY5" fmla="*/ 2064393 h 6075618"/>
              <a:gd name="connsiteX6" fmla="*/ 2922192 w 6375805"/>
              <a:gd name="connsiteY6" fmla="*/ 196140 h 6075618"/>
              <a:gd name="connsiteX0" fmla="*/ 2932761 w 6375805"/>
              <a:gd name="connsiteY0" fmla="*/ 205779 h 6074961"/>
              <a:gd name="connsiteX1" fmla="*/ 3891505 w 6375805"/>
              <a:gd name="connsiteY1" fmla="*/ 8451 h 6074961"/>
              <a:gd name="connsiteX2" fmla="*/ 6375805 w 6375805"/>
              <a:gd name="connsiteY2" fmla="*/ 0 h 6074961"/>
              <a:gd name="connsiteX3" fmla="*/ 6367131 w 6375805"/>
              <a:gd name="connsiteY3" fmla="*/ 6065538 h 6074961"/>
              <a:gd name="connsiteX4" fmla="*/ 540113 w 6375805"/>
              <a:gd name="connsiteY4" fmla="*/ 6074960 h 6074961"/>
              <a:gd name="connsiteX5" fmla="*/ 372577 w 6375805"/>
              <a:gd name="connsiteY5" fmla="*/ 2063736 h 6074961"/>
              <a:gd name="connsiteX6" fmla="*/ 2932761 w 6375805"/>
              <a:gd name="connsiteY6" fmla="*/ 205779 h 6074961"/>
              <a:gd name="connsiteX0" fmla="*/ 2932761 w 6375805"/>
              <a:gd name="connsiteY0" fmla="*/ 205779 h 6074961"/>
              <a:gd name="connsiteX1" fmla="*/ 3891505 w 6375805"/>
              <a:gd name="connsiteY1" fmla="*/ 8451 h 6074961"/>
              <a:gd name="connsiteX2" fmla="*/ 6375805 w 6375805"/>
              <a:gd name="connsiteY2" fmla="*/ 0 h 6074961"/>
              <a:gd name="connsiteX3" fmla="*/ 6367131 w 6375805"/>
              <a:gd name="connsiteY3" fmla="*/ 6065538 h 6074961"/>
              <a:gd name="connsiteX4" fmla="*/ 540113 w 6375805"/>
              <a:gd name="connsiteY4" fmla="*/ 6074960 h 6074961"/>
              <a:gd name="connsiteX5" fmla="*/ 372577 w 6375805"/>
              <a:gd name="connsiteY5" fmla="*/ 2063736 h 6074961"/>
              <a:gd name="connsiteX6" fmla="*/ 2932761 w 6375805"/>
              <a:gd name="connsiteY6" fmla="*/ 205779 h 6074961"/>
              <a:gd name="connsiteX0" fmla="*/ 2885793 w 6328837"/>
              <a:gd name="connsiteY0" fmla="*/ 205779 h 6074961"/>
              <a:gd name="connsiteX1" fmla="*/ 3844537 w 6328837"/>
              <a:gd name="connsiteY1" fmla="*/ 8451 h 6074961"/>
              <a:gd name="connsiteX2" fmla="*/ 6328837 w 6328837"/>
              <a:gd name="connsiteY2" fmla="*/ 0 h 6074961"/>
              <a:gd name="connsiteX3" fmla="*/ 6320163 w 6328837"/>
              <a:gd name="connsiteY3" fmla="*/ 6065538 h 6074961"/>
              <a:gd name="connsiteX4" fmla="*/ 493145 w 6328837"/>
              <a:gd name="connsiteY4" fmla="*/ 6074960 h 6074961"/>
              <a:gd name="connsiteX5" fmla="*/ 431285 w 6328837"/>
              <a:gd name="connsiteY5" fmla="*/ 2017413 h 6074961"/>
              <a:gd name="connsiteX6" fmla="*/ 2885793 w 6328837"/>
              <a:gd name="connsiteY6" fmla="*/ 205779 h 6074961"/>
              <a:gd name="connsiteX0" fmla="*/ 2885793 w 6328837"/>
              <a:gd name="connsiteY0" fmla="*/ 205779 h 6074961"/>
              <a:gd name="connsiteX1" fmla="*/ 3844537 w 6328837"/>
              <a:gd name="connsiteY1" fmla="*/ 8451 h 6074961"/>
              <a:gd name="connsiteX2" fmla="*/ 6328837 w 6328837"/>
              <a:gd name="connsiteY2" fmla="*/ 0 h 6074961"/>
              <a:gd name="connsiteX3" fmla="*/ 6320163 w 6328837"/>
              <a:gd name="connsiteY3" fmla="*/ 6065538 h 6074961"/>
              <a:gd name="connsiteX4" fmla="*/ 493145 w 6328837"/>
              <a:gd name="connsiteY4" fmla="*/ 6074960 h 6074961"/>
              <a:gd name="connsiteX5" fmla="*/ 431285 w 6328837"/>
              <a:gd name="connsiteY5" fmla="*/ 2017413 h 6074961"/>
              <a:gd name="connsiteX6" fmla="*/ 2885793 w 6328837"/>
              <a:gd name="connsiteY6" fmla="*/ 205779 h 6074961"/>
              <a:gd name="connsiteX0" fmla="*/ 2854092 w 6328837"/>
              <a:gd name="connsiteY0" fmla="*/ 231513 h 6074961"/>
              <a:gd name="connsiteX1" fmla="*/ 3844537 w 6328837"/>
              <a:gd name="connsiteY1" fmla="*/ 8451 h 6074961"/>
              <a:gd name="connsiteX2" fmla="*/ 6328837 w 6328837"/>
              <a:gd name="connsiteY2" fmla="*/ 0 h 6074961"/>
              <a:gd name="connsiteX3" fmla="*/ 6320163 w 6328837"/>
              <a:gd name="connsiteY3" fmla="*/ 6065538 h 6074961"/>
              <a:gd name="connsiteX4" fmla="*/ 493145 w 6328837"/>
              <a:gd name="connsiteY4" fmla="*/ 6074960 h 6074961"/>
              <a:gd name="connsiteX5" fmla="*/ 431285 w 6328837"/>
              <a:gd name="connsiteY5" fmla="*/ 2017413 h 6074961"/>
              <a:gd name="connsiteX6" fmla="*/ 2854092 w 6328837"/>
              <a:gd name="connsiteY6" fmla="*/ 231513 h 6074961"/>
              <a:gd name="connsiteX0" fmla="*/ 2832928 w 6307673"/>
              <a:gd name="connsiteY0" fmla="*/ 231513 h 6074961"/>
              <a:gd name="connsiteX1" fmla="*/ 3823373 w 6307673"/>
              <a:gd name="connsiteY1" fmla="*/ 8451 h 6074961"/>
              <a:gd name="connsiteX2" fmla="*/ 6307673 w 6307673"/>
              <a:gd name="connsiteY2" fmla="*/ 0 h 6074961"/>
              <a:gd name="connsiteX3" fmla="*/ 6298999 w 6307673"/>
              <a:gd name="connsiteY3" fmla="*/ 6065538 h 6074961"/>
              <a:gd name="connsiteX4" fmla="*/ 471981 w 6307673"/>
              <a:gd name="connsiteY4" fmla="*/ 6074960 h 6074961"/>
              <a:gd name="connsiteX5" fmla="*/ 462958 w 6307673"/>
              <a:gd name="connsiteY5" fmla="*/ 1976237 h 6074961"/>
              <a:gd name="connsiteX6" fmla="*/ 2832928 w 6307673"/>
              <a:gd name="connsiteY6" fmla="*/ 231513 h 6074961"/>
              <a:gd name="connsiteX0" fmla="*/ 2750382 w 6225127"/>
              <a:gd name="connsiteY0" fmla="*/ 231513 h 6074961"/>
              <a:gd name="connsiteX1" fmla="*/ 3740827 w 6225127"/>
              <a:gd name="connsiteY1" fmla="*/ 8451 h 6074961"/>
              <a:gd name="connsiteX2" fmla="*/ 6225127 w 6225127"/>
              <a:gd name="connsiteY2" fmla="*/ 0 h 6074961"/>
              <a:gd name="connsiteX3" fmla="*/ 6216453 w 6225127"/>
              <a:gd name="connsiteY3" fmla="*/ 6065538 h 6074961"/>
              <a:gd name="connsiteX4" fmla="*/ 389435 w 6225127"/>
              <a:gd name="connsiteY4" fmla="*/ 6074960 h 6074961"/>
              <a:gd name="connsiteX5" fmla="*/ 380412 w 6225127"/>
              <a:gd name="connsiteY5" fmla="*/ 1976237 h 6074961"/>
              <a:gd name="connsiteX6" fmla="*/ 2750382 w 6225127"/>
              <a:gd name="connsiteY6" fmla="*/ 231513 h 6074961"/>
              <a:gd name="connsiteX0" fmla="*/ 2369970 w 5844715"/>
              <a:gd name="connsiteY0" fmla="*/ 231513 h 6074961"/>
              <a:gd name="connsiteX1" fmla="*/ 3360415 w 5844715"/>
              <a:gd name="connsiteY1" fmla="*/ 8451 h 6074961"/>
              <a:gd name="connsiteX2" fmla="*/ 5844715 w 5844715"/>
              <a:gd name="connsiteY2" fmla="*/ 0 h 6074961"/>
              <a:gd name="connsiteX3" fmla="*/ 5836041 w 5844715"/>
              <a:gd name="connsiteY3" fmla="*/ 6065538 h 6074961"/>
              <a:gd name="connsiteX4" fmla="*/ 9023 w 5844715"/>
              <a:gd name="connsiteY4" fmla="*/ 6074960 h 6074961"/>
              <a:gd name="connsiteX5" fmla="*/ 0 w 5844715"/>
              <a:gd name="connsiteY5" fmla="*/ 1976237 h 6074961"/>
              <a:gd name="connsiteX6" fmla="*/ 2369970 w 5844715"/>
              <a:gd name="connsiteY6" fmla="*/ 231513 h 6074961"/>
              <a:gd name="connsiteX0" fmla="*/ 2413916 w 5888661"/>
              <a:gd name="connsiteY0" fmla="*/ 231513 h 6074961"/>
              <a:gd name="connsiteX1" fmla="*/ 3404361 w 5888661"/>
              <a:gd name="connsiteY1" fmla="*/ 8451 h 6074961"/>
              <a:gd name="connsiteX2" fmla="*/ 5888661 w 5888661"/>
              <a:gd name="connsiteY2" fmla="*/ 0 h 6074961"/>
              <a:gd name="connsiteX3" fmla="*/ 5879987 w 5888661"/>
              <a:gd name="connsiteY3" fmla="*/ 6065538 h 6074961"/>
              <a:gd name="connsiteX4" fmla="*/ 131 w 5888661"/>
              <a:gd name="connsiteY4" fmla="*/ 6074961 h 6074961"/>
              <a:gd name="connsiteX5" fmla="*/ 43946 w 5888661"/>
              <a:gd name="connsiteY5" fmla="*/ 1976237 h 6074961"/>
              <a:gd name="connsiteX6" fmla="*/ 2413916 w 5888661"/>
              <a:gd name="connsiteY6" fmla="*/ 231513 h 6074961"/>
              <a:gd name="connsiteX0" fmla="*/ 2413916 w 5890733"/>
              <a:gd name="connsiteY0" fmla="*/ 231513 h 6075832"/>
              <a:gd name="connsiteX1" fmla="*/ 3404361 w 5890733"/>
              <a:gd name="connsiteY1" fmla="*/ 8451 h 6075832"/>
              <a:gd name="connsiteX2" fmla="*/ 5888661 w 5890733"/>
              <a:gd name="connsiteY2" fmla="*/ 0 h 6075832"/>
              <a:gd name="connsiteX3" fmla="*/ 5890554 w 5890733"/>
              <a:gd name="connsiteY3" fmla="*/ 6075832 h 6075832"/>
              <a:gd name="connsiteX4" fmla="*/ 131 w 5890733"/>
              <a:gd name="connsiteY4" fmla="*/ 6074961 h 6075832"/>
              <a:gd name="connsiteX5" fmla="*/ 43946 w 5890733"/>
              <a:gd name="connsiteY5" fmla="*/ 1976237 h 6075832"/>
              <a:gd name="connsiteX6" fmla="*/ 2413916 w 5890733"/>
              <a:gd name="connsiteY6" fmla="*/ 231513 h 6075832"/>
              <a:gd name="connsiteX0" fmla="*/ 2414007 w 5890824"/>
              <a:gd name="connsiteY0" fmla="*/ 231513 h 6075832"/>
              <a:gd name="connsiteX1" fmla="*/ 3404452 w 5890824"/>
              <a:gd name="connsiteY1" fmla="*/ 8451 h 6075832"/>
              <a:gd name="connsiteX2" fmla="*/ 5888752 w 5890824"/>
              <a:gd name="connsiteY2" fmla="*/ 0 h 6075832"/>
              <a:gd name="connsiteX3" fmla="*/ 5890645 w 5890824"/>
              <a:gd name="connsiteY3" fmla="*/ 6075832 h 6075832"/>
              <a:gd name="connsiteX4" fmla="*/ 222 w 5890824"/>
              <a:gd name="connsiteY4" fmla="*/ 6074961 h 6075832"/>
              <a:gd name="connsiteX5" fmla="*/ 22901 w 5890824"/>
              <a:gd name="connsiteY5" fmla="*/ 2007118 h 6075832"/>
              <a:gd name="connsiteX6" fmla="*/ 2414007 w 5890824"/>
              <a:gd name="connsiteY6" fmla="*/ 231513 h 6075832"/>
              <a:gd name="connsiteX0" fmla="*/ 2414007 w 5890824"/>
              <a:gd name="connsiteY0" fmla="*/ 231513 h 6075832"/>
              <a:gd name="connsiteX1" fmla="*/ 3404452 w 5890824"/>
              <a:gd name="connsiteY1" fmla="*/ 8451 h 6075832"/>
              <a:gd name="connsiteX2" fmla="*/ 5888752 w 5890824"/>
              <a:gd name="connsiteY2" fmla="*/ 0 h 6075832"/>
              <a:gd name="connsiteX3" fmla="*/ 5890645 w 5890824"/>
              <a:gd name="connsiteY3" fmla="*/ 6075832 h 6075832"/>
              <a:gd name="connsiteX4" fmla="*/ 222 w 5890824"/>
              <a:gd name="connsiteY4" fmla="*/ 6074961 h 6075832"/>
              <a:gd name="connsiteX5" fmla="*/ 22901 w 5890824"/>
              <a:gd name="connsiteY5" fmla="*/ 2007118 h 6075832"/>
              <a:gd name="connsiteX6" fmla="*/ 2414007 w 5890824"/>
              <a:gd name="connsiteY6" fmla="*/ 231513 h 6075832"/>
              <a:gd name="connsiteX0" fmla="*/ 2413894 w 5890711"/>
              <a:gd name="connsiteY0" fmla="*/ 231513 h 6075832"/>
              <a:gd name="connsiteX1" fmla="*/ 3404339 w 5890711"/>
              <a:gd name="connsiteY1" fmla="*/ 8451 h 6075832"/>
              <a:gd name="connsiteX2" fmla="*/ 5888639 w 5890711"/>
              <a:gd name="connsiteY2" fmla="*/ 0 h 6075832"/>
              <a:gd name="connsiteX3" fmla="*/ 5890532 w 5890711"/>
              <a:gd name="connsiteY3" fmla="*/ 6075832 h 6075832"/>
              <a:gd name="connsiteX4" fmla="*/ 109 w 5890711"/>
              <a:gd name="connsiteY4" fmla="*/ 6074961 h 6075832"/>
              <a:gd name="connsiteX5" fmla="*/ 54492 w 5890711"/>
              <a:gd name="connsiteY5" fmla="*/ 2254177 h 6075832"/>
              <a:gd name="connsiteX6" fmla="*/ 2413894 w 5890711"/>
              <a:gd name="connsiteY6" fmla="*/ 231513 h 6075832"/>
              <a:gd name="connsiteX0" fmla="*/ 2413894 w 5890711"/>
              <a:gd name="connsiteY0" fmla="*/ 231513 h 6075832"/>
              <a:gd name="connsiteX1" fmla="*/ 3404339 w 5890711"/>
              <a:gd name="connsiteY1" fmla="*/ 8451 h 6075832"/>
              <a:gd name="connsiteX2" fmla="*/ 5888639 w 5890711"/>
              <a:gd name="connsiteY2" fmla="*/ 0 h 6075832"/>
              <a:gd name="connsiteX3" fmla="*/ 5890532 w 5890711"/>
              <a:gd name="connsiteY3" fmla="*/ 6075832 h 6075832"/>
              <a:gd name="connsiteX4" fmla="*/ 109 w 5890711"/>
              <a:gd name="connsiteY4" fmla="*/ 6074961 h 6075832"/>
              <a:gd name="connsiteX5" fmla="*/ 54492 w 5890711"/>
              <a:gd name="connsiteY5" fmla="*/ 2254177 h 6075832"/>
              <a:gd name="connsiteX6" fmla="*/ 2413894 w 5890711"/>
              <a:gd name="connsiteY6" fmla="*/ 231513 h 6075832"/>
              <a:gd name="connsiteX0" fmla="*/ 2413894 w 5890711"/>
              <a:gd name="connsiteY0" fmla="*/ 231513 h 6075832"/>
              <a:gd name="connsiteX1" fmla="*/ 3404339 w 5890711"/>
              <a:gd name="connsiteY1" fmla="*/ 8451 h 6075832"/>
              <a:gd name="connsiteX2" fmla="*/ 5888639 w 5890711"/>
              <a:gd name="connsiteY2" fmla="*/ 0 h 6075832"/>
              <a:gd name="connsiteX3" fmla="*/ 5890532 w 5890711"/>
              <a:gd name="connsiteY3" fmla="*/ 6075832 h 6075832"/>
              <a:gd name="connsiteX4" fmla="*/ 109 w 5890711"/>
              <a:gd name="connsiteY4" fmla="*/ 6074961 h 6075832"/>
              <a:gd name="connsiteX5" fmla="*/ 54492 w 5890711"/>
              <a:gd name="connsiteY5" fmla="*/ 2285060 h 6075832"/>
              <a:gd name="connsiteX6" fmla="*/ 2413894 w 5890711"/>
              <a:gd name="connsiteY6" fmla="*/ 231513 h 6075832"/>
              <a:gd name="connsiteX0" fmla="*/ 2414005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414005 w 5890822"/>
              <a:gd name="connsiteY6" fmla="*/ 231513 h 6075832"/>
              <a:gd name="connsiteX0" fmla="*/ 2414005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414005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1 w 5890822"/>
              <a:gd name="connsiteY5" fmla="*/ 2151238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1 w 5890822"/>
              <a:gd name="connsiteY5" fmla="*/ 2151238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1 w 5890822"/>
              <a:gd name="connsiteY5" fmla="*/ 2151238 h 6075832"/>
              <a:gd name="connsiteX6" fmla="*/ 2361167 w 5890822"/>
              <a:gd name="connsiteY6" fmla="*/ 231513 h 6075832"/>
              <a:gd name="connsiteX0" fmla="*/ 2340032 w 5890822"/>
              <a:gd name="connsiteY0" fmla="*/ 221218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1 w 5890822"/>
              <a:gd name="connsiteY5" fmla="*/ 2151238 h 6075832"/>
              <a:gd name="connsiteX6" fmla="*/ 2340032 w 5890822"/>
              <a:gd name="connsiteY6" fmla="*/ 221218 h 6075832"/>
              <a:gd name="connsiteX0" fmla="*/ 2340032 w 5890822"/>
              <a:gd name="connsiteY0" fmla="*/ 221218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1 w 5890822"/>
              <a:gd name="connsiteY5" fmla="*/ 2151238 h 6075832"/>
              <a:gd name="connsiteX6" fmla="*/ 2340032 w 5890822"/>
              <a:gd name="connsiteY6" fmla="*/ 221218 h 6075832"/>
              <a:gd name="connsiteX0" fmla="*/ 2445708 w 5890822"/>
              <a:gd name="connsiteY0" fmla="*/ 212110 h 6077019"/>
              <a:gd name="connsiteX1" fmla="*/ 3404450 w 5890822"/>
              <a:gd name="connsiteY1" fmla="*/ 9638 h 6077019"/>
              <a:gd name="connsiteX2" fmla="*/ 5888750 w 5890822"/>
              <a:gd name="connsiteY2" fmla="*/ 1187 h 6077019"/>
              <a:gd name="connsiteX3" fmla="*/ 5890643 w 5890822"/>
              <a:gd name="connsiteY3" fmla="*/ 6077019 h 6077019"/>
              <a:gd name="connsiteX4" fmla="*/ 220 w 5890822"/>
              <a:gd name="connsiteY4" fmla="*/ 6076148 h 6077019"/>
              <a:gd name="connsiteX5" fmla="*/ 22901 w 5890822"/>
              <a:gd name="connsiteY5" fmla="*/ 2152425 h 6077019"/>
              <a:gd name="connsiteX6" fmla="*/ 2445708 w 5890822"/>
              <a:gd name="connsiteY6" fmla="*/ 212110 h 6077019"/>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2445708 w 5890822"/>
              <a:gd name="connsiteY6"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2445708 w 5890822"/>
              <a:gd name="connsiteY6"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2445708 w 5890822"/>
              <a:gd name="connsiteY6"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656958 w 5890822"/>
              <a:gd name="connsiteY6" fmla="*/ 1229317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656958 w 5890822"/>
              <a:gd name="connsiteY6" fmla="*/ 1229317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17321 h 6082230"/>
              <a:gd name="connsiteX1" fmla="*/ 3488991 w 5890822"/>
              <a:gd name="connsiteY1" fmla="*/ 4554 h 6082230"/>
              <a:gd name="connsiteX2" fmla="*/ 5888750 w 5890822"/>
              <a:gd name="connsiteY2" fmla="*/ 6398 h 6082230"/>
              <a:gd name="connsiteX3" fmla="*/ 5890643 w 5890822"/>
              <a:gd name="connsiteY3" fmla="*/ 6082230 h 6082230"/>
              <a:gd name="connsiteX4" fmla="*/ 220 w 5890822"/>
              <a:gd name="connsiteY4" fmla="*/ 6081359 h 6082230"/>
              <a:gd name="connsiteX5" fmla="*/ 22901 w 5890822"/>
              <a:gd name="connsiteY5" fmla="*/ 2157636 h 6082230"/>
              <a:gd name="connsiteX6" fmla="*/ 868310 w 5890822"/>
              <a:gd name="connsiteY6" fmla="*/ 1112782 h 6082230"/>
              <a:gd name="connsiteX7" fmla="*/ 2445708 w 5890822"/>
              <a:gd name="connsiteY7" fmla="*/ 217321 h 6082230"/>
              <a:gd name="connsiteX0" fmla="*/ 2445708 w 5890822"/>
              <a:gd name="connsiteY0" fmla="*/ 212767 h 6077676"/>
              <a:gd name="connsiteX1" fmla="*/ 3488991 w 5890822"/>
              <a:gd name="connsiteY1" fmla="*/ 0 h 6077676"/>
              <a:gd name="connsiteX2" fmla="*/ 5888750 w 5890822"/>
              <a:gd name="connsiteY2" fmla="*/ 1844 h 6077676"/>
              <a:gd name="connsiteX3" fmla="*/ 5890643 w 5890822"/>
              <a:gd name="connsiteY3" fmla="*/ 6077676 h 6077676"/>
              <a:gd name="connsiteX4" fmla="*/ 220 w 5890822"/>
              <a:gd name="connsiteY4" fmla="*/ 6076805 h 6077676"/>
              <a:gd name="connsiteX5" fmla="*/ 22901 w 5890822"/>
              <a:gd name="connsiteY5" fmla="*/ 2153082 h 6077676"/>
              <a:gd name="connsiteX6" fmla="*/ 868310 w 5890822"/>
              <a:gd name="connsiteY6" fmla="*/ 1108228 h 6077676"/>
              <a:gd name="connsiteX7" fmla="*/ 2445708 w 5890822"/>
              <a:gd name="connsiteY7" fmla="*/ 212767 h 6077676"/>
              <a:gd name="connsiteX0" fmla="*/ 2445521 w 5890635"/>
              <a:gd name="connsiteY0" fmla="*/ 212767 h 6077676"/>
              <a:gd name="connsiteX1" fmla="*/ 3488804 w 5890635"/>
              <a:gd name="connsiteY1" fmla="*/ 0 h 6077676"/>
              <a:gd name="connsiteX2" fmla="*/ 5888563 w 5890635"/>
              <a:gd name="connsiteY2" fmla="*/ 1844 h 6077676"/>
              <a:gd name="connsiteX3" fmla="*/ 5890456 w 5890635"/>
              <a:gd name="connsiteY3" fmla="*/ 6077676 h 6077676"/>
              <a:gd name="connsiteX4" fmla="*/ 33 w 5890635"/>
              <a:gd name="connsiteY4" fmla="*/ 6076805 h 6077676"/>
              <a:gd name="connsiteX5" fmla="*/ 210129 w 5890635"/>
              <a:gd name="connsiteY5" fmla="*/ 2123530 h 6077676"/>
              <a:gd name="connsiteX6" fmla="*/ 868123 w 5890635"/>
              <a:gd name="connsiteY6" fmla="*/ 1108228 h 6077676"/>
              <a:gd name="connsiteX7" fmla="*/ 2445521 w 5890635"/>
              <a:gd name="connsiteY7" fmla="*/ 212767 h 6077676"/>
              <a:gd name="connsiteX0" fmla="*/ 2235392 w 5680506"/>
              <a:gd name="connsiteY0" fmla="*/ 212767 h 6086655"/>
              <a:gd name="connsiteX1" fmla="*/ 3278675 w 5680506"/>
              <a:gd name="connsiteY1" fmla="*/ 0 h 6086655"/>
              <a:gd name="connsiteX2" fmla="*/ 5678434 w 5680506"/>
              <a:gd name="connsiteY2" fmla="*/ 1844 h 6086655"/>
              <a:gd name="connsiteX3" fmla="*/ 5680327 w 5680506"/>
              <a:gd name="connsiteY3" fmla="*/ 6077676 h 6086655"/>
              <a:gd name="connsiteX4" fmla="*/ 39792 w 5680506"/>
              <a:gd name="connsiteY4" fmla="*/ 6086655 h 6086655"/>
              <a:gd name="connsiteX5" fmla="*/ 0 w 5680506"/>
              <a:gd name="connsiteY5" fmla="*/ 2123530 h 6086655"/>
              <a:gd name="connsiteX6" fmla="*/ 657994 w 5680506"/>
              <a:gd name="connsiteY6" fmla="*/ 1108228 h 6086655"/>
              <a:gd name="connsiteX7" fmla="*/ 2235392 w 5680506"/>
              <a:gd name="connsiteY7" fmla="*/ 212767 h 6086655"/>
              <a:gd name="connsiteX0" fmla="*/ 2235392 w 5680506"/>
              <a:gd name="connsiteY0" fmla="*/ 212767 h 6086655"/>
              <a:gd name="connsiteX1" fmla="*/ 3278675 w 5680506"/>
              <a:gd name="connsiteY1" fmla="*/ 0 h 6086655"/>
              <a:gd name="connsiteX2" fmla="*/ 5678434 w 5680506"/>
              <a:gd name="connsiteY2" fmla="*/ 1844 h 6086655"/>
              <a:gd name="connsiteX3" fmla="*/ 5680327 w 5680506"/>
              <a:gd name="connsiteY3" fmla="*/ 6077676 h 6086655"/>
              <a:gd name="connsiteX4" fmla="*/ 8556 w 5680506"/>
              <a:gd name="connsiteY4" fmla="*/ 6086655 h 6086655"/>
              <a:gd name="connsiteX5" fmla="*/ 0 w 5680506"/>
              <a:gd name="connsiteY5" fmla="*/ 2123530 h 6086655"/>
              <a:gd name="connsiteX6" fmla="*/ 657994 w 5680506"/>
              <a:gd name="connsiteY6" fmla="*/ 1108228 h 6086655"/>
              <a:gd name="connsiteX7" fmla="*/ 2235392 w 5680506"/>
              <a:gd name="connsiteY7" fmla="*/ 212767 h 6086655"/>
              <a:gd name="connsiteX0" fmla="*/ 2235392 w 5680506"/>
              <a:gd name="connsiteY0" fmla="*/ 212767 h 6086655"/>
              <a:gd name="connsiteX1" fmla="*/ 3278675 w 5680506"/>
              <a:gd name="connsiteY1" fmla="*/ 0 h 6086655"/>
              <a:gd name="connsiteX2" fmla="*/ 5678434 w 5680506"/>
              <a:gd name="connsiteY2" fmla="*/ 1844 h 6086655"/>
              <a:gd name="connsiteX3" fmla="*/ 5680327 w 5680506"/>
              <a:gd name="connsiteY3" fmla="*/ 6077676 h 6086655"/>
              <a:gd name="connsiteX4" fmla="*/ 8556 w 5680506"/>
              <a:gd name="connsiteY4" fmla="*/ 6086655 h 6086655"/>
              <a:gd name="connsiteX5" fmla="*/ 0 w 5680506"/>
              <a:gd name="connsiteY5" fmla="*/ 2123530 h 6086655"/>
              <a:gd name="connsiteX6" fmla="*/ 678817 w 5680506"/>
              <a:gd name="connsiteY6" fmla="*/ 1078676 h 6086655"/>
              <a:gd name="connsiteX7" fmla="*/ 2235392 w 5680506"/>
              <a:gd name="connsiteY7" fmla="*/ 212767 h 6086655"/>
              <a:gd name="connsiteX0" fmla="*/ 2235392 w 5938734"/>
              <a:gd name="connsiteY0" fmla="*/ 240477 h 6114365"/>
              <a:gd name="connsiteX1" fmla="*/ 3278675 w 5938734"/>
              <a:gd name="connsiteY1" fmla="*/ 27710 h 6114365"/>
              <a:gd name="connsiteX2" fmla="*/ 5938734 w 5938734"/>
              <a:gd name="connsiteY2" fmla="*/ 0 h 6114365"/>
              <a:gd name="connsiteX3" fmla="*/ 5680327 w 5938734"/>
              <a:gd name="connsiteY3" fmla="*/ 6105386 h 6114365"/>
              <a:gd name="connsiteX4" fmla="*/ 8556 w 5938734"/>
              <a:gd name="connsiteY4" fmla="*/ 6114365 h 6114365"/>
              <a:gd name="connsiteX5" fmla="*/ 0 w 5938734"/>
              <a:gd name="connsiteY5" fmla="*/ 2151240 h 6114365"/>
              <a:gd name="connsiteX6" fmla="*/ 678817 w 5938734"/>
              <a:gd name="connsiteY6" fmla="*/ 1106386 h 6114365"/>
              <a:gd name="connsiteX7" fmla="*/ 2235392 w 5938734"/>
              <a:gd name="connsiteY7"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909390 w 5938734"/>
              <a:gd name="connsiteY3" fmla="*/ 6085684 h 6114365"/>
              <a:gd name="connsiteX4" fmla="*/ 8556 w 5938734"/>
              <a:gd name="connsiteY4" fmla="*/ 6114365 h 6114365"/>
              <a:gd name="connsiteX5" fmla="*/ 0 w 5938734"/>
              <a:gd name="connsiteY5" fmla="*/ 2151240 h 6114365"/>
              <a:gd name="connsiteX6" fmla="*/ 678817 w 5938734"/>
              <a:gd name="connsiteY6" fmla="*/ 1106386 h 6114365"/>
              <a:gd name="connsiteX7" fmla="*/ 2235392 w 5938734"/>
              <a:gd name="connsiteY7"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909390 w 5938734"/>
              <a:gd name="connsiteY3" fmla="*/ 6085684 h 6114365"/>
              <a:gd name="connsiteX4" fmla="*/ 8556 w 5938734"/>
              <a:gd name="connsiteY4" fmla="*/ 6114365 h 6114365"/>
              <a:gd name="connsiteX5" fmla="*/ 0 w 5938734"/>
              <a:gd name="connsiteY5" fmla="*/ 2151240 h 6114365"/>
              <a:gd name="connsiteX6" fmla="*/ 678817 w 5938734"/>
              <a:gd name="connsiteY6" fmla="*/ 1106386 h 6114365"/>
              <a:gd name="connsiteX7" fmla="*/ 2235392 w 5938734"/>
              <a:gd name="connsiteY7" fmla="*/ 240477 h 6114365"/>
              <a:gd name="connsiteX0" fmla="*/ 2235392 w 5938734"/>
              <a:gd name="connsiteY0" fmla="*/ 240477 h 6733220"/>
              <a:gd name="connsiteX1" fmla="*/ 3278675 w 5938734"/>
              <a:gd name="connsiteY1" fmla="*/ 27710 h 6733220"/>
              <a:gd name="connsiteX2" fmla="*/ 5938734 w 5938734"/>
              <a:gd name="connsiteY2" fmla="*/ 0 h 6733220"/>
              <a:gd name="connsiteX3" fmla="*/ 5909390 w 5938734"/>
              <a:gd name="connsiteY3" fmla="*/ 6085684 h 6733220"/>
              <a:gd name="connsiteX4" fmla="*/ 8556 w 5938734"/>
              <a:gd name="connsiteY4" fmla="*/ 6114365 h 6733220"/>
              <a:gd name="connsiteX5" fmla="*/ 0 w 5938734"/>
              <a:gd name="connsiteY5" fmla="*/ 2151240 h 6733220"/>
              <a:gd name="connsiteX6" fmla="*/ 678817 w 5938734"/>
              <a:gd name="connsiteY6" fmla="*/ 1106386 h 6733220"/>
              <a:gd name="connsiteX7" fmla="*/ 2235392 w 5938734"/>
              <a:gd name="connsiteY7" fmla="*/ 240477 h 6733220"/>
              <a:gd name="connsiteX0" fmla="*/ 2235392 w 5938734"/>
              <a:gd name="connsiteY0" fmla="*/ 240477 h 6114365"/>
              <a:gd name="connsiteX1" fmla="*/ 3278675 w 5938734"/>
              <a:gd name="connsiteY1" fmla="*/ 27710 h 6114365"/>
              <a:gd name="connsiteX2" fmla="*/ 5938734 w 5938734"/>
              <a:gd name="connsiteY2" fmla="*/ 0 h 6114365"/>
              <a:gd name="connsiteX3" fmla="*/ 5909390 w 5938734"/>
              <a:gd name="connsiteY3" fmla="*/ 6085684 h 6114365"/>
              <a:gd name="connsiteX4" fmla="*/ 8556 w 5938734"/>
              <a:gd name="connsiteY4" fmla="*/ 6114365 h 6114365"/>
              <a:gd name="connsiteX5" fmla="*/ 0 w 5938734"/>
              <a:gd name="connsiteY5" fmla="*/ 2151240 h 6114365"/>
              <a:gd name="connsiteX6" fmla="*/ 678817 w 5938734"/>
              <a:gd name="connsiteY6" fmla="*/ 1106386 h 6114365"/>
              <a:gd name="connsiteX7" fmla="*/ 2235392 w 5938734"/>
              <a:gd name="connsiteY7"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909390 w 5938734"/>
              <a:gd name="connsiteY3" fmla="*/ 6085684 h 6114365"/>
              <a:gd name="connsiteX4" fmla="*/ 3267544 w 5938734"/>
              <a:gd name="connsiteY4" fmla="*/ 6106050 h 6114365"/>
              <a:gd name="connsiteX5" fmla="*/ 8556 w 5938734"/>
              <a:gd name="connsiteY5" fmla="*/ 6114365 h 6114365"/>
              <a:gd name="connsiteX6" fmla="*/ 0 w 5938734"/>
              <a:gd name="connsiteY6" fmla="*/ 2151240 h 6114365"/>
              <a:gd name="connsiteX7" fmla="*/ 678817 w 5938734"/>
              <a:gd name="connsiteY7" fmla="*/ 1106386 h 6114365"/>
              <a:gd name="connsiteX8" fmla="*/ 2235392 w 5938734"/>
              <a:gd name="connsiteY8"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909390 w 5938734"/>
              <a:gd name="connsiteY3" fmla="*/ 6085684 h 6114365"/>
              <a:gd name="connsiteX4" fmla="*/ 2923948 w 5938734"/>
              <a:gd name="connsiteY4" fmla="*/ 6106050 h 6114365"/>
              <a:gd name="connsiteX5" fmla="*/ 8556 w 5938734"/>
              <a:gd name="connsiteY5" fmla="*/ 6114365 h 6114365"/>
              <a:gd name="connsiteX6" fmla="*/ 0 w 5938734"/>
              <a:gd name="connsiteY6" fmla="*/ 2151240 h 6114365"/>
              <a:gd name="connsiteX7" fmla="*/ 678817 w 5938734"/>
              <a:gd name="connsiteY7" fmla="*/ 1106386 h 6114365"/>
              <a:gd name="connsiteX8" fmla="*/ 2235392 w 5938734"/>
              <a:gd name="connsiteY8"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2923948 w 5938734"/>
              <a:gd name="connsiteY4" fmla="*/ 6106050 h 6114365"/>
              <a:gd name="connsiteX5" fmla="*/ 8556 w 5938734"/>
              <a:gd name="connsiteY5" fmla="*/ 6114365 h 6114365"/>
              <a:gd name="connsiteX6" fmla="*/ 0 w 5938734"/>
              <a:gd name="connsiteY6" fmla="*/ 2151240 h 6114365"/>
              <a:gd name="connsiteX7" fmla="*/ 678817 w 5938734"/>
              <a:gd name="connsiteY7" fmla="*/ 1106386 h 6114365"/>
              <a:gd name="connsiteX8" fmla="*/ 2235392 w 5938734"/>
              <a:gd name="connsiteY8"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495714 w 5938734"/>
              <a:gd name="connsiteY4" fmla="*/ 4549597 h 6114365"/>
              <a:gd name="connsiteX5" fmla="*/ 2923948 w 5938734"/>
              <a:gd name="connsiteY5" fmla="*/ 6106050 h 6114365"/>
              <a:gd name="connsiteX6" fmla="*/ 8556 w 5938734"/>
              <a:gd name="connsiteY6" fmla="*/ 6114365 h 6114365"/>
              <a:gd name="connsiteX7" fmla="*/ 0 w 5938734"/>
              <a:gd name="connsiteY7" fmla="*/ 2151240 h 6114365"/>
              <a:gd name="connsiteX8" fmla="*/ 678817 w 5938734"/>
              <a:gd name="connsiteY8" fmla="*/ 1106386 h 6114365"/>
              <a:gd name="connsiteX9" fmla="*/ 2235392 w 5938734"/>
              <a:gd name="connsiteY9"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589422 w 5938734"/>
              <a:gd name="connsiteY4" fmla="*/ 4845126 h 6114365"/>
              <a:gd name="connsiteX5" fmla="*/ 2923948 w 5938734"/>
              <a:gd name="connsiteY5" fmla="*/ 6106050 h 6114365"/>
              <a:gd name="connsiteX6" fmla="*/ 8556 w 5938734"/>
              <a:gd name="connsiteY6" fmla="*/ 6114365 h 6114365"/>
              <a:gd name="connsiteX7" fmla="*/ 0 w 5938734"/>
              <a:gd name="connsiteY7" fmla="*/ 2151240 h 6114365"/>
              <a:gd name="connsiteX8" fmla="*/ 678817 w 5938734"/>
              <a:gd name="connsiteY8" fmla="*/ 1106386 h 6114365"/>
              <a:gd name="connsiteX9" fmla="*/ 2235392 w 5938734"/>
              <a:gd name="connsiteY9"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589422 w 5938734"/>
              <a:gd name="connsiteY4" fmla="*/ 4845126 h 6114365"/>
              <a:gd name="connsiteX5" fmla="*/ 2923948 w 5938734"/>
              <a:gd name="connsiteY5" fmla="*/ 6106050 h 6114365"/>
              <a:gd name="connsiteX6" fmla="*/ 8556 w 5938734"/>
              <a:gd name="connsiteY6" fmla="*/ 6114365 h 6114365"/>
              <a:gd name="connsiteX7" fmla="*/ 0 w 5938734"/>
              <a:gd name="connsiteY7" fmla="*/ 2151240 h 6114365"/>
              <a:gd name="connsiteX8" fmla="*/ 678817 w 5938734"/>
              <a:gd name="connsiteY8" fmla="*/ 1106386 h 6114365"/>
              <a:gd name="connsiteX9" fmla="*/ 2235392 w 5938734"/>
              <a:gd name="connsiteY9"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589422 w 5938734"/>
              <a:gd name="connsiteY4" fmla="*/ 4845126 h 6114365"/>
              <a:gd name="connsiteX5" fmla="*/ 2923948 w 5938734"/>
              <a:gd name="connsiteY5" fmla="*/ 6106050 h 6114365"/>
              <a:gd name="connsiteX6" fmla="*/ 8556 w 5938734"/>
              <a:gd name="connsiteY6" fmla="*/ 6114365 h 6114365"/>
              <a:gd name="connsiteX7" fmla="*/ 0 w 5938734"/>
              <a:gd name="connsiteY7" fmla="*/ 2151240 h 6114365"/>
              <a:gd name="connsiteX8" fmla="*/ 678817 w 5938734"/>
              <a:gd name="connsiteY8" fmla="*/ 1106386 h 6114365"/>
              <a:gd name="connsiteX9" fmla="*/ 2235392 w 5938734"/>
              <a:gd name="connsiteY9"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589422 w 5938734"/>
              <a:gd name="connsiteY4" fmla="*/ 4845126 h 6114365"/>
              <a:gd name="connsiteX5" fmla="*/ 2923948 w 5938734"/>
              <a:gd name="connsiteY5" fmla="*/ 6106050 h 6114365"/>
              <a:gd name="connsiteX6" fmla="*/ 8556 w 5938734"/>
              <a:gd name="connsiteY6" fmla="*/ 6114365 h 6114365"/>
              <a:gd name="connsiteX7" fmla="*/ 0 w 5938734"/>
              <a:gd name="connsiteY7" fmla="*/ 2151240 h 6114365"/>
              <a:gd name="connsiteX8" fmla="*/ 678817 w 5938734"/>
              <a:gd name="connsiteY8" fmla="*/ 1106386 h 6114365"/>
              <a:gd name="connsiteX9" fmla="*/ 2235392 w 5938734"/>
              <a:gd name="connsiteY9"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589422 w 5938734"/>
              <a:gd name="connsiteY4" fmla="*/ 4845126 h 6114365"/>
              <a:gd name="connsiteX5" fmla="*/ 3483592 w 5938734"/>
              <a:gd name="connsiteY5" fmla="*/ 5835150 h 6114365"/>
              <a:gd name="connsiteX6" fmla="*/ 2923948 w 5938734"/>
              <a:gd name="connsiteY6" fmla="*/ 6106050 h 6114365"/>
              <a:gd name="connsiteX7" fmla="*/ 8556 w 5938734"/>
              <a:gd name="connsiteY7" fmla="*/ 6114365 h 6114365"/>
              <a:gd name="connsiteX8" fmla="*/ 0 w 5938734"/>
              <a:gd name="connsiteY8" fmla="*/ 2151240 h 6114365"/>
              <a:gd name="connsiteX9" fmla="*/ 678817 w 5938734"/>
              <a:gd name="connsiteY9" fmla="*/ 1106386 h 6114365"/>
              <a:gd name="connsiteX10" fmla="*/ 2235392 w 5938734"/>
              <a:gd name="connsiteY10"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589422 w 5938734"/>
              <a:gd name="connsiteY4" fmla="*/ 4845126 h 6114365"/>
              <a:gd name="connsiteX5" fmla="*/ 3538256 w 5938734"/>
              <a:gd name="connsiteY5" fmla="*/ 5982914 h 6114365"/>
              <a:gd name="connsiteX6" fmla="*/ 2923948 w 5938734"/>
              <a:gd name="connsiteY6" fmla="*/ 6106050 h 6114365"/>
              <a:gd name="connsiteX7" fmla="*/ 8556 w 5938734"/>
              <a:gd name="connsiteY7" fmla="*/ 6114365 h 6114365"/>
              <a:gd name="connsiteX8" fmla="*/ 0 w 5938734"/>
              <a:gd name="connsiteY8" fmla="*/ 2151240 h 6114365"/>
              <a:gd name="connsiteX9" fmla="*/ 678817 w 5938734"/>
              <a:gd name="connsiteY9" fmla="*/ 1106386 h 6114365"/>
              <a:gd name="connsiteX10" fmla="*/ 2235392 w 5938734"/>
              <a:gd name="connsiteY10"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589422 w 5938734"/>
              <a:gd name="connsiteY4" fmla="*/ 4845126 h 6114365"/>
              <a:gd name="connsiteX5" fmla="*/ 3538256 w 5938734"/>
              <a:gd name="connsiteY5" fmla="*/ 5982914 h 6114365"/>
              <a:gd name="connsiteX6" fmla="*/ 2923948 w 5938734"/>
              <a:gd name="connsiteY6" fmla="*/ 6106050 h 6114365"/>
              <a:gd name="connsiteX7" fmla="*/ 8556 w 5938734"/>
              <a:gd name="connsiteY7" fmla="*/ 6114365 h 6114365"/>
              <a:gd name="connsiteX8" fmla="*/ 0 w 5938734"/>
              <a:gd name="connsiteY8" fmla="*/ 2151240 h 6114365"/>
              <a:gd name="connsiteX9" fmla="*/ 678817 w 5938734"/>
              <a:gd name="connsiteY9" fmla="*/ 1106386 h 6114365"/>
              <a:gd name="connsiteX10" fmla="*/ 2235392 w 5938734"/>
              <a:gd name="connsiteY10"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589422 w 5938734"/>
              <a:gd name="connsiteY4" fmla="*/ 4845126 h 6114365"/>
              <a:gd name="connsiteX5" fmla="*/ 3538256 w 5938734"/>
              <a:gd name="connsiteY5" fmla="*/ 5982914 h 6114365"/>
              <a:gd name="connsiteX6" fmla="*/ 2923948 w 5938734"/>
              <a:gd name="connsiteY6" fmla="*/ 6106050 h 6114365"/>
              <a:gd name="connsiteX7" fmla="*/ 8556 w 5938734"/>
              <a:gd name="connsiteY7" fmla="*/ 6114365 h 6114365"/>
              <a:gd name="connsiteX8" fmla="*/ 0 w 5938734"/>
              <a:gd name="connsiteY8" fmla="*/ 2151240 h 6114365"/>
              <a:gd name="connsiteX9" fmla="*/ 678817 w 5938734"/>
              <a:gd name="connsiteY9" fmla="*/ 1106386 h 6114365"/>
              <a:gd name="connsiteX10" fmla="*/ 2235392 w 5938734"/>
              <a:gd name="connsiteY10" fmla="*/ 240477 h 6114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38734" h="6114365">
                <a:moveTo>
                  <a:pt x="2235392" y="240477"/>
                </a:moveTo>
                <a:cubicBezTo>
                  <a:pt x="2602859" y="25475"/>
                  <a:pt x="2764715" y="32839"/>
                  <a:pt x="3278675" y="27710"/>
                </a:cubicBezTo>
                <a:lnTo>
                  <a:pt x="5938734" y="0"/>
                </a:lnTo>
                <a:cubicBezTo>
                  <a:pt x="5937676" y="1475317"/>
                  <a:pt x="5900036" y="2837193"/>
                  <a:pt x="5898978" y="4312510"/>
                </a:cubicBezTo>
                <a:cubicBezTo>
                  <a:pt x="5881693" y="4497435"/>
                  <a:pt x="5877420" y="4588781"/>
                  <a:pt x="5589422" y="4845126"/>
                </a:cubicBezTo>
                <a:lnTo>
                  <a:pt x="3538256" y="5982914"/>
                </a:lnTo>
                <a:cubicBezTo>
                  <a:pt x="3224158" y="6134784"/>
                  <a:pt x="3097482" y="6116723"/>
                  <a:pt x="2923948" y="6106050"/>
                </a:cubicBezTo>
                <a:lnTo>
                  <a:pt x="8556" y="6114365"/>
                </a:lnTo>
                <a:cubicBezTo>
                  <a:pt x="5548" y="4748124"/>
                  <a:pt x="3008" y="3517481"/>
                  <a:pt x="0" y="2151240"/>
                </a:cubicBezTo>
                <a:cubicBezTo>
                  <a:pt x="3779" y="1547899"/>
                  <a:pt x="438812" y="1249624"/>
                  <a:pt x="678817" y="1106386"/>
                </a:cubicBezTo>
                <a:lnTo>
                  <a:pt x="2235392" y="240477"/>
                </a:lnTo>
                <a:close/>
              </a:path>
            </a:pathLst>
          </a:custGeom>
          <a:solidFill>
            <a:schemeClr val="accent4"/>
          </a:solidFill>
        </p:spPr>
        <p:txBody>
          <a:bodyPr wrap="square" lIns="0" tIns="0" rIns="0" bIns="0" rtlCol="0"/>
          <a:lstStyle>
            <a:lvl1pPr>
              <a:defRPr lang="en-GB" sz="1092" kern="0" dirty="0">
                <a:solidFill>
                  <a:sysClr val="windowText" lastClr="000000"/>
                </a:solidFill>
              </a:defRPr>
            </a:lvl1pPr>
          </a:lstStyle>
          <a:p>
            <a:pPr lvl="0" algn="l" defTabSz="554492" rtl="0" eaLnBrk="1" latinLnBrk="0" hangingPunct="1"/>
            <a:endParaRPr lang="en-GB" dirty="0"/>
          </a:p>
        </p:txBody>
      </p:sp>
      <p:sp>
        <p:nvSpPr>
          <p:cNvPr id="6" name="Picture Placeholder 10">
            <a:extLst>
              <a:ext uri="{FF2B5EF4-FFF2-40B4-BE49-F238E27FC236}">
                <a16:creationId xmlns:a16="http://schemas.microsoft.com/office/drawing/2014/main" id="{A4617B27-D912-4A0B-A515-755A3D6271D6}"/>
              </a:ext>
            </a:extLst>
          </p:cNvPr>
          <p:cNvSpPr>
            <a:spLocks noGrp="1"/>
          </p:cNvSpPr>
          <p:nvPr>
            <p:ph type="pic" sz="quarter" idx="23"/>
          </p:nvPr>
        </p:nvSpPr>
        <p:spPr>
          <a:xfrm>
            <a:off x="7259031" y="1953124"/>
            <a:ext cx="1810936" cy="1970681"/>
          </a:xfrm>
          <a:custGeom>
            <a:avLst/>
            <a:gdLst>
              <a:gd name="connsiteX0" fmla="*/ 0 w 5857875"/>
              <a:gd name="connsiteY0" fmla="*/ 0 h 6400800"/>
              <a:gd name="connsiteX1" fmla="*/ 5857875 w 5857875"/>
              <a:gd name="connsiteY1" fmla="*/ 0 h 6400800"/>
              <a:gd name="connsiteX2" fmla="*/ 5857875 w 5857875"/>
              <a:gd name="connsiteY2" fmla="*/ 6400800 h 6400800"/>
              <a:gd name="connsiteX3" fmla="*/ 0 w 5857875"/>
              <a:gd name="connsiteY3" fmla="*/ 6400800 h 6400800"/>
              <a:gd name="connsiteX4" fmla="*/ 0 w 5857875"/>
              <a:gd name="connsiteY4" fmla="*/ 0 h 6400800"/>
              <a:gd name="connsiteX0" fmla="*/ 0 w 5857875"/>
              <a:gd name="connsiteY0" fmla="*/ 14288 h 6415088"/>
              <a:gd name="connsiteX1" fmla="*/ 2876550 w 5857875"/>
              <a:gd name="connsiteY1" fmla="*/ 0 h 6415088"/>
              <a:gd name="connsiteX2" fmla="*/ 5857875 w 5857875"/>
              <a:gd name="connsiteY2" fmla="*/ 14288 h 6415088"/>
              <a:gd name="connsiteX3" fmla="*/ 5857875 w 5857875"/>
              <a:gd name="connsiteY3" fmla="*/ 6415088 h 6415088"/>
              <a:gd name="connsiteX4" fmla="*/ 0 w 5857875"/>
              <a:gd name="connsiteY4" fmla="*/ 6415088 h 6415088"/>
              <a:gd name="connsiteX5" fmla="*/ 0 w 5857875"/>
              <a:gd name="connsiteY5" fmla="*/ 14288 h 6415088"/>
              <a:gd name="connsiteX0" fmla="*/ 0 w 5857875"/>
              <a:gd name="connsiteY0" fmla="*/ 14288 h 6415088"/>
              <a:gd name="connsiteX1" fmla="*/ 2876550 w 5857875"/>
              <a:gd name="connsiteY1" fmla="*/ 0 h 6415088"/>
              <a:gd name="connsiteX2" fmla="*/ 5848350 w 5857875"/>
              <a:gd name="connsiteY2" fmla="*/ 1900238 h 6415088"/>
              <a:gd name="connsiteX3" fmla="*/ 5857875 w 5857875"/>
              <a:gd name="connsiteY3" fmla="*/ 6415088 h 6415088"/>
              <a:gd name="connsiteX4" fmla="*/ 0 w 5857875"/>
              <a:gd name="connsiteY4" fmla="*/ 6415088 h 6415088"/>
              <a:gd name="connsiteX5" fmla="*/ 0 w 5857875"/>
              <a:gd name="connsiteY5" fmla="*/ 14288 h 6415088"/>
              <a:gd name="connsiteX0" fmla="*/ 0 w 5857875"/>
              <a:gd name="connsiteY0" fmla="*/ 14288 h 6415088"/>
              <a:gd name="connsiteX1" fmla="*/ 2876550 w 5857875"/>
              <a:gd name="connsiteY1" fmla="*/ 0 h 6415088"/>
              <a:gd name="connsiteX2" fmla="*/ 5219700 w 5857875"/>
              <a:gd name="connsiteY2" fmla="*/ 1504950 h 6415088"/>
              <a:gd name="connsiteX3" fmla="*/ 5848350 w 5857875"/>
              <a:gd name="connsiteY3" fmla="*/ 1900238 h 6415088"/>
              <a:gd name="connsiteX4" fmla="*/ 5857875 w 5857875"/>
              <a:gd name="connsiteY4" fmla="*/ 6415088 h 6415088"/>
              <a:gd name="connsiteX5" fmla="*/ 0 w 5857875"/>
              <a:gd name="connsiteY5" fmla="*/ 6415088 h 6415088"/>
              <a:gd name="connsiteX6" fmla="*/ 0 w 5857875"/>
              <a:gd name="connsiteY6" fmla="*/ 14288 h 6415088"/>
              <a:gd name="connsiteX0" fmla="*/ 0 w 5857875"/>
              <a:gd name="connsiteY0" fmla="*/ 14288 h 6415088"/>
              <a:gd name="connsiteX1" fmla="*/ 2876550 w 5857875"/>
              <a:gd name="connsiteY1" fmla="*/ 0 h 6415088"/>
              <a:gd name="connsiteX2" fmla="*/ 5657850 w 5857875"/>
              <a:gd name="connsiteY2" fmla="*/ 1533525 h 6415088"/>
              <a:gd name="connsiteX3" fmla="*/ 5848350 w 5857875"/>
              <a:gd name="connsiteY3" fmla="*/ 1900238 h 6415088"/>
              <a:gd name="connsiteX4" fmla="*/ 5857875 w 5857875"/>
              <a:gd name="connsiteY4" fmla="*/ 6415088 h 6415088"/>
              <a:gd name="connsiteX5" fmla="*/ 0 w 5857875"/>
              <a:gd name="connsiteY5" fmla="*/ 6415088 h 6415088"/>
              <a:gd name="connsiteX6" fmla="*/ 0 w 5857875"/>
              <a:gd name="connsiteY6" fmla="*/ 14288 h 6415088"/>
              <a:gd name="connsiteX0" fmla="*/ 0 w 5857875"/>
              <a:gd name="connsiteY0" fmla="*/ 14288 h 6415088"/>
              <a:gd name="connsiteX1" fmla="*/ 2876550 w 5857875"/>
              <a:gd name="connsiteY1" fmla="*/ 0 h 6415088"/>
              <a:gd name="connsiteX2" fmla="*/ 3171825 w 5857875"/>
              <a:gd name="connsiteY2" fmla="*/ 161925 h 6415088"/>
              <a:gd name="connsiteX3" fmla="*/ 5657850 w 5857875"/>
              <a:gd name="connsiteY3" fmla="*/ 1533525 h 6415088"/>
              <a:gd name="connsiteX4" fmla="*/ 5848350 w 5857875"/>
              <a:gd name="connsiteY4" fmla="*/ 1900238 h 6415088"/>
              <a:gd name="connsiteX5" fmla="*/ 5857875 w 5857875"/>
              <a:gd name="connsiteY5" fmla="*/ 6415088 h 6415088"/>
              <a:gd name="connsiteX6" fmla="*/ 0 w 5857875"/>
              <a:gd name="connsiteY6" fmla="*/ 6415088 h 6415088"/>
              <a:gd name="connsiteX7" fmla="*/ 0 w 5857875"/>
              <a:gd name="connsiteY7"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5657850 w 5857875"/>
              <a:gd name="connsiteY3" fmla="*/ 1533525 h 6415088"/>
              <a:gd name="connsiteX4" fmla="*/ 5848350 w 5857875"/>
              <a:gd name="connsiteY4" fmla="*/ 1900238 h 6415088"/>
              <a:gd name="connsiteX5" fmla="*/ 5857875 w 5857875"/>
              <a:gd name="connsiteY5" fmla="*/ 6415088 h 6415088"/>
              <a:gd name="connsiteX6" fmla="*/ 0 w 5857875"/>
              <a:gd name="connsiteY6" fmla="*/ 6415088 h 6415088"/>
              <a:gd name="connsiteX7" fmla="*/ 0 w 5857875"/>
              <a:gd name="connsiteY7"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5657850 w 5857875"/>
              <a:gd name="connsiteY3" fmla="*/ 1533525 h 6415088"/>
              <a:gd name="connsiteX4" fmla="*/ 5848350 w 5857875"/>
              <a:gd name="connsiteY4" fmla="*/ 1900238 h 6415088"/>
              <a:gd name="connsiteX5" fmla="*/ 5857875 w 5857875"/>
              <a:gd name="connsiteY5" fmla="*/ 6415088 h 6415088"/>
              <a:gd name="connsiteX6" fmla="*/ 0 w 5857875"/>
              <a:gd name="connsiteY6" fmla="*/ 6415088 h 6415088"/>
              <a:gd name="connsiteX7" fmla="*/ 0 w 5857875"/>
              <a:gd name="connsiteY7"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371975 w 5857875"/>
              <a:gd name="connsiteY3" fmla="*/ 714375 h 6415088"/>
              <a:gd name="connsiteX4" fmla="*/ 5657850 w 5857875"/>
              <a:gd name="connsiteY4" fmla="*/ 15335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657850 w 5857875"/>
              <a:gd name="connsiteY4" fmla="*/ 15335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505450 w 5857875"/>
              <a:gd name="connsiteY4" fmla="*/ 13430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505450 w 5857875"/>
              <a:gd name="connsiteY4" fmla="*/ 13430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505450 w 5857875"/>
              <a:gd name="connsiteY4" fmla="*/ 13430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61050"/>
              <a:gd name="connsiteY0" fmla="*/ 14288 h 6415088"/>
              <a:gd name="connsiteX1" fmla="*/ 2876550 w 5861050"/>
              <a:gd name="connsiteY1" fmla="*/ 0 h 6415088"/>
              <a:gd name="connsiteX2" fmla="*/ 3286125 w 5861050"/>
              <a:gd name="connsiteY2" fmla="*/ 57150 h 6415088"/>
              <a:gd name="connsiteX3" fmla="*/ 4410075 w 5861050"/>
              <a:gd name="connsiteY3" fmla="*/ 685800 h 6415088"/>
              <a:gd name="connsiteX4" fmla="*/ 5505450 w 5861050"/>
              <a:gd name="connsiteY4" fmla="*/ 1343025 h 6415088"/>
              <a:gd name="connsiteX5" fmla="*/ 5861050 w 5861050"/>
              <a:gd name="connsiteY5" fmla="*/ 1989138 h 6415088"/>
              <a:gd name="connsiteX6" fmla="*/ 5857875 w 5861050"/>
              <a:gd name="connsiteY6" fmla="*/ 6415088 h 6415088"/>
              <a:gd name="connsiteX7" fmla="*/ 0 w 5861050"/>
              <a:gd name="connsiteY7" fmla="*/ 6415088 h 6415088"/>
              <a:gd name="connsiteX8" fmla="*/ 0 w 5861050"/>
              <a:gd name="connsiteY8" fmla="*/ 14288 h 6415088"/>
              <a:gd name="connsiteX0" fmla="*/ 0 w 5861050"/>
              <a:gd name="connsiteY0" fmla="*/ 14288 h 6415088"/>
              <a:gd name="connsiteX1" fmla="*/ 2876550 w 5861050"/>
              <a:gd name="connsiteY1" fmla="*/ 0 h 6415088"/>
              <a:gd name="connsiteX2" fmla="*/ 3286125 w 5861050"/>
              <a:gd name="connsiteY2" fmla="*/ 57150 h 6415088"/>
              <a:gd name="connsiteX3" fmla="*/ 4410075 w 5861050"/>
              <a:gd name="connsiteY3" fmla="*/ 685800 h 6415088"/>
              <a:gd name="connsiteX4" fmla="*/ 5505450 w 5861050"/>
              <a:gd name="connsiteY4" fmla="*/ 1343025 h 6415088"/>
              <a:gd name="connsiteX5" fmla="*/ 5861050 w 5861050"/>
              <a:gd name="connsiteY5" fmla="*/ 1989138 h 6415088"/>
              <a:gd name="connsiteX6" fmla="*/ 5857875 w 5861050"/>
              <a:gd name="connsiteY6" fmla="*/ 6415088 h 6415088"/>
              <a:gd name="connsiteX7" fmla="*/ 0 w 5861050"/>
              <a:gd name="connsiteY7" fmla="*/ 6415088 h 6415088"/>
              <a:gd name="connsiteX8" fmla="*/ 0 w 5861050"/>
              <a:gd name="connsiteY8" fmla="*/ 14288 h 6415088"/>
              <a:gd name="connsiteX0" fmla="*/ 0 w 5861050"/>
              <a:gd name="connsiteY0" fmla="*/ 14288 h 6415088"/>
              <a:gd name="connsiteX1" fmla="*/ 2876550 w 5861050"/>
              <a:gd name="connsiteY1" fmla="*/ 0 h 6415088"/>
              <a:gd name="connsiteX2" fmla="*/ 3286125 w 5861050"/>
              <a:gd name="connsiteY2" fmla="*/ 57150 h 6415088"/>
              <a:gd name="connsiteX3" fmla="*/ 4410075 w 5861050"/>
              <a:gd name="connsiteY3" fmla="*/ 685800 h 6415088"/>
              <a:gd name="connsiteX4" fmla="*/ 5505450 w 5861050"/>
              <a:gd name="connsiteY4" fmla="*/ 1343025 h 6415088"/>
              <a:gd name="connsiteX5" fmla="*/ 5861050 w 5861050"/>
              <a:gd name="connsiteY5" fmla="*/ 1989138 h 6415088"/>
              <a:gd name="connsiteX6" fmla="*/ 5857875 w 5861050"/>
              <a:gd name="connsiteY6" fmla="*/ 6415088 h 6415088"/>
              <a:gd name="connsiteX7" fmla="*/ 0 w 5861050"/>
              <a:gd name="connsiteY7" fmla="*/ 6415088 h 6415088"/>
              <a:gd name="connsiteX8" fmla="*/ 0 w 5861050"/>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7938 h 6408738"/>
              <a:gd name="connsiteX1" fmla="*/ 2863850 w 5857943"/>
              <a:gd name="connsiteY1" fmla="*/ 0 h 6408738"/>
              <a:gd name="connsiteX2" fmla="*/ 3286125 w 5857943"/>
              <a:gd name="connsiteY2" fmla="*/ 50800 h 6408738"/>
              <a:gd name="connsiteX3" fmla="*/ 4410075 w 5857943"/>
              <a:gd name="connsiteY3" fmla="*/ 679450 h 6408738"/>
              <a:gd name="connsiteX4" fmla="*/ 5505450 w 5857943"/>
              <a:gd name="connsiteY4" fmla="*/ 1336675 h 6408738"/>
              <a:gd name="connsiteX5" fmla="*/ 5848350 w 5857943"/>
              <a:gd name="connsiteY5" fmla="*/ 1982788 h 6408738"/>
              <a:gd name="connsiteX6" fmla="*/ 5857875 w 5857943"/>
              <a:gd name="connsiteY6" fmla="*/ 6408738 h 6408738"/>
              <a:gd name="connsiteX7" fmla="*/ 0 w 5857943"/>
              <a:gd name="connsiteY7" fmla="*/ 6408738 h 6408738"/>
              <a:gd name="connsiteX8" fmla="*/ 0 w 5857943"/>
              <a:gd name="connsiteY8" fmla="*/ 7938 h 6408738"/>
              <a:gd name="connsiteX0" fmla="*/ 12700 w 5870643"/>
              <a:gd name="connsiteY0" fmla="*/ 7938 h 6408738"/>
              <a:gd name="connsiteX1" fmla="*/ 2876550 w 5870643"/>
              <a:gd name="connsiteY1" fmla="*/ 0 h 6408738"/>
              <a:gd name="connsiteX2" fmla="*/ 3298825 w 5870643"/>
              <a:gd name="connsiteY2" fmla="*/ 50800 h 6408738"/>
              <a:gd name="connsiteX3" fmla="*/ 4422775 w 5870643"/>
              <a:gd name="connsiteY3" fmla="*/ 679450 h 6408738"/>
              <a:gd name="connsiteX4" fmla="*/ 5518150 w 5870643"/>
              <a:gd name="connsiteY4" fmla="*/ 1336675 h 6408738"/>
              <a:gd name="connsiteX5" fmla="*/ 5861050 w 5870643"/>
              <a:gd name="connsiteY5" fmla="*/ 1982788 h 6408738"/>
              <a:gd name="connsiteX6" fmla="*/ 5870575 w 5870643"/>
              <a:gd name="connsiteY6" fmla="*/ 6408738 h 6408738"/>
              <a:gd name="connsiteX7" fmla="*/ 12700 w 5870643"/>
              <a:gd name="connsiteY7" fmla="*/ 6408738 h 6408738"/>
              <a:gd name="connsiteX8" fmla="*/ 0 w 5870643"/>
              <a:gd name="connsiteY8" fmla="*/ 4321175 h 6408738"/>
              <a:gd name="connsiteX9" fmla="*/ 12700 w 5870643"/>
              <a:gd name="connsiteY9" fmla="*/ 7938 h 6408738"/>
              <a:gd name="connsiteX0" fmla="*/ 12700 w 5870643"/>
              <a:gd name="connsiteY0" fmla="*/ 7938 h 6408738"/>
              <a:gd name="connsiteX1" fmla="*/ 2876550 w 5870643"/>
              <a:gd name="connsiteY1" fmla="*/ 0 h 6408738"/>
              <a:gd name="connsiteX2" fmla="*/ 3298825 w 5870643"/>
              <a:gd name="connsiteY2" fmla="*/ 50800 h 6408738"/>
              <a:gd name="connsiteX3" fmla="*/ 4422775 w 5870643"/>
              <a:gd name="connsiteY3" fmla="*/ 679450 h 6408738"/>
              <a:gd name="connsiteX4" fmla="*/ 5518150 w 5870643"/>
              <a:gd name="connsiteY4" fmla="*/ 1336675 h 6408738"/>
              <a:gd name="connsiteX5" fmla="*/ 5861050 w 5870643"/>
              <a:gd name="connsiteY5" fmla="*/ 1982788 h 6408738"/>
              <a:gd name="connsiteX6" fmla="*/ 5870575 w 5870643"/>
              <a:gd name="connsiteY6" fmla="*/ 6408738 h 6408738"/>
              <a:gd name="connsiteX7" fmla="*/ 2806700 w 5870643"/>
              <a:gd name="connsiteY7" fmla="*/ 6403975 h 6408738"/>
              <a:gd name="connsiteX8" fmla="*/ 12700 w 5870643"/>
              <a:gd name="connsiteY8" fmla="*/ 6408738 h 6408738"/>
              <a:gd name="connsiteX9" fmla="*/ 0 w 5870643"/>
              <a:gd name="connsiteY9" fmla="*/ 4321175 h 6408738"/>
              <a:gd name="connsiteX10" fmla="*/ 12700 w 5870643"/>
              <a:gd name="connsiteY10" fmla="*/ 7938 h 6408738"/>
              <a:gd name="connsiteX0" fmla="*/ 210765 w 6068708"/>
              <a:gd name="connsiteY0" fmla="*/ 7938 h 6408738"/>
              <a:gd name="connsiteX1" fmla="*/ 3074615 w 6068708"/>
              <a:gd name="connsiteY1" fmla="*/ 0 h 6408738"/>
              <a:gd name="connsiteX2" fmla="*/ 3496890 w 6068708"/>
              <a:gd name="connsiteY2" fmla="*/ 50800 h 6408738"/>
              <a:gd name="connsiteX3" fmla="*/ 4620840 w 6068708"/>
              <a:gd name="connsiteY3" fmla="*/ 679450 h 6408738"/>
              <a:gd name="connsiteX4" fmla="*/ 5716215 w 6068708"/>
              <a:gd name="connsiteY4" fmla="*/ 1336675 h 6408738"/>
              <a:gd name="connsiteX5" fmla="*/ 6059115 w 6068708"/>
              <a:gd name="connsiteY5" fmla="*/ 1982788 h 6408738"/>
              <a:gd name="connsiteX6" fmla="*/ 6068640 w 6068708"/>
              <a:gd name="connsiteY6" fmla="*/ 6408738 h 6408738"/>
              <a:gd name="connsiteX7" fmla="*/ 3004765 w 6068708"/>
              <a:gd name="connsiteY7" fmla="*/ 6403975 h 6408738"/>
              <a:gd name="connsiteX8" fmla="*/ 210765 w 6068708"/>
              <a:gd name="connsiteY8" fmla="*/ 6408738 h 6408738"/>
              <a:gd name="connsiteX9" fmla="*/ 198065 w 6068708"/>
              <a:gd name="connsiteY9" fmla="*/ 5210175 h 6408738"/>
              <a:gd name="connsiteX10" fmla="*/ 198065 w 6068708"/>
              <a:gd name="connsiteY10" fmla="*/ 4321175 h 6408738"/>
              <a:gd name="connsiteX11" fmla="*/ 210765 w 6068708"/>
              <a:gd name="connsiteY11" fmla="*/ 7938 h 6408738"/>
              <a:gd name="connsiteX0" fmla="*/ 14288 w 5872231"/>
              <a:gd name="connsiteY0" fmla="*/ 7938 h 6408738"/>
              <a:gd name="connsiteX1" fmla="*/ 2878138 w 5872231"/>
              <a:gd name="connsiteY1" fmla="*/ 0 h 6408738"/>
              <a:gd name="connsiteX2" fmla="*/ 3300413 w 5872231"/>
              <a:gd name="connsiteY2" fmla="*/ 50800 h 6408738"/>
              <a:gd name="connsiteX3" fmla="*/ 4424363 w 5872231"/>
              <a:gd name="connsiteY3" fmla="*/ 679450 h 6408738"/>
              <a:gd name="connsiteX4" fmla="*/ 5519738 w 5872231"/>
              <a:gd name="connsiteY4" fmla="*/ 1336675 h 6408738"/>
              <a:gd name="connsiteX5" fmla="*/ 5862638 w 5872231"/>
              <a:gd name="connsiteY5" fmla="*/ 1982788 h 6408738"/>
              <a:gd name="connsiteX6" fmla="*/ 5872163 w 5872231"/>
              <a:gd name="connsiteY6" fmla="*/ 6408738 h 6408738"/>
              <a:gd name="connsiteX7" fmla="*/ 2808288 w 5872231"/>
              <a:gd name="connsiteY7" fmla="*/ 6403975 h 6408738"/>
              <a:gd name="connsiteX8" fmla="*/ 1398588 w 5872231"/>
              <a:gd name="connsiteY8" fmla="*/ 5659438 h 6408738"/>
              <a:gd name="connsiteX9" fmla="*/ 1588 w 5872231"/>
              <a:gd name="connsiteY9" fmla="*/ 5210175 h 6408738"/>
              <a:gd name="connsiteX10" fmla="*/ 1588 w 5872231"/>
              <a:gd name="connsiteY10" fmla="*/ 4321175 h 6408738"/>
              <a:gd name="connsiteX11" fmla="*/ 14288 w 5872231"/>
              <a:gd name="connsiteY11" fmla="*/ 7938 h 6408738"/>
              <a:gd name="connsiteX0" fmla="*/ 14288 w 5872231"/>
              <a:gd name="connsiteY0" fmla="*/ 7938 h 6408738"/>
              <a:gd name="connsiteX1" fmla="*/ 2878138 w 5872231"/>
              <a:gd name="connsiteY1" fmla="*/ 0 h 6408738"/>
              <a:gd name="connsiteX2" fmla="*/ 3300413 w 5872231"/>
              <a:gd name="connsiteY2" fmla="*/ 50800 h 6408738"/>
              <a:gd name="connsiteX3" fmla="*/ 4424363 w 5872231"/>
              <a:gd name="connsiteY3" fmla="*/ 679450 h 6408738"/>
              <a:gd name="connsiteX4" fmla="*/ 5519738 w 5872231"/>
              <a:gd name="connsiteY4" fmla="*/ 1336675 h 6408738"/>
              <a:gd name="connsiteX5" fmla="*/ 5862638 w 5872231"/>
              <a:gd name="connsiteY5" fmla="*/ 1982788 h 6408738"/>
              <a:gd name="connsiteX6" fmla="*/ 5872163 w 5872231"/>
              <a:gd name="connsiteY6" fmla="*/ 6408738 h 6408738"/>
              <a:gd name="connsiteX7" fmla="*/ 2808288 w 5872231"/>
              <a:gd name="connsiteY7" fmla="*/ 6403975 h 6408738"/>
              <a:gd name="connsiteX8" fmla="*/ 1398588 w 5872231"/>
              <a:gd name="connsiteY8" fmla="*/ 5659438 h 6408738"/>
              <a:gd name="connsiteX9" fmla="*/ 1588 w 5872231"/>
              <a:gd name="connsiteY9" fmla="*/ 5210175 h 6408738"/>
              <a:gd name="connsiteX10" fmla="*/ 1588 w 5872231"/>
              <a:gd name="connsiteY10" fmla="*/ 4321175 h 6408738"/>
              <a:gd name="connsiteX11" fmla="*/ 14288 w 5872231"/>
              <a:gd name="connsiteY11" fmla="*/ 7938 h 6408738"/>
              <a:gd name="connsiteX0" fmla="*/ 12711 w 5870654"/>
              <a:gd name="connsiteY0" fmla="*/ 7938 h 6408738"/>
              <a:gd name="connsiteX1" fmla="*/ 2876561 w 5870654"/>
              <a:gd name="connsiteY1" fmla="*/ 0 h 6408738"/>
              <a:gd name="connsiteX2" fmla="*/ 3298836 w 5870654"/>
              <a:gd name="connsiteY2" fmla="*/ 50800 h 6408738"/>
              <a:gd name="connsiteX3" fmla="*/ 4422786 w 5870654"/>
              <a:gd name="connsiteY3" fmla="*/ 679450 h 6408738"/>
              <a:gd name="connsiteX4" fmla="*/ 5518161 w 5870654"/>
              <a:gd name="connsiteY4" fmla="*/ 1336675 h 6408738"/>
              <a:gd name="connsiteX5" fmla="*/ 5861061 w 5870654"/>
              <a:gd name="connsiteY5" fmla="*/ 1982788 h 6408738"/>
              <a:gd name="connsiteX6" fmla="*/ 5870586 w 5870654"/>
              <a:gd name="connsiteY6" fmla="*/ 6408738 h 6408738"/>
              <a:gd name="connsiteX7" fmla="*/ 2806711 w 5870654"/>
              <a:gd name="connsiteY7" fmla="*/ 6403975 h 6408738"/>
              <a:gd name="connsiteX8" fmla="*/ 1397011 w 5870654"/>
              <a:gd name="connsiteY8" fmla="*/ 5659438 h 6408738"/>
              <a:gd name="connsiteX9" fmla="*/ 304811 w 5870654"/>
              <a:gd name="connsiteY9" fmla="*/ 5032375 h 6408738"/>
              <a:gd name="connsiteX10" fmla="*/ 11 w 5870654"/>
              <a:gd name="connsiteY10" fmla="*/ 4321175 h 6408738"/>
              <a:gd name="connsiteX11" fmla="*/ 12711 w 5870654"/>
              <a:gd name="connsiteY11" fmla="*/ 7938 h 6408738"/>
              <a:gd name="connsiteX0" fmla="*/ 12711 w 5870654"/>
              <a:gd name="connsiteY0" fmla="*/ 7938 h 6408738"/>
              <a:gd name="connsiteX1" fmla="*/ 2876561 w 5870654"/>
              <a:gd name="connsiteY1" fmla="*/ 0 h 6408738"/>
              <a:gd name="connsiteX2" fmla="*/ 3298836 w 5870654"/>
              <a:gd name="connsiteY2" fmla="*/ 50800 h 6408738"/>
              <a:gd name="connsiteX3" fmla="*/ 4422786 w 5870654"/>
              <a:gd name="connsiteY3" fmla="*/ 679450 h 6408738"/>
              <a:gd name="connsiteX4" fmla="*/ 5518161 w 5870654"/>
              <a:gd name="connsiteY4" fmla="*/ 1336675 h 6408738"/>
              <a:gd name="connsiteX5" fmla="*/ 5861061 w 5870654"/>
              <a:gd name="connsiteY5" fmla="*/ 1982788 h 6408738"/>
              <a:gd name="connsiteX6" fmla="*/ 5870586 w 5870654"/>
              <a:gd name="connsiteY6" fmla="*/ 6408738 h 6408738"/>
              <a:gd name="connsiteX7" fmla="*/ 2806711 w 5870654"/>
              <a:gd name="connsiteY7" fmla="*/ 6403975 h 6408738"/>
              <a:gd name="connsiteX8" fmla="*/ 1397011 w 5870654"/>
              <a:gd name="connsiteY8" fmla="*/ 5659438 h 6408738"/>
              <a:gd name="connsiteX9" fmla="*/ 304811 w 5870654"/>
              <a:gd name="connsiteY9" fmla="*/ 5032375 h 6408738"/>
              <a:gd name="connsiteX10" fmla="*/ 11 w 5870654"/>
              <a:gd name="connsiteY10" fmla="*/ 4321175 h 6408738"/>
              <a:gd name="connsiteX11" fmla="*/ 12711 w 5870654"/>
              <a:gd name="connsiteY11" fmla="*/ 7938 h 6408738"/>
              <a:gd name="connsiteX0" fmla="*/ 19060 w 5877003"/>
              <a:gd name="connsiteY0" fmla="*/ 7938 h 6408738"/>
              <a:gd name="connsiteX1" fmla="*/ 2882910 w 5877003"/>
              <a:gd name="connsiteY1" fmla="*/ 0 h 6408738"/>
              <a:gd name="connsiteX2" fmla="*/ 3305185 w 5877003"/>
              <a:gd name="connsiteY2" fmla="*/ 50800 h 6408738"/>
              <a:gd name="connsiteX3" fmla="*/ 4429135 w 5877003"/>
              <a:gd name="connsiteY3" fmla="*/ 679450 h 6408738"/>
              <a:gd name="connsiteX4" fmla="*/ 5524510 w 5877003"/>
              <a:gd name="connsiteY4" fmla="*/ 1336675 h 6408738"/>
              <a:gd name="connsiteX5" fmla="*/ 5867410 w 5877003"/>
              <a:gd name="connsiteY5" fmla="*/ 1982788 h 6408738"/>
              <a:gd name="connsiteX6" fmla="*/ 5876935 w 5877003"/>
              <a:gd name="connsiteY6" fmla="*/ 6408738 h 6408738"/>
              <a:gd name="connsiteX7" fmla="*/ 2813060 w 5877003"/>
              <a:gd name="connsiteY7" fmla="*/ 6403975 h 6408738"/>
              <a:gd name="connsiteX8" fmla="*/ 1403360 w 5877003"/>
              <a:gd name="connsiteY8" fmla="*/ 5659438 h 6408738"/>
              <a:gd name="connsiteX9" fmla="*/ 311160 w 5877003"/>
              <a:gd name="connsiteY9" fmla="*/ 5032375 h 6408738"/>
              <a:gd name="connsiteX10" fmla="*/ 10 w 5877003"/>
              <a:gd name="connsiteY10" fmla="*/ 4162425 h 6408738"/>
              <a:gd name="connsiteX11" fmla="*/ 19060 w 5877003"/>
              <a:gd name="connsiteY11" fmla="*/ 7938 h 6408738"/>
              <a:gd name="connsiteX0" fmla="*/ 19068 w 5877011"/>
              <a:gd name="connsiteY0" fmla="*/ 7938 h 6408738"/>
              <a:gd name="connsiteX1" fmla="*/ 2882918 w 5877011"/>
              <a:gd name="connsiteY1" fmla="*/ 0 h 6408738"/>
              <a:gd name="connsiteX2" fmla="*/ 3305193 w 5877011"/>
              <a:gd name="connsiteY2" fmla="*/ 50800 h 6408738"/>
              <a:gd name="connsiteX3" fmla="*/ 4429143 w 5877011"/>
              <a:gd name="connsiteY3" fmla="*/ 679450 h 6408738"/>
              <a:gd name="connsiteX4" fmla="*/ 5524518 w 5877011"/>
              <a:gd name="connsiteY4" fmla="*/ 1336675 h 6408738"/>
              <a:gd name="connsiteX5" fmla="*/ 5867418 w 5877011"/>
              <a:gd name="connsiteY5" fmla="*/ 1982788 h 6408738"/>
              <a:gd name="connsiteX6" fmla="*/ 5876943 w 5877011"/>
              <a:gd name="connsiteY6" fmla="*/ 6408738 h 6408738"/>
              <a:gd name="connsiteX7" fmla="*/ 2813068 w 5877011"/>
              <a:gd name="connsiteY7" fmla="*/ 6403975 h 6408738"/>
              <a:gd name="connsiteX8" fmla="*/ 1403368 w 5877011"/>
              <a:gd name="connsiteY8" fmla="*/ 5659438 h 6408738"/>
              <a:gd name="connsiteX9" fmla="*/ 311168 w 5877011"/>
              <a:gd name="connsiteY9" fmla="*/ 5032375 h 6408738"/>
              <a:gd name="connsiteX10" fmla="*/ 18 w 5877011"/>
              <a:gd name="connsiteY10" fmla="*/ 4162425 h 6408738"/>
              <a:gd name="connsiteX11" fmla="*/ 19068 w 5877011"/>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311150 w 5876993"/>
              <a:gd name="connsiteY9" fmla="*/ 50323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95444 h 6496244"/>
              <a:gd name="connsiteX1" fmla="*/ 2842976 w 5876993"/>
              <a:gd name="connsiteY1" fmla="*/ 0 h 6496244"/>
              <a:gd name="connsiteX2" fmla="*/ 3305175 w 5876993"/>
              <a:gd name="connsiteY2" fmla="*/ 138306 h 6496244"/>
              <a:gd name="connsiteX3" fmla="*/ 4429125 w 5876993"/>
              <a:gd name="connsiteY3" fmla="*/ 766956 h 6496244"/>
              <a:gd name="connsiteX4" fmla="*/ 5524500 w 5876993"/>
              <a:gd name="connsiteY4" fmla="*/ 1424181 h 6496244"/>
              <a:gd name="connsiteX5" fmla="*/ 5867400 w 5876993"/>
              <a:gd name="connsiteY5" fmla="*/ 2070294 h 6496244"/>
              <a:gd name="connsiteX6" fmla="*/ 5876925 w 5876993"/>
              <a:gd name="connsiteY6" fmla="*/ 6496244 h 6496244"/>
              <a:gd name="connsiteX7" fmla="*/ 2727325 w 5876993"/>
              <a:gd name="connsiteY7" fmla="*/ 6472431 h 6496244"/>
              <a:gd name="connsiteX8" fmla="*/ 1372870 w 5876993"/>
              <a:gd name="connsiteY8" fmla="*/ 5754564 h 6496244"/>
              <a:gd name="connsiteX9" fmla="*/ 292100 w 5876993"/>
              <a:gd name="connsiteY9" fmla="*/ 5069081 h 6496244"/>
              <a:gd name="connsiteX10" fmla="*/ 0 w 5876993"/>
              <a:gd name="connsiteY10" fmla="*/ 4249931 h 6496244"/>
              <a:gd name="connsiteX11" fmla="*/ 19050 w 5876993"/>
              <a:gd name="connsiteY11" fmla="*/ 95444 h 6496244"/>
              <a:gd name="connsiteX0" fmla="*/ 29031 w 5876993"/>
              <a:gd name="connsiteY0" fmla="*/ 7936 h 6496244"/>
              <a:gd name="connsiteX1" fmla="*/ 2842976 w 5876993"/>
              <a:gd name="connsiteY1" fmla="*/ 0 h 6496244"/>
              <a:gd name="connsiteX2" fmla="*/ 3305175 w 5876993"/>
              <a:gd name="connsiteY2" fmla="*/ 138306 h 6496244"/>
              <a:gd name="connsiteX3" fmla="*/ 4429125 w 5876993"/>
              <a:gd name="connsiteY3" fmla="*/ 766956 h 6496244"/>
              <a:gd name="connsiteX4" fmla="*/ 5524500 w 5876993"/>
              <a:gd name="connsiteY4" fmla="*/ 1424181 h 6496244"/>
              <a:gd name="connsiteX5" fmla="*/ 5867400 w 5876993"/>
              <a:gd name="connsiteY5" fmla="*/ 2070294 h 6496244"/>
              <a:gd name="connsiteX6" fmla="*/ 5876925 w 5876993"/>
              <a:gd name="connsiteY6" fmla="*/ 6496244 h 6496244"/>
              <a:gd name="connsiteX7" fmla="*/ 2727325 w 5876993"/>
              <a:gd name="connsiteY7" fmla="*/ 6472431 h 6496244"/>
              <a:gd name="connsiteX8" fmla="*/ 1372870 w 5876993"/>
              <a:gd name="connsiteY8" fmla="*/ 5754564 h 6496244"/>
              <a:gd name="connsiteX9" fmla="*/ 292100 w 5876993"/>
              <a:gd name="connsiteY9" fmla="*/ 5069081 h 6496244"/>
              <a:gd name="connsiteX10" fmla="*/ 0 w 5876993"/>
              <a:gd name="connsiteY10" fmla="*/ 4249931 h 6496244"/>
              <a:gd name="connsiteX11" fmla="*/ 29031 w 5876993"/>
              <a:gd name="connsiteY11" fmla="*/ 7936 h 6496244"/>
              <a:gd name="connsiteX0" fmla="*/ 29031 w 5876993"/>
              <a:gd name="connsiteY0" fmla="*/ 7936 h 6496244"/>
              <a:gd name="connsiteX1" fmla="*/ 2813033 w 5876993"/>
              <a:gd name="connsiteY1" fmla="*/ 0 h 6496244"/>
              <a:gd name="connsiteX2" fmla="*/ 3305175 w 5876993"/>
              <a:gd name="connsiteY2" fmla="*/ 138306 h 6496244"/>
              <a:gd name="connsiteX3" fmla="*/ 4429125 w 5876993"/>
              <a:gd name="connsiteY3" fmla="*/ 766956 h 6496244"/>
              <a:gd name="connsiteX4" fmla="*/ 5524500 w 5876993"/>
              <a:gd name="connsiteY4" fmla="*/ 1424181 h 6496244"/>
              <a:gd name="connsiteX5" fmla="*/ 5867400 w 5876993"/>
              <a:gd name="connsiteY5" fmla="*/ 2070294 h 6496244"/>
              <a:gd name="connsiteX6" fmla="*/ 5876925 w 5876993"/>
              <a:gd name="connsiteY6" fmla="*/ 6496244 h 6496244"/>
              <a:gd name="connsiteX7" fmla="*/ 2727325 w 5876993"/>
              <a:gd name="connsiteY7" fmla="*/ 6472431 h 6496244"/>
              <a:gd name="connsiteX8" fmla="*/ 1372870 w 5876993"/>
              <a:gd name="connsiteY8" fmla="*/ 5754564 h 6496244"/>
              <a:gd name="connsiteX9" fmla="*/ 292100 w 5876993"/>
              <a:gd name="connsiteY9" fmla="*/ 5069081 h 6496244"/>
              <a:gd name="connsiteX10" fmla="*/ 0 w 5876993"/>
              <a:gd name="connsiteY10" fmla="*/ 4249931 h 6496244"/>
              <a:gd name="connsiteX11" fmla="*/ 29031 w 5876993"/>
              <a:gd name="connsiteY11" fmla="*/ 7936 h 6496244"/>
              <a:gd name="connsiteX0" fmla="*/ 29031 w 5876993"/>
              <a:gd name="connsiteY0" fmla="*/ 1454 h 6489762"/>
              <a:gd name="connsiteX1" fmla="*/ 2939463 w 5876993"/>
              <a:gd name="connsiteY1" fmla="*/ 0 h 6489762"/>
              <a:gd name="connsiteX2" fmla="*/ 3305175 w 5876993"/>
              <a:gd name="connsiteY2" fmla="*/ 131824 h 6489762"/>
              <a:gd name="connsiteX3" fmla="*/ 4429125 w 5876993"/>
              <a:gd name="connsiteY3" fmla="*/ 760474 h 6489762"/>
              <a:gd name="connsiteX4" fmla="*/ 5524500 w 5876993"/>
              <a:gd name="connsiteY4" fmla="*/ 1417699 h 6489762"/>
              <a:gd name="connsiteX5" fmla="*/ 5867400 w 5876993"/>
              <a:gd name="connsiteY5" fmla="*/ 2063812 h 6489762"/>
              <a:gd name="connsiteX6" fmla="*/ 5876925 w 5876993"/>
              <a:gd name="connsiteY6" fmla="*/ 6489762 h 6489762"/>
              <a:gd name="connsiteX7" fmla="*/ 2727325 w 5876993"/>
              <a:gd name="connsiteY7" fmla="*/ 6465949 h 6489762"/>
              <a:gd name="connsiteX8" fmla="*/ 1372870 w 5876993"/>
              <a:gd name="connsiteY8" fmla="*/ 5748082 h 6489762"/>
              <a:gd name="connsiteX9" fmla="*/ 292100 w 5876993"/>
              <a:gd name="connsiteY9" fmla="*/ 5062599 h 6489762"/>
              <a:gd name="connsiteX10" fmla="*/ 0 w 5876993"/>
              <a:gd name="connsiteY10" fmla="*/ 4243449 h 6489762"/>
              <a:gd name="connsiteX11" fmla="*/ 29031 w 5876993"/>
              <a:gd name="connsiteY11" fmla="*/ 1454 h 6489762"/>
              <a:gd name="connsiteX0" fmla="*/ 29031 w 5876993"/>
              <a:gd name="connsiteY0" fmla="*/ 1454 h 6489762"/>
              <a:gd name="connsiteX1" fmla="*/ 2912846 w 5876993"/>
              <a:gd name="connsiteY1" fmla="*/ 0 h 6489762"/>
              <a:gd name="connsiteX2" fmla="*/ 3305175 w 5876993"/>
              <a:gd name="connsiteY2" fmla="*/ 131824 h 6489762"/>
              <a:gd name="connsiteX3" fmla="*/ 4429125 w 5876993"/>
              <a:gd name="connsiteY3" fmla="*/ 760474 h 6489762"/>
              <a:gd name="connsiteX4" fmla="*/ 5524500 w 5876993"/>
              <a:gd name="connsiteY4" fmla="*/ 1417699 h 6489762"/>
              <a:gd name="connsiteX5" fmla="*/ 5867400 w 5876993"/>
              <a:gd name="connsiteY5" fmla="*/ 2063812 h 6489762"/>
              <a:gd name="connsiteX6" fmla="*/ 5876925 w 5876993"/>
              <a:gd name="connsiteY6" fmla="*/ 6489762 h 6489762"/>
              <a:gd name="connsiteX7" fmla="*/ 2727325 w 5876993"/>
              <a:gd name="connsiteY7" fmla="*/ 6465949 h 6489762"/>
              <a:gd name="connsiteX8" fmla="*/ 1372870 w 5876993"/>
              <a:gd name="connsiteY8" fmla="*/ 5748082 h 6489762"/>
              <a:gd name="connsiteX9" fmla="*/ 292100 w 5876993"/>
              <a:gd name="connsiteY9" fmla="*/ 5062599 h 6489762"/>
              <a:gd name="connsiteX10" fmla="*/ 0 w 5876993"/>
              <a:gd name="connsiteY10" fmla="*/ 4243449 h 6489762"/>
              <a:gd name="connsiteX11" fmla="*/ 29031 w 5876993"/>
              <a:gd name="connsiteY11" fmla="*/ 1454 h 6489762"/>
              <a:gd name="connsiteX0" fmla="*/ 29031 w 5886944"/>
              <a:gd name="connsiteY0" fmla="*/ 1454 h 6465949"/>
              <a:gd name="connsiteX1" fmla="*/ 2912846 w 5886944"/>
              <a:gd name="connsiteY1" fmla="*/ 0 h 6465949"/>
              <a:gd name="connsiteX2" fmla="*/ 3305175 w 5886944"/>
              <a:gd name="connsiteY2" fmla="*/ 131824 h 6465949"/>
              <a:gd name="connsiteX3" fmla="*/ 4429125 w 5886944"/>
              <a:gd name="connsiteY3" fmla="*/ 760474 h 6465949"/>
              <a:gd name="connsiteX4" fmla="*/ 5524500 w 5886944"/>
              <a:gd name="connsiteY4" fmla="*/ 1417699 h 6465949"/>
              <a:gd name="connsiteX5" fmla="*/ 5867400 w 5886944"/>
              <a:gd name="connsiteY5" fmla="*/ 2063812 h 6465949"/>
              <a:gd name="connsiteX6" fmla="*/ 5886906 w 5886944"/>
              <a:gd name="connsiteY6" fmla="*/ 6061950 h 6465949"/>
              <a:gd name="connsiteX7" fmla="*/ 2727325 w 5886944"/>
              <a:gd name="connsiteY7" fmla="*/ 6465949 h 6465949"/>
              <a:gd name="connsiteX8" fmla="*/ 1372870 w 5886944"/>
              <a:gd name="connsiteY8" fmla="*/ 5748082 h 6465949"/>
              <a:gd name="connsiteX9" fmla="*/ 292100 w 5886944"/>
              <a:gd name="connsiteY9" fmla="*/ 5062599 h 6465949"/>
              <a:gd name="connsiteX10" fmla="*/ 0 w 5886944"/>
              <a:gd name="connsiteY10" fmla="*/ 4243449 h 6465949"/>
              <a:gd name="connsiteX11" fmla="*/ 29031 w 5886944"/>
              <a:gd name="connsiteY11" fmla="*/ 1454 h 6465949"/>
              <a:gd name="connsiteX0" fmla="*/ 29031 w 5886944"/>
              <a:gd name="connsiteY0" fmla="*/ 1454 h 6465949"/>
              <a:gd name="connsiteX1" fmla="*/ 2912846 w 5886944"/>
              <a:gd name="connsiteY1" fmla="*/ 0 h 6465949"/>
              <a:gd name="connsiteX2" fmla="*/ 3305175 w 5886944"/>
              <a:gd name="connsiteY2" fmla="*/ 131824 h 6465949"/>
              <a:gd name="connsiteX3" fmla="*/ 4429125 w 5886944"/>
              <a:gd name="connsiteY3" fmla="*/ 760474 h 6465949"/>
              <a:gd name="connsiteX4" fmla="*/ 5524500 w 5886944"/>
              <a:gd name="connsiteY4" fmla="*/ 1417699 h 6465949"/>
              <a:gd name="connsiteX5" fmla="*/ 5867400 w 5886944"/>
              <a:gd name="connsiteY5" fmla="*/ 2063812 h 6465949"/>
              <a:gd name="connsiteX6" fmla="*/ 5886906 w 5886944"/>
              <a:gd name="connsiteY6" fmla="*/ 6061950 h 6465949"/>
              <a:gd name="connsiteX7" fmla="*/ 2727325 w 5886944"/>
              <a:gd name="connsiteY7" fmla="*/ 6465949 h 6465949"/>
              <a:gd name="connsiteX8" fmla="*/ 1372870 w 5886944"/>
              <a:gd name="connsiteY8" fmla="*/ 5748082 h 6465949"/>
              <a:gd name="connsiteX9" fmla="*/ 0 w 5886944"/>
              <a:gd name="connsiteY9" fmla="*/ 4243449 h 6465949"/>
              <a:gd name="connsiteX10" fmla="*/ 29031 w 5886944"/>
              <a:gd name="connsiteY10" fmla="*/ 1454 h 6465949"/>
              <a:gd name="connsiteX0" fmla="*/ 29031 w 5886944"/>
              <a:gd name="connsiteY0" fmla="*/ 1454 h 6465949"/>
              <a:gd name="connsiteX1" fmla="*/ 2912846 w 5886944"/>
              <a:gd name="connsiteY1" fmla="*/ 0 h 6465949"/>
              <a:gd name="connsiteX2" fmla="*/ 3305175 w 5886944"/>
              <a:gd name="connsiteY2" fmla="*/ 131824 h 6465949"/>
              <a:gd name="connsiteX3" fmla="*/ 4429125 w 5886944"/>
              <a:gd name="connsiteY3" fmla="*/ 760474 h 6465949"/>
              <a:gd name="connsiteX4" fmla="*/ 5524500 w 5886944"/>
              <a:gd name="connsiteY4" fmla="*/ 1417699 h 6465949"/>
              <a:gd name="connsiteX5" fmla="*/ 5867400 w 5886944"/>
              <a:gd name="connsiteY5" fmla="*/ 2063812 h 6465949"/>
              <a:gd name="connsiteX6" fmla="*/ 5886906 w 5886944"/>
              <a:gd name="connsiteY6" fmla="*/ 6061950 h 6465949"/>
              <a:gd name="connsiteX7" fmla="*/ 2727325 w 5886944"/>
              <a:gd name="connsiteY7" fmla="*/ 6465949 h 6465949"/>
              <a:gd name="connsiteX8" fmla="*/ 0 w 5886944"/>
              <a:gd name="connsiteY8" fmla="*/ 4243449 h 6465949"/>
              <a:gd name="connsiteX9" fmla="*/ 29031 w 5886944"/>
              <a:gd name="connsiteY9" fmla="*/ 1454 h 6465949"/>
              <a:gd name="connsiteX0" fmla="*/ 320 w 5858233"/>
              <a:gd name="connsiteY0" fmla="*/ 1454 h 6589779"/>
              <a:gd name="connsiteX1" fmla="*/ 2884135 w 5858233"/>
              <a:gd name="connsiteY1" fmla="*/ 0 h 6589779"/>
              <a:gd name="connsiteX2" fmla="*/ 3276464 w 5858233"/>
              <a:gd name="connsiteY2" fmla="*/ 131824 h 6589779"/>
              <a:gd name="connsiteX3" fmla="*/ 4400414 w 5858233"/>
              <a:gd name="connsiteY3" fmla="*/ 760474 h 6589779"/>
              <a:gd name="connsiteX4" fmla="*/ 5495789 w 5858233"/>
              <a:gd name="connsiteY4" fmla="*/ 1417699 h 6589779"/>
              <a:gd name="connsiteX5" fmla="*/ 5838689 w 5858233"/>
              <a:gd name="connsiteY5" fmla="*/ 2063812 h 6589779"/>
              <a:gd name="connsiteX6" fmla="*/ 5858195 w 5858233"/>
              <a:gd name="connsiteY6" fmla="*/ 6061950 h 6589779"/>
              <a:gd name="connsiteX7" fmla="*/ 2698614 w 5858233"/>
              <a:gd name="connsiteY7" fmla="*/ 6465949 h 6589779"/>
              <a:gd name="connsiteX8" fmla="*/ 31177 w 5858233"/>
              <a:gd name="connsiteY8" fmla="*/ 6071372 h 6589779"/>
              <a:gd name="connsiteX9" fmla="*/ 320 w 5858233"/>
              <a:gd name="connsiteY9" fmla="*/ 1454 h 6589779"/>
              <a:gd name="connsiteX0" fmla="*/ 320 w 5858233"/>
              <a:gd name="connsiteY0" fmla="*/ 1454 h 6071373"/>
              <a:gd name="connsiteX1" fmla="*/ 2884135 w 5858233"/>
              <a:gd name="connsiteY1" fmla="*/ 0 h 6071373"/>
              <a:gd name="connsiteX2" fmla="*/ 3276464 w 5858233"/>
              <a:gd name="connsiteY2" fmla="*/ 131824 h 6071373"/>
              <a:gd name="connsiteX3" fmla="*/ 4400414 w 5858233"/>
              <a:gd name="connsiteY3" fmla="*/ 760474 h 6071373"/>
              <a:gd name="connsiteX4" fmla="*/ 5495789 w 5858233"/>
              <a:gd name="connsiteY4" fmla="*/ 1417699 h 6071373"/>
              <a:gd name="connsiteX5" fmla="*/ 5838689 w 5858233"/>
              <a:gd name="connsiteY5" fmla="*/ 2063812 h 6071373"/>
              <a:gd name="connsiteX6" fmla="*/ 5858195 w 5858233"/>
              <a:gd name="connsiteY6" fmla="*/ 6061950 h 6071373"/>
              <a:gd name="connsiteX7" fmla="*/ 31177 w 5858233"/>
              <a:gd name="connsiteY7" fmla="*/ 6071372 h 6071373"/>
              <a:gd name="connsiteX8" fmla="*/ 320 w 5858233"/>
              <a:gd name="connsiteY8" fmla="*/ 1454 h 6071373"/>
              <a:gd name="connsiteX0" fmla="*/ 320 w 5858233"/>
              <a:gd name="connsiteY0" fmla="*/ 0 h 6069919"/>
              <a:gd name="connsiteX1" fmla="*/ 2824247 w 5858233"/>
              <a:gd name="connsiteY1" fmla="*/ 3409 h 6069919"/>
              <a:gd name="connsiteX2" fmla="*/ 3276464 w 5858233"/>
              <a:gd name="connsiteY2" fmla="*/ 130370 h 6069919"/>
              <a:gd name="connsiteX3" fmla="*/ 4400414 w 5858233"/>
              <a:gd name="connsiteY3" fmla="*/ 759020 h 6069919"/>
              <a:gd name="connsiteX4" fmla="*/ 5495789 w 5858233"/>
              <a:gd name="connsiteY4" fmla="*/ 1416245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495789 w 5858233"/>
              <a:gd name="connsiteY4" fmla="*/ 1416245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400967 w 5858233"/>
              <a:gd name="connsiteY4" fmla="*/ 1343322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400967 w 5858233"/>
              <a:gd name="connsiteY4" fmla="*/ 1343322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11587 w 5858233"/>
              <a:gd name="connsiteY2" fmla="*/ 96340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4400414 w 5858233"/>
              <a:gd name="connsiteY2" fmla="*/ 759020 h 6069919"/>
              <a:gd name="connsiteX3" fmla="*/ 5376014 w 5858233"/>
              <a:gd name="connsiteY3" fmla="*/ 1333600 h 6069919"/>
              <a:gd name="connsiteX4" fmla="*/ 5838689 w 5858233"/>
              <a:gd name="connsiteY4" fmla="*/ 2062358 h 6069919"/>
              <a:gd name="connsiteX5" fmla="*/ 5858195 w 5858233"/>
              <a:gd name="connsiteY5" fmla="*/ 6060496 h 6069919"/>
              <a:gd name="connsiteX6" fmla="*/ 31177 w 5858233"/>
              <a:gd name="connsiteY6" fmla="*/ 6069918 h 6069919"/>
              <a:gd name="connsiteX7" fmla="*/ 320 w 5858233"/>
              <a:gd name="connsiteY7" fmla="*/ 0 h 6069919"/>
              <a:gd name="connsiteX0" fmla="*/ 320 w 5858233"/>
              <a:gd name="connsiteY0" fmla="*/ 0 h 6069919"/>
              <a:gd name="connsiteX1" fmla="*/ 2824247 w 5858233"/>
              <a:gd name="connsiteY1" fmla="*/ 3409 h 6069919"/>
              <a:gd name="connsiteX2" fmla="*/ 5376014 w 5858233"/>
              <a:gd name="connsiteY2" fmla="*/ 1333600 h 6069919"/>
              <a:gd name="connsiteX3" fmla="*/ 5838689 w 5858233"/>
              <a:gd name="connsiteY3" fmla="*/ 2062358 h 6069919"/>
              <a:gd name="connsiteX4" fmla="*/ 5858195 w 5858233"/>
              <a:gd name="connsiteY4" fmla="*/ 6060496 h 6069919"/>
              <a:gd name="connsiteX5" fmla="*/ 31177 w 5858233"/>
              <a:gd name="connsiteY5" fmla="*/ 6069918 h 6069919"/>
              <a:gd name="connsiteX6" fmla="*/ 320 w 5858233"/>
              <a:gd name="connsiteY6" fmla="*/ 0 h 6069919"/>
              <a:gd name="connsiteX0" fmla="*/ 320 w 5858233"/>
              <a:gd name="connsiteY0" fmla="*/ 0 h 6069919"/>
              <a:gd name="connsiteX1" fmla="*/ 2824247 w 5858233"/>
              <a:gd name="connsiteY1" fmla="*/ 3409 h 6069919"/>
              <a:gd name="connsiteX2" fmla="*/ 5838689 w 5858233"/>
              <a:gd name="connsiteY2" fmla="*/ 2062358 h 6069919"/>
              <a:gd name="connsiteX3" fmla="*/ 5858195 w 5858233"/>
              <a:gd name="connsiteY3" fmla="*/ 6060496 h 6069919"/>
              <a:gd name="connsiteX4" fmla="*/ 31177 w 5858233"/>
              <a:gd name="connsiteY4" fmla="*/ 6069918 h 6069919"/>
              <a:gd name="connsiteX5" fmla="*/ 320 w 5858233"/>
              <a:gd name="connsiteY5" fmla="*/ 0 h 6069919"/>
              <a:gd name="connsiteX0" fmla="*/ 320 w 5858233"/>
              <a:gd name="connsiteY0" fmla="*/ 0 h 6069919"/>
              <a:gd name="connsiteX1" fmla="*/ 2824247 w 5858233"/>
              <a:gd name="connsiteY1" fmla="*/ 3409 h 6069919"/>
              <a:gd name="connsiteX2" fmla="*/ 5838689 w 5858233"/>
              <a:gd name="connsiteY2" fmla="*/ 2062358 h 6069919"/>
              <a:gd name="connsiteX3" fmla="*/ 5858195 w 5858233"/>
              <a:gd name="connsiteY3" fmla="*/ 6060496 h 6069919"/>
              <a:gd name="connsiteX4" fmla="*/ 31177 w 5858233"/>
              <a:gd name="connsiteY4" fmla="*/ 6069918 h 6069919"/>
              <a:gd name="connsiteX5" fmla="*/ 320 w 5858233"/>
              <a:gd name="connsiteY5" fmla="*/ 0 h 6069919"/>
              <a:gd name="connsiteX0" fmla="*/ 320 w 5858233"/>
              <a:gd name="connsiteY0" fmla="*/ 0 h 6069919"/>
              <a:gd name="connsiteX1" fmla="*/ 2007019 w 5858233"/>
              <a:gd name="connsiteY1" fmla="*/ 305369 h 6069919"/>
              <a:gd name="connsiteX2" fmla="*/ 5838689 w 5858233"/>
              <a:gd name="connsiteY2" fmla="*/ 2062358 h 6069919"/>
              <a:gd name="connsiteX3" fmla="*/ 5858195 w 5858233"/>
              <a:gd name="connsiteY3" fmla="*/ 6060496 h 6069919"/>
              <a:gd name="connsiteX4" fmla="*/ 31177 w 5858233"/>
              <a:gd name="connsiteY4" fmla="*/ 6069918 h 6069919"/>
              <a:gd name="connsiteX5" fmla="*/ 320 w 5858233"/>
              <a:gd name="connsiteY5" fmla="*/ 0 h 6069919"/>
              <a:gd name="connsiteX0" fmla="*/ 320 w 5880959"/>
              <a:gd name="connsiteY0" fmla="*/ 0 h 6069919"/>
              <a:gd name="connsiteX1" fmla="*/ 2007019 w 5880959"/>
              <a:gd name="connsiteY1" fmla="*/ 305369 h 6069919"/>
              <a:gd name="connsiteX2" fmla="*/ 5880959 w 5880959"/>
              <a:gd name="connsiteY2" fmla="*/ 3534 h 6069919"/>
              <a:gd name="connsiteX3" fmla="*/ 5858195 w 5880959"/>
              <a:gd name="connsiteY3" fmla="*/ 6060496 h 6069919"/>
              <a:gd name="connsiteX4" fmla="*/ 31177 w 5880959"/>
              <a:gd name="connsiteY4" fmla="*/ 6069918 h 6069919"/>
              <a:gd name="connsiteX5" fmla="*/ 320 w 5880959"/>
              <a:gd name="connsiteY5" fmla="*/ 0 h 6069919"/>
              <a:gd name="connsiteX0" fmla="*/ 320 w 5880959"/>
              <a:gd name="connsiteY0" fmla="*/ 0 h 6069919"/>
              <a:gd name="connsiteX1" fmla="*/ 2007019 w 5880959"/>
              <a:gd name="connsiteY1" fmla="*/ 305369 h 6069919"/>
              <a:gd name="connsiteX2" fmla="*/ 5880959 w 5880959"/>
              <a:gd name="connsiteY2" fmla="*/ 30985 h 6069919"/>
              <a:gd name="connsiteX3" fmla="*/ 5858195 w 5880959"/>
              <a:gd name="connsiteY3" fmla="*/ 6060496 h 6069919"/>
              <a:gd name="connsiteX4" fmla="*/ 31177 w 5880959"/>
              <a:gd name="connsiteY4" fmla="*/ 6069918 h 6069919"/>
              <a:gd name="connsiteX5" fmla="*/ 320 w 5880959"/>
              <a:gd name="connsiteY5" fmla="*/ 0 h 6069919"/>
              <a:gd name="connsiteX0" fmla="*/ 320 w 5858217"/>
              <a:gd name="connsiteY0" fmla="*/ 10191 h 6080110"/>
              <a:gd name="connsiteX1" fmla="*/ 2007019 w 5858217"/>
              <a:gd name="connsiteY1" fmla="*/ 315560 h 6080110"/>
              <a:gd name="connsiteX2" fmla="*/ 5824598 w 5858217"/>
              <a:gd name="connsiteY2" fmla="*/ 0 h 6080110"/>
              <a:gd name="connsiteX3" fmla="*/ 5858195 w 5858217"/>
              <a:gd name="connsiteY3" fmla="*/ 6070687 h 6080110"/>
              <a:gd name="connsiteX4" fmla="*/ 31177 w 5858217"/>
              <a:gd name="connsiteY4" fmla="*/ 6080109 h 6080110"/>
              <a:gd name="connsiteX5" fmla="*/ 320 w 5858217"/>
              <a:gd name="connsiteY5" fmla="*/ 10191 h 6080110"/>
              <a:gd name="connsiteX0" fmla="*/ 320 w 5858217"/>
              <a:gd name="connsiteY0" fmla="*/ 37767 h 6107686"/>
              <a:gd name="connsiteX1" fmla="*/ 3430123 w 5858217"/>
              <a:gd name="connsiteY1" fmla="*/ 0 h 6107686"/>
              <a:gd name="connsiteX2" fmla="*/ 5824598 w 5858217"/>
              <a:gd name="connsiteY2" fmla="*/ 27576 h 6107686"/>
              <a:gd name="connsiteX3" fmla="*/ 5858195 w 5858217"/>
              <a:gd name="connsiteY3" fmla="*/ 6098263 h 6107686"/>
              <a:gd name="connsiteX4" fmla="*/ 31177 w 5858217"/>
              <a:gd name="connsiteY4" fmla="*/ 6107685 h 6107686"/>
              <a:gd name="connsiteX5" fmla="*/ 320 w 5858217"/>
              <a:gd name="connsiteY5" fmla="*/ 37767 h 6107686"/>
              <a:gd name="connsiteX0" fmla="*/ 2519456 w 5827039"/>
              <a:gd name="connsiteY0" fmla="*/ 120121 h 6107686"/>
              <a:gd name="connsiteX1" fmla="*/ 3398945 w 5827039"/>
              <a:gd name="connsiteY1" fmla="*/ 0 h 6107686"/>
              <a:gd name="connsiteX2" fmla="*/ 5793420 w 5827039"/>
              <a:gd name="connsiteY2" fmla="*/ 27576 h 6107686"/>
              <a:gd name="connsiteX3" fmla="*/ 5827017 w 5827039"/>
              <a:gd name="connsiteY3" fmla="*/ 6098263 h 6107686"/>
              <a:gd name="connsiteX4" fmla="*/ -1 w 5827039"/>
              <a:gd name="connsiteY4" fmla="*/ 6107685 h 6107686"/>
              <a:gd name="connsiteX5" fmla="*/ 2519456 w 5827039"/>
              <a:gd name="connsiteY5" fmla="*/ 120121 h 6107686"/>
              <a:gd name="connsiteX0" fmla="*/ 2519456 w 5827039"/>
              <a:gd name="connsiteY0" fmla="*/ 481966 h 6469531"/>
              <a:gd name="connsiteX1" fmla="*/ 3398945 w 5827039"/>
              <a:gd name="connsiteY1" fmla="*/ 361845 h 6469531"/>
              <a:gd name="connsiteX2" fmla="*/ 5793420 w 5827039"/>
              <a:gd name="connsiteY2" fmla="*/ 389421 h 6469531"/>
              <a:gd name="connsiteX3" fmla="*/ 5827017 w 5827039"/>
              <a:gd name="connsiteY3" fmla="*/ 6460108 h 6469531"/>
              <a:gd name="connsiteX4" fmla="*/ -1 w 5827039"/>
              <a:gd name="connsiteY4" fmla="*/ 6469530 h 6469531"/>
              <a:gd name="connsiteX5" fmla="*/ 2519456 w 5827039"/>
              <a:gd name="connsiteY5" fmla="*/ 481966 h 6469531"/>
              <a:gd name="connsiteX0" fmla="*/ 2519456 w 5827039"/>
              <a:gd name="connsiteY0" fmla="*/ 120121 h 6107686"/>
              <a:gd name="connsiteX1" fmla="*/ 3398945 w 5827039"/>
              <a:gd name="connsiteY1" fmla="*/ 0 h 6107686"/>
              <a:gd name="connsiteX2" fmla="*/ 5793420 w 5827039"/>
              <a:gd name="connsiteY2" fmla="*/ 27576 h 6107686"/>
              <a:gd name="connsiteX3" fmla="*/ 5827017 w 5827039"/>
              <a:gd name="connsiteY3" fmla="*/ 6098263 h 6107686"/>
              <a:gd name="connsiteX4" fmla="*/ -1 w 5827039"/>
              <a:gd name="connsiteY4" fmla="*/ 6107685 h 6107686"/>
              <a:gd name="connsiteX5" fmla="*/ 2519456 w 5827039"/>
              <a:gd name="connsiteY5" fmla="*/ 120121 h 6107686"/>
              <a:gd name="connsiteX0" fmla="*/ 2519456 w 5827039"/>
              <a:gd name="connsiteY0" fmla="*/ 120121 h 6107686"/>
              <a:gd name="connsiteX1" fmla="*/ 3398945 w 5827039"/>
              <a:gd name="connsiteY1" fmla="*/ 0 h 6107686"/>
              <a:gd name="connsiteX2" fmla="*/ 5793420 w 5827039"/>
              <a:gd name="connsiteY2" fmla="*/ 27576 h 6107686"/>
              <a:gd name="connsiteX3" fmla="*/ 5827017 w 5827039"/>
              <a:gd name="connsiteY3" fmla="*/ 6098263 h 6107686"/>
              <a:gd name="connsiteX4" fmla="*/ -1 w 5827039"/>
              <a:gd name="connsiteY4" fmla="*/ 6107685 h 6107686"/>
              <a:gd name="connsiteX5" fmla="*/ 2519456 w 5827039"/>
              <a:gd name="connsiteY5" fmla="*/ 120121 h 6107686"/>
              <a:gd name="connsiteX0" fmla="*/ 2493035 w 5827039"/>
              <a:gd name="connsiteY0" fmla="*/ 161297 h 6107686"/>
              <a:gd name="connsiteX1" fmla="*/ 3398945 w 5827039"/>
              <a:gd name="connsiteY1" fmla="*/ 0 h 6107686"/>
              <a:gd name="connsiteX2" fmla="*/ 5793420 w 5827039"/>
              <a:gd name="connsiteY2" fmla="*/ 27576 h 6107686"/>
              <a:gd name="connsiteX3" fmla="*/ 5827017 w 5827039"/>
              <a:gd name="connsiteY3" fmla="*/ 6098263 h 6107686"/>
              <a:gd name="connsiteX4" fmla="*/ -1 w 5827039"/>
              <a:gd name="connsiteY4" fmla="*/ 6107685 h 6107686"/>
              <a:gd name="connsiteX5" fmla="*/ 2493035 w 5827039"/>
              <a:gd name="connsiteY5" fmla="*/ 161297 h 6107686"/>
              <a:gd name="connsiteX0" fmla="*/ 2493035 w 5835691"/>
              <a:gd name="connsiteY0" fmla="*/ 161297 h 6107686"/>
              <a:gd name="connsiteX1" fmla="*/ 3398945 w 5835691"/>
              <a:gd name="connsiteY1" fmla="*/ 0 h 6107686"/>
              <a:gd name="connsiteX2" fmla="*/ 5835691 w 5835691"/>
              <a:gd name="connsiteY2" fmla="*/ 32725 h 6107686"/>
              <a:gd name="connsiteX3" fmla="*/ 5827017 w 5835691"/>
              <a:gd name="connsiteY3" fmla="*/ 6098263 h 6107686"/>
              <a:gd name="connsiteX4" fmla="*/ -1 w 5835691"/>
              <a:gd name="connsiteY4" fmla="*/ 6107685 h 6107686"/>
              <a:gd name="connsiteX5" fmla="*/ 2493035 w 5835691"/>
              <a:gd name="connsiteY5" fmla="*/ 161297 h 6107686"/>
              <a:gd name="connsiteX0" fmla="*/ 2493035 w 5835691"/>
              <a:gd name="connsiteY0" fmla="*/ 128572 h 6074961"/>
              <a:gd name="connsiteX1" fmla="*/ 3351391 w 5835691"/>
              <a:gd name="connsiteY1" fmla="*/ 8451 h 6074961"/>
              <a:gd name="connsiteX2" fmla="*/ 5835691 w 5835691"/>
              <a:gd name="connsiteY2" fmla="*/ 0 h 6074961"/>
              <a:gd name="connsiteX3" fmla="*/ 5827017 w 5835691"/>
              <a:gd name="connsiteY3" fmla="*/ 6065538 h 6074961"/>
              <a:gd name="connsiteX4" fmla="*/ -1 w 5835691"/>
              <a:gd name="connsiteY4" fmla="*/ 6074960 h 6074961"/>
              <a:gd name="connsiteX5" fmla="*/ 2493035 w 5835691"/>
              <a:gd name="connsiteY5" fmla="*/ 128572 h 6074961"/>
              <a:gd name="connsiteX0" fmla="*/ 2493035 w 5835691"/>
              <a:gd name="connsiteY0" fmla="*/ 129977 h 6076366"/>
              <a:gd name="connsiteX1" fmla="*/ 3351391 w 5835691"/>
              <a:gd name="connsiteY1" fmla="*/ 9856 h 6076366"/>
              <a:gd name="connsiteX2" fmla="*/ 5835691 w 5835691"/>
              <a:gd name="connsiteY2" fmla="*/ 1405 h 6076366"/>
              <a:gd name="connsiteX3" fmla="*/ 5827017 w 5835691"/>
              <a:gd name="connsiteY3" fmla="*/ 6066943 h 6076366"/>
              <a:gd name="connsiteX4" fmla="*/ -1 w 5835691"/>
              <a:gd name="connsiteY4" fmla="*/ 6076365 h 6076366"/>
              <a:gd name="connsiteX5" fmla="*/ 2493035 w 5835691"/>
              <a:gd name="connsiteY5" fmla="*/ 129977 h 6076366"/>
              <a:gd name="connsiteX0" fmla="*/ 2493035 w 5835691"/>
              <a:gd name="connsiteY0" fmla="*/ 133440 h 6079829"/>
              <a:gd name="connsiteX1" fmla="*/ 3351391 w 5835691"/>
              <a:gd name="connsiteY1" fmla="*/ 13319 h 6079829"/>
              <a:gd name="connsiteX2" fmla="*/ 5835691 w 5835691"/>
              <a:gd name="connsiteY2" fmla="*/ 4868 h 6079829"/>
              <a:gd name="connsiteX3" fmla="*/ 5827017 w 5835691"/>
              <a:gd name="connsiteY3" fmla="*/ 6070406 h 6079829"/>
              <a:gd name="connsiteX4" fmla="*/ -1 w 5835691"/>
              <a:gd name="connsiteY4" fmla="*/ 6079828 h 6079829"/>
              <a:gd name="connsiteX5" fmla="*/ 2493035 w 5835691"/>
              <a:gd name="connsiteY5" fmla="*/ 133440 h 6079829"/>
              <a:gd name="connsiteX0" fmla="*/ 2366224 w 5835691"/>
              <a:gd name="connsiteY0" fmla="*/ 195483 h 6074961"/>
              <a:gd name="connsiteX1" fmla="*/ 3351391 w 5835691"/>
              <a:gd name="connsiteY1" fmla="*/ 8451 h 6074961"/>
              <a:gd name="connsiteX2" fmla="*/ 5835691 w 5835691"/>
              <a:gd name="connsiteY2" fmla="*/ 0 h 6074961"/>
              <a:gd name="connsiteX3" fmla="*/ 5827017 w 5835691"/>
              <a:gd name="connsiteY3" fmla="*/ 6065538 h 6074961"/>
              <a:gd name="connsiteX4" fmla="*/ -1 w 5835691"/>
              <a:gd name="connsiteY4" fmla="*/ 6074960 h 6074961"/>
              <a:gd name="connsiteX5" fmla="*/ 2366224 w 5835691"/>
              <a:gd name="connsiteY5" fmla="*/ 195483 h 6074961"/>
              <a:gd name="connsiteX0" fmla="*/ 2366224 w 5835691"/>
              <a:gd name="connsiteY0" fmla="*/ 195483 h 6074961"/>
              <a:gd name="connsiteX1" fmla="*/ 3351391 w 5835691"/>
              <a:gd name="connsiteY1" fmla="*/ 8451 h 6074961"/>
              <a:gd name="connsiteX2" fmla="*/ 5835691 w 5835691"/>
              <a:gd name="connsiteY2" fmla="*/ 0 h 6074961"/>
              <a:gd name="connsiteX3" fmla="*/ 5827017 w 5835691"/>
              <a:gd name="connsiteY3" fmla="*/ 6065538 h 6074961"/>
              <a:gd name="connsiteX4" fmla="*/ -1 w 5835691"/>
              <a:gd name="connsiteY4" fmla="*/ 6074960 h 6074961"/>
              <a:gd name="connsiteX5" fmla="*/ 2366224 w 5835691"/>
              <a:gd name="connsiteY5" fmla="*/ 195483 h 6074961"/>
              <a:gd name="connsiteX0" fmla="*/ 2397928 w 5835691"/>
              <a:gd name="connsiteY0" fmla="*/ 216072 h 6074961"/>
              <a:gd name="connsiteX1" fmla="*/ 3351391 w 5835691"/>
              <a:gd name="connsiteY1" fmla="*/ 8451 h 6074961"/>
              <a:gd name="connsiteX2" fmla="*/ 5835691 w 5835691"/>
              <a:gd name="connsiteY2" fmla="*/ 0 h 6074961"/>
              <a:gd name="connsiteX3" fmla="*/ 5827017 w 5835691"/>
              <a:gd name="connsiteY3" fmla="*/ 6065538 h 6074961"/>
              <a:gd name="connsiteX4" fmla="*/ -1 w 5835691"/>
              <a:gd name="connsiteY4" fmla="*/ 6074960 h 6074961"/>
              <a:gd name="connsiteX5" fmla="*/ 2397928 w 5835691"/>
              <a:gd name="connsiteY5" fmla="*/ 216072 h 6074961"/>
              <a:gd name="connsiteX0" fmla="*/ 2397928 w 5835691"/>
              <a:gd name="connsiteY0" fmla="*/ 216072 h 6074961"/>
              <a:gd name="connsiteX1" fmla="*/ 3351391 w 5835691"/>
              <a:gd name="connsiteY1" fmla="*/ 8451 h 6074961"/>
              <a:gd name="connsiteX2" fmla="*/ 5835691 w 5835691"/>
              <a:gd name="connsiteY2" fmla="*/ 0 h 6074961"/>
              <a:gd name="connsiteX3" fmla="*/ 5827017 w 5835691"/>
              <a:gd name="connsiteY3" fmla="*/ 6065538 h 6074961"/>
              <a:gd name="connsiteX4" fmla="*/ -1 w 5835691"/>
              <a:gd name="connsiteY4" fmla="*/ 6074960 h 6074961"/>
              <a:gd name="connsiteX5" fmla="*/ 2397928 w 5835691"/>
              <a:gd name="connsiteY5" fmla="*/ 216072 h 6074961"/>
              <a:gd name="connsiteX0" fmla="*/ 2655511 w 6093274"/>
              <a:gd name="connsiteY0" fmla="*/ 216072 h 6074961"/>
              <a:gd name="connsiteX1" fmla="*/ 3608974 w 6093274"/>
              <a:gd name="connsiteY1" fmla="*/ 8451 h 6074961"/>
              <a:gd name="connsiteX2" fmla="*/ 6093274 w 6093274"/>
              <a:gd name="connsiteY2" fmla="*/ 0 h 6074961"/>
              <a:gd name="connsiteX3" fmla="*/ 6084600 w 6093274"/>
              <a:gd name="connsiteY3" fmla="*/ 6065538 h 6074961"/>
              <a:gd name="connsiteX4" fmla="*/ 257582 w 6093274"/>
              <a:gd name="connsiteY4" fmla="*/ 6074960 h 6074961"/>
              <a:gd name="connsiteX5" fmla="*/ 1189076 w 6093274"/>
              <a:gd name="connsiteY5" fmla="*/ 1857854 h 6074961"/>
              <a:gd name="connsiteX6" fmla="*/ 2655511 w 6093274"/>
              <a:gd name="connsiteY6" fmla="*/ 216072 h 6074961"/>
              <a:gd name="connsiteX0" fmla="*/ 2938042 w 6375805"/>
              <a:gd name="connsiteY0" fmla="*/ 216072 h 6074961"/>
              <a:gd name="connsiteX1" fmla="*/ 3891505 w 6375805"/>
              <a:gd name="connsiteY1" fmla="*/ 8451 h 6074961"/>
              <a:gd name="connsiteX2" fmla="*/ 6375805 w 6375805"/>
              <a:gd name="connsiteY2" fmla="*/ 0 h 6074961"/>
              <a:gd name="connsiteX3" fmla="*/ 6367131 w 6375805"/>
              <a:gd name="connsiteY3" fmla="*/ 6065538 h 6074961"/>
              <a:gd name="connsiteX4" fmla="*/ 540113 w 6375805"/>
              <a:gd name="connsiteY4" fmla="*/ 6074960 h 6074961"/>
              <a:gd name="connsiteX5" fmla="*/ 372577 w 6375805"/>
              <a:gd name="connsiteY5" fmla="*/ 2063736 h 6074961"/>
              <a:gd name="connsiteX6" fmla="*/ 2938042 w 6375805"/>
              <a:gd name="connsiteY6" fmla="*/ 216072 h 6074961"/>
              <a:gd name="connsiteX0" fmla="*/ 2922192 w 6375805"/>
              <a:gd name="connsiteY0" fmla="*/ 196140 h 6075618"/>
              <a:gd name="connsiteX1" fmla="*/ 3891505 w 6375805"/>
              <a:gd name="connsiteY1" fmla="*/ 9108 h 6075618"/>
              <a:gd name="connsiteX2" fmla="*/ 6375805 w 6375805"/>
              <a:gd name="connsiteY2" fmla="*/ 657 h 6075618"/>
              <a:gd name="connsiteX3" fmla="*/ 6367131 w 6375805"/>
              <a:gd name="connsiteY3" fmla="*/ 6066195 h 6075618"/>
              <a:gd name="connsiteX4" fmla="*/ 540113 w 6375805"/>
              <a:gd name="connsiteY4" fmla="*/ 6075617 h 6075618"/>
              <a:gd name="connsiteX5" fmla="*/ 372577 w 6375805"/>
              <a:gd name="connsiteY5" fmla="*/ 2064393 h 6075618"/>
              <a:gd name="connsiteX6" fmla="*/ 2922192 w 6375805"/>
              <a:gd name="connsiteY6" fmla="*/ 196140 h 6075618"/>
              <a:gd name="connsiteX0" fmla="*/ 2922192 w 6375805"/>
              <a:gd name="connsiteY0" fmla="*/ 196140 h 6075618"/>
              <a:gd name="connsiteX1" fmla="*/ 3891505 w 6375805"/>
              <a:gd name="connsiteY1" fmla="*/ 9108 h 6075618"/>
              <a:gd name="connsiteX2" fmla="*/ 6375805 w 6375805"/>
              <a:gd name="connsiteY2" fmla="*/ 657 h 6075618"/>
              <a:gd name="connsiteX3" fmla="*/ 6367131 w 6375805"/>
              <a:gd name="connsiteY3" fmla="*/ 6066195 h 6075618"/>
              <a:gd name="connsiteX4" fmla="*/ 540113 w 6375805"/>
              <a:gd name="connsiteY4" fmla="*/ 6075617 h 6075618"/>
              <a:gd name="connsiteX5" fmla="*/ 372577 w 6375805"/>
              <a:gd name="connsiteY5" fmla="*/ 2064393 h 6075618"/>
              <a:gd name="connsiteX6" fmla="*/ 2922192 w 6375805"/>
              <a:gd name="connsiteY6" fmla="*/ 196140 h 6075618"/>
              <a:gd name="connsiteX0" fmla="*/ 2932761 w 6375805"/>
              <a:gd name="connsiteY0" fmla="*/ 205779 h 6074961"/>
              <a:gd name="connsiteX1" fmla="*/ 3891505 w 6375805"/>
              <a:gd name="connsiteY1" fmla="*/ 8451 h 6074961"/>
              <a:gd name="connsiteX2" fmla="*/ 6375805 w 6375805"/>
              <a:gd name="connsiteY2" fmla="*/ 0 h 6074961"/>
              <a:gd name="connsiteX3" fmla="*/ 6367131 w 6375805"/>
              <a:gd name="connsiteY3" fmla="*/ 6065538 h 6074961"/>
              <a:gd name="connsiteX4" fmla="*/ 540113 w 6375805"/>
              <a:gd name="connsiteY4" fmla="*/ 6074960 h 6074961"/>
              <a:gd name="connsiteX5" fmla="*/ 372577 w 6375805"/>
              <a:gd name="connsiteY5" fmla="*/ 2063736 h 6074961"/>
              <a:gd name="connsiteX6" fmla="*/ 2932761 w 6375805"/>
              <a:gd name="connsiteY6" fmla="*/ 205779 h 6074961"/>
              <a:gd name="connsiteX0" fmla="*/ 2932761 w 6375805"/>
              <a:gd name="connsiteY0" fmla="*/ 205779 h 6074961"/>
              <a:gd name="connsiteX1" fmla="*/ 3891505 w 6375805"/>
              <a:gd name="connsiteY1" fmla="*/ 8451 h 6074961"/>
              <a:gd name="connsiteX2" fmla="*/ 6375805 w 6375805"/>
              <a:gd name="connsiteY2" fmla="*/ 0 h 6074961"/>
              <a:gd name="connsiteX3" fmla="*/ 6367131 w 6375805"/>
              <a:gd name="connsiteY3" fmla="*/ 6065538 h 6074961"/>
              <a:gd name="connsiteX4" fmla="*/ 540113 w 6375805"/>
              <a:gd name="connsiteY4" fmla="*/ 6074960 h 6074961"/>
              <a:gd name="connsiteX5" fmla="*/ 372577 w 6375805"/>
              <a:gd name="connsiteY5" fmla="*/ 2063736 h 6074961"/>
              <a:gd name="connsiteX6" fmla="*/ 2932761 w 6375805"/>
              <a:gd name="connsiteY6" fmla="*/ 205779 h 6074961"/>
              <a:gd name="connsiteX0" fmla="*/ 2885793 w 6328837"/>
              <a:gd name="connsiteY0" fmla="*/ 205779 h 6074961"/>
              <a:gd name="connsiteX1" fmla="*/ 3844537 w 6328837"/>
              <a:gd name="connsiteY1" fmla="*/ 8451 h 6074961"/>
              <a:gd name="connsiteX2" fmla="*/ 6328837 w 6328837"/>
              <a:gd name="connsiteY2" fmla="*/ 0 h 6074961"/>
              <a:gd name="connsiteX3" fmla="*/ 6320163 w 6328837"/>
              <a:gd name="connsiteY3" fmla="*/ 6065538 h 6074961"/>
              <a:gd name="connsiteX4" fmla="*/ 493145 w 6328837"/>
              <a:gd name="connsiteY4" fmla="*/ 6074960 h 6074961"/>
              <a:gd name="connsiteX5" fmla="*/ 431285 w 6328837"/>
              <a:gd name="connsiteY5" fmla="*/ 2017413 h 6074961"/>
              <a:gd name="connsiteX6" fmla="*/ 2885793 w 6328837"/>
              <a:gd name="connsiteY6" fmla="*/ 205779 h 6074961"/>
              <a:gd name="connsiteX0" fmla="*/ 2885793 w 6328837"/>
              <a:gd name="connsiteY0" fmla="*/ 205779 h 6074961"/>
              <a:gd name="connsiteX1" fmla="*/ 3844537 w 6328837"/>
              <a:gd name="connsiteY1" fmla="*/ 8451 h 6074961"/>
              <a:gd name="connsiteX2" fmla="*/ 6328837 w 6328837"/>
              <a:gd name="connsiteY2" fmla="*/ 0 h 6074961"/>
              <a:gd name="connsiteX3" fmla="*/ 6320163 w 6328837"/>
              <a:gd name="connsiteY3" fmla="*/ 6065538 h 6074961"/>
              <a:gd name="connsiteX4" fmla="*/ 493145 w 6328837"/>
              <a:gd name="connsiteY4" fmla="*/ 6074960 h 6074961"/>
              <a:gd name="connsiteX5" fmla="*/ 431285 w 6328837"/>
              <a:gd name="connsiteY5" fmla="*/ 2017413 h 6074961"/>
              <a:gd name="connsiteX6" fmla="*/ 2885793 w 6328837"/>
              <a:gd name="connsiteY6" fmla="*/ 205779 h 6074961"/>
              <a:gd name="connsiteX0" fmla="*/ 2854092 w 6328837"/>
              <a:gd name="connsiteY0" fmla="*/ 231513 h 6074961"/>
              <a:gd name="connsiteX1" fmla="*/ 3844537 w 6328837"/>
              <a:gd name="connsiteY1" fmla="*/ 8451 h 6074961"/>
              <a:gd name="connsiteX2" fmla="*/ 6328837 w 6328837"/>
              <a:gd name="connsiteY2" fmla="*/ 0 h 6074961"/>
              <a:gd name="connsiteX3" fmla="*/ 6320163 w 6328837"/>
              <a:gd name="connsiteY3" fmla="*/ 6065538 h 6074961"/>
              <a:gd name="connsiteX4" fmla="*/ 493145 w 6328837"/>
              <a:gd name="connsiteY4" fmla="*/ 6074960 h 6074961"/>
              <a:gd name="connsiteX5" fmla="*/ 431285 w 6328837"/>
              <a:gd name="connsiteY5" fmla="*/ 2017413 h 6074961"/>
              <a:gd name="connsiteX6" fmla="*/ 2854092 w 6328837"/>
              <a:gd name="connsiteY6" fmla="*/ 231513 h 6074961"/>
              <a:gd name="connsiteX0" fmla="*/ 2832928 w 6307673"/>
              <a:gd name="connsiteY0" fmla="*/ 231513 h 6074961"/>
              <a:gd name="connsiteX1" fmla="*/ 3823373 w 6307673"/>
              <a:gd name="connsiteY1" fmla="*/ 8451 h 6074961"/>
              <a:gd name="connsiteX2" fmla="*/ 6307673 w 6307673"/>
              <a:gd name="connsiteY2" fmla="*/ 0 h 6074961"/>
              <a:gd name="connsiteX3" fmla="*/ 6298999 w 6307673"/>
              <a:gd name="connsiteY3" fmla="*/ 6065538 h 6074961"/>
              <a:gd name="connsiteX4" fmla="*/ 471981 w 6307673"/>
              <a:gd name="connsiteY4" fmla="*/ 6074960 h 6074961"/>
              <a:gd name="connsiteX5" fmla="*/ 462958 w 6307673"/>
              <a:gd name="connsiteY5" fmla="*/ 1976237 h 6074961"/>
              <a:gd name="connsiteX6" fmla="*/ 2832928 w 6307673"/>
              <a:gd name="connsiteY6" fmla="*/ 231513 h 6074961"/>
              <a:gd name="connsiteX0" fmla="*/ 2750382 w 6225127"/>
              <a:gd name="connsiteY0" fmla="*/ 231513 h 6074961"/>
              <a:gd name="connsiteX1" fmla="*/ 3740827 w 6225127"/>
              <a:gd name="connsiteY1" fmla="*/ 8451 h 6074961"/>
              <a:gd name="connsiteX2" fmla="*/ 6225127 w 6225127"/>
              <a:gd name="connsiteY2" fmla="*/ 0 h 6074961"/>
              <a:gd name="connsiteX3" fmla="*/ 6216453 w 6225127"/>
              <a:gd name="connsiteY3" fmla="*/ 6065538 h 6074961"/>
              <a:gd name="connsiteX4" fmla="*/ 389435 w 6225127"/>
              <a:gd name="connsiteY4" fmla="*/ 6074960 h 6074961"/>
              <a:gd name="connsiteX5" fmla="*/ 380412 w 6225127"/>
              <a:gd name="connsiteY5" fmla="*/ 1976237 h 6074961"/>
              <a:gd name="connsiteX6" fmla="*/ 2750382 w 6225127"/>
              <a:gd name="connsiteY6" fmla="*/ 231513 h 6074961"/>
              <a:gd name="connsiteX0" fmla="*/ 2369970 w 5844715"/>
              <a:gd name="connsiteY0" fmla="*/ 231513 h 6074961"/>
              <a:gd name="connsiteX1" fmla="*/ 3360415 w 5844715"/>
              <a:gd name="connsiteY1" fmla="*/ 8451 h 6074961"/>
              <a:gd name="connsiteX2" fmla="*/ 5844715 w 5844715"/>
              <a:gd name="connsiteY2" fmla="*/ 0 h 6074961"/>
              <a:gd name="connsiteX3" fmla="*/ 5836041 w 5844715"/>
              <a:gd name="connsiteY3" fmla="*/ 6065538 h 6074961"/>
              <a:gd name="connsiteX4" fmla="*/ 9023 w 5844715"/>
              <a:gd name="connsiteY4" fmla="*/ 6074960 h 6074961"/>
              <a:gd name="connsiteX5" fmla="*/ 0 w 5844715"/>
              <a:gd name="connsiteY5" fmla="*/ 1976237 h 6074961"/>
              <a:gd name="connsiteX6" fmla="*/ 2369970 w 5844715"/>
              <a:gd name="connsiteY6" fmla="*/ 231513 h 6074961"/>
              <a:gd name="connsiteX0" fmla="*/ 2413916 w 5888661"/>
              <a:gd name="connsiteY0" fmla="*/ 231513 h 6074961"/>
              <a:gd name="connsiteX1" fmla="*/ 3404361 w 5888661"/>
              <a:gd name="connsiteY1" fmla="*/ 8451 h 6074961"/>
              <a:gd name="connsiteX2" fmla="*/ 5888661 w 5888661"/>
              <a:gd name="connsiteY2" fmla="*/ 0 h 6074961"/>
              <a:gd name="connsiteX3" fmla="*/ 5879987 w 5888661"/>
              <a:gd name="connsiteY3" fmla="*/ 6065538 h 6074961"/>
              <a:gd name="connsiteX4" fmla="*/ 131 w 5888661"/>
              <a:gd name="connsiteY4" fmla="*/ 6074961 h 6074961"/>
              <a:gd name="connsiteX5" fmla="*/ 43946 w 5888661"/>
              <a:gd name="connsiteY5" fmla="*/ 1976237 h 6074961"/>
              <a:gd name="connsiteX6" fmla="*/ 2413916 w 5888661"/>
              <a:gd name="connsiteY6" fmla="*/ 231513 h 6074961"/>
              <a:gd name="connsiteX0" fmla="*/ 2413916 w 5890733"/>
              <a:gd name="connsiteY0" fmla="*/ 231513 h 6075832"/>
              <a:gd name="connsiteX1" fmla="*/ 3404361 w 5890733"/>
              <a:gd name="connsiteY1" fmla="*/ 8451 h 6075832"/>
              <a:gd name="connsiteX2" fmla="*/ 5888661 w 5890733"/>
              <a:gd name="connsiteY2" fmla="*/ 0 h 6075832"/>
              <a:gd name="connsiteX3" fmla="*/ 5890554 w 5890733"/>
              <a:gd name="connsiteY3" fmla="*/ 6075832 h 6075832"/>
              <a:gd name="connsiteX4" fmla="*/ 131 w 5890733"/>
              <a:gd name="connsiteY4" fmla="*/ 6074961 h 6075832"/>
              <a:gd name="connsiteX5" fmla="*/ 43946 w 5890733"/>
              <a:gd name="connsiteY5" fmla="*/ 1976237 h 6075832"/>
              <a:gd name="connsiteX6" fmla="*/ 2413916 w 5890733"/>
              <a:gd name="connsiteY6" fmla="*/ 231513 h 6075832"/>
              <a:gd name="connsiteX0" fmla="*/ 2414007 w 5890824"/>
              <a:gd name="connsiteY0" fmla="*/ 231513 h 6075832"/>
              <a:gd name="connsiteX1" fmla="*/ 3404452 w 5890824"/>
              <a:gd name="connsiteY1" fmla="*/ 8451 h 6075832"/>
              <a:gd name="connsiteX2" fmla="*/ 5888752 w 5890824"/>
              <a:gd name="connsiteY2" fmla="*/ 0 h 6075832"/>
              <a:gd name="connsiteX3" fmla="*/ 5890645 w 5890824"/>
              <a:gd name="connsiteY3" fmla="*/ 6075832 h 6075832"/>
              <a:gd name="connsiteX4" fmla="*/ 222 w 5890824"/>
              <a:gd name="connsiteY4" fmla="*/ 6074961 h 6075832"/>
              <a:gd name="connsiteX5" fmla="*/ 22901 w 5890824"/>
              <a:gd name="connsiteY5" fmla="*/ 2007118 h 6075832"/>
              <a:gd name="connsiteX6" fmla="*/ 2414007 w 5890824"/>
              <a:gd name="connsiteY6" fmla="*/ 231513 h 6075832"/>
              <a:gd name="connsiteX0" fmla="*/ 2414007 w 5890824"/>
              <a:gd name="connsiteY0" fmla="*/ 231513 h 6075832"/>
              <a:gd name="connsiteX1" fmla="*/ 3404452 w 5890824"/>
              <a:gd name="connsiteY1" fmla="*/ 8451 h 6075832"/>
              <a:gd name="connsiteX2" fmla="*/ 5888752 w 5890824"/>
              <a:gd name="connsiteY2" fmla="*/ 0 h 6075832"/>
              <a:gd name="connsiteX3" fmla="*/ 5890645 w 5890824"/>
              <a:gd name="connsiteY3" fmla="*/ 6075832 h 6075832"/>
              <a:gd name="connsiteX4" fmla="*/ 222 w 5890824"/>
              <a:gd name="connsiteY4" fmla="*/ 6074961 h 6075832"/>
              <a:gd name="connsiteX5" fmla="*/ 22901 w 5890824"/>
              <a:gd name="connsiteY5" fmla="*/ 2007118 h 6075832"/>
              <a:gd name="connsiteX6" fmla="*/ 2414007 w 5890824"/>
              <a:gd name="connsiteY6" fmla="*/ 231513 h 6075832"/>
              <a:gd name="connsiteX0" fmla="*/ 2413894 w 5890711"/>
              <a:gd name="connsiteY0" fmla="*/ 231513 h 6075832"/>
              <a:gd name="connsiteX1" fmla="*/ 3404339 w 5890711"/>
              <a:gd name="connsiteY1" fmla="*/ 8451 h 6075832"/>
              <a:gd name="connsiteX2" fmla="*/ 5888639 w 5890711"/>
              <a:gd name="connsiteY2" fmla="*/ 0 h 6075832"/>
              <a:gd name="connsiteX3" fmla="*/ 5890532 w 5890711"/>
              <a:gd name="connsiteY3" fmla="*/ 6075832 h 6075832"/>
              <a:gd name="connsiteX4" fmla="*/ 109 w 5890711"/>
              <a:gd name="connsiteY4" fmla="*/ 6074961 h 6075832"/>
              <a:gd name="connsiteX5" fmla="*/ 54492 w 5890711"/>
              <a:gd name="connsiteY5" fmla="*/ 2254177 h 6075832"/>
              <a:gd name="connsiteX6" fmla="*/ 2413894 w 5890711"/>
              <a:gd name="connsiteY6" fmla="*/ 231513 h 6075832"/>
              <a:gd name="connsiteX0" fmla="*/ 2413894 w 5890711"/>
              <a:gd name="connsiteY0" fmla="*/ 231513 h 6075832"/>
              <a:gd name="connsiteX1" fmla="*/ 3404339 w 5890711"/>
              <a:gd name="connsiteY1" fmla="*/ 8451 h 6075832"/>
              <a:gd name="connsiteX2" fmla="*/ 5888639 w 5890711"/>
              <a:gd name="connsiteY2" fmla="*/ 0 h 6075832"/>
              <a:gd name="connsiteX3" fmla="*/ 5890532 w 5890711"/>
              <a:gd name="connsiteY3" fmla="*/ 6075832 h 6075832"/>
              <a:gd name="connsiteX4" fmla="*/ 109 w 5890711"/>
              <a:gd name="connsiteY4" fmla="*/ 6074961 h 6075832"/>
              <a:gd name="connsiteX5" fmla="*/ 54492 w 5890711"/>
              <a:gd name="connsiteY5" fmla="*/ 2254177 h 6075832"/>
              <a:gd name="connsiteX6" fmla="*/ 2413894 w 5890711"/>
              <a:gd name="connsiteY6" fmla="*/ 231513 h 6075832"/>
              <a:gd name="connsiteX0" fmla="*/ 2413894 w 5890711"/>
              <a:gd name="connsiteY0" fmla="*/ 231513 h 6075832"/>
              <a:gd name="connsiteX1" fmla="*/ 3404339 w 5890711"/>
              <a:gd name="connsiteY1" fmla="*/ 8451 h 6075832"/>
              <a:gd name="connsiteX2" fmla="*/ 5888639 w 5890711"/>
              <a:gd name="connsiteY2" fmla="*/ 0 h 6075832"/>
              <a:gd name="connsiteX3" fmla="*/ 5890532 w 5890711"/>
              <a:gd name="connsiteY3" fmla="*/ 6075832 h 6075832"/>
              <a:gd name="connsiteX4" fmla="*/ 109 w 5890711"/>
              <a:gd name="connsiteY4" fmla="*/ 6074961 h 6075832"/>
              <a:gd name="connsiteX5" fmla="*/ 54492 w 5890711"/>
              <a:gd name="connsiteY5" fmla="*/ 2285060 h 6075832"/>
              <a:gd name="connsiteX6" fmla="*/ 2413894 w 5890711"/>
              <a:gd name="connsiteY6" fmla="*/ 231513 h 6075832"/>
              <a:gd name="connsiteX0" fmla="*/ 2414005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414005 w 5890822"/>
              <a:gd name="connsiteY6" fmla="*/ 231513 h 6075832"/>
              <a:gd name="connsiteX0" fmla="*/ 2414005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414005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1 w 5890822"/>
              <a:gd name="connsiteY5" fmla="*/ 2151238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1 w 5890822"/>
              <a:gd name="connsiteY5" fmla="*/ 2151238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1 w 5890822"/>
              <a:gd name="connsiteY5" fmla="*/ 2151238 h 6075832"/>
              <a:gd name="connsiteX6" fmla="*/ 2361167 w 5890822"/>
              <a:gd name="connsiteY6" fmla="*/ 231513 h 6075832"/>
              <a:gd name="connsiteX0" fmla="*/ 2340032 w 5890822"/>
              <a:gd name="connsiteY0" fmla="*/ 221218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1 w 5890822"/>
              <a:gd name="connsiteY5" fmla="*/ 2151238 h 6075832"/>
              <a:gd name="connsiteX6" fmla="*/ 2340032 w 5890822"/>
              <a:gd name="connsiteY6" fmla="*/ 221218 h 6075832"/>
              <a:gd name="connsiteX0" fmla="*/ 2340032 w 5890822"/>
              <a:gd name="connsiteY0" fmla="*/ 221218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1 w 5890822"/>
              <a:gd name="connsiteY5" fmla="*/ 2151238 h 6075832"/>
              <a:gd name="connsiteX6" fmla="*/ 2340032 w 5890822"/>
              <a:gd name="connsiteY6" fmla="*/ 221218 h 6075832"/>
              <a:gd name="connsiteX0" fmla="*/ 2445708 w 5890822"/>
              <a:gd name="connsiteY0" fmla="*/ 212110 h 6077019"/>
              <a:gd name="connsiteX1" fmla="*/ 3404450 w 5890822"/>
              <a:gd name="connsiteY1" fmla="*/ 9638 h 6077019"/>
              <a:gd name="connsiteX2" fmla="*/ 5888750 w 5890822"/>
              <a:gd name="connsiteY2" fmla="*/ 1187 h 6077019"/>
              <a:gd name="connsiteX3" fmla="*/ 5890643 w 5890822"/>
              <a:gd name="connsiteY3" fmla="*/ 6077019 h 6077019"/>
              <a:gd name="connsiteX4" fmla="*/ 220 w 5890822"/>
              <a:gd name="connsiteY4" fmla="*/ 6076148 h 6077019"/>
              <a:gd name="connsiteX5" fmla="*/ 22901 w 5890822"/>
              <a:gd name="connsiteY5" fmla="*/ 2152425 h 6077019"/>
              <a:gd name="connsiteX6" fmla="*/ 2445708 w 5890822"/>
              <a:gd name="connsiteY6" fmla="*/ 212110 h 6077019"/>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2445708 w 5890822"/>
              <a:gd name="connsiteY6"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2445708 w 5890822"/>
              <a:gd name="connsiteY6"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2445708 w 5890822"/>
              <a:gd name="connsiteY6"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656958 w 5890822"/>
              <a:gd name="connsiteY6" fmla="*/ 1229317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656958 w 5890822"/>
              <a:gd name="connsiteY6" fmla="*/ 1229317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17321 h 6082230"/>
              <a:gd name="connsiteX1" fmla="*/ 3488991 w 5890822"/>
              <a:gd name="connsiteY1" fmla="*/ 4554 h 6082230"/>
              <a:gd name="connsiteX2" fmla="*/ 5888750 w 5890822"/>
              <a:gd name="connsiteY2" fmla="*/ 6398 h 6082230"/>
              <a:gd name="connsiteX3" fmla="*/ 5890643 w 5890822"/>
              <a:gd name="connsiteY3" fmla="*/ 6082230 h 6082230"/>
              <a:gd name="connsiteX4" fmla="*/ 220 w 5890822"/>
              <a:gd name="connsiteY4" fmla="*/ 6081359 h 6082230"/>
              <a:gd name="connsiteX5" fmla="*/ 22901 w 5890822"/>
              <a:gd name="connsiteY5" fmla="*/ 2157636 h 6082230"/>
              <a:gd name="connsiteX6" fmla="*/ 868310 w 5890822"/>
              <a:gd name="connsiteY6" fmla="*/ 1112782 h 6082230"/>
              <a:gd name="connsiteX7" fmla="*/ 2445708 w 5890822"/>
              <a:gd name="connsiteY7" fmla="*/ 217321 h 6082230"/>
              <a:gd name="connsiteX0" fmla="*/ 2445708 w 5890822"/>
              <a:gd name="connsiteY0" fmla="*/ 212767 h 6077676"/>
              <a:gd name="connsiteX1" fmla="*/ 3488991 w 5890822"/>
              <a:gd name="connsiteY1" fmla="*/ 0 h 6077676"/>
              <a:gd name="connsiteX2" fmla="*/ 5888750 w 5890822"/>
              <a:gd name="connsiteY2" fmla="*/ 1844 h 6077676"/>
              <a:gd name="connsiteX3" fmla="*/ 5890643 w 5890822"/>
              <a:gd name="connsiteY3" fmla="*/ 6077676 h 6077676"/>
              <a:gd name="connsiteX4" fmla="*/ 220 w 5890822"/>
              <a:gd name="connsiteY4" fmla="*/ 6076805 h 6077676"/>
              <a:gd name="connsiteX5" fmla="*/ 22901 w 5890822"/>
              <a:gd name="connsiteY5" fmla="*/ 2153082 h 6077676"/>
              <a:gd name="connsiteX6" fmla="*/ 868310 w 5890822"/>
              <a:gd name="connsiteY6" fmla="*/ 1108228 h 6077676"/>
              <a:gd name="connsiteX7" fmla="*/ 2445708 w 5890822"/>
              <a:gd name="connsiteY7" fmla="*/ 212767 h 6077676"/>
              <a:gd name="connsiteX0" fmla="*/ 2445521 w 5890635"/>
              <a:gd name="connsiteY0" fmla="*/ 212767 h 6077676"/>
              <a:gd name="connsiteX1" fmla="*/ 3488804 w 5890635"/>
              <a:gd name="connsiteY1" fmla="*/ 0 h 6077676"/>
              <a:gd name="connsiteX2" fmla="*/ 5888563 w 5890635"/>
              <a:gd name="connsiteY2" fmla="*/ 1844 h 6077676"/>
              <a:gd name="connsiteX3" fmla="*/ 5890456 w 5890635"/>
              <a:gd name="connsiteY3" fmla="*/ 6077676 h 6077676"/>
              <a:gd name="connsiteX4" fmla="*/ 33 w 5890635"/>
              <a:gd name="connsiteY4" fmla="*/ 6076805 h 6077676"/>
              <a:gd name="connsiteX5" fmla="*/ 210129 w 5890635"/>
              <a:gd name="connsiteY5" fmla="*/ 2123530 h 6077676"/>
              <a:gd name="connsiteX6" fmla="*/ 868123 w 5890635"/>
              <a:gd name="connsiteY6" fmla="*/ 1108228 h 6077676"/>
              <a:gd name="connsiteX7" fmla="*/ 2445521 w 5890635"/>
              <a:gd name="connsiteY7" fmla="*/ 212767 h 6077676"/>
              <a:gd name="connsiteX0" fmla="*/ 2235392 w 5680506"/>
              <a:gd name="connsiteY0" fmla="*/ 212767 h 6086655"/>
              <a:gd name="connsiteX1" fmla="*/ 3278675 w 5680506"/>
              <a:gd name="connsiteY1" fmla="*/ 0 h 6086655"/>
              <a:gd name="connsiteX2" fmla="*/ 5678434 w 5680506"/>
              <a:gd name="connsiteY2" fmla="*/ 1844 h 6086655"/>
              <a:gd name="connsiteX3" fmla="*/ 5680327 w 5680506"/>
              <a:gd name="connsiteY3" fmla="*/ 6077676 h 6086655"/>
              <a:gd name="connsiteX4" fmla="*/ 39792 w 5680506"/>
              <a:gd name="connsiteY4" fmla="*/ 6086655 h 6086655"/>
              <a:gd name="connsiteX5" fmla="*/ 0 w 5680506"/>
              <a:gd name="connsiteY5" fmla="*/ 2123530 h 6086655"/>
              <a:gd name="connsiteX6" fmla="*/ 657994 w 5680506"/>
              <a:gd name="connsiteY6" fmla="*/ 1108228 h 6086655"/>
              <a:gd name="connsiteX7" fmla="*/ 2235392 w 5680506"/>
              <a:gd name="connsiteY7" fmla="*/ 212767 h 6086655"/>
              <a:gd name="connsiteX0" fmla="*/ 2235392 w 5680506"/>
              <a:gd name="connsiteY0" fmla="*/ 212767 h 6086655"/>
              <a:gd name="connsiteX1" fmla="*/ 3278675 w 5680506"/>
              <a:gd name="connsiteY1" fmla="*/ 0 h 6086655"/>
              <a:gd name="connsiteX2" fmla="*/ 5678434 w 5680506"/>
              <a:gd name="connsiteY2" fmla="*/ 1844 h 6086655"/>
              <a:gd name="connsiteX3" fmla="*/ 5680327 w 5680506"/>
              <a:gd name="connsiteY3" fmla="*/ 6077676 h 6086655"/>
              <a:gd name="connsiteX4" fmla="*/ 8556 w 5680506"/>
              <a:gd name="connsiteY4" fmla="*/ 6086655 h 6086655"/>
              <a:gd name="connsiteX5" fmla="*/ 0 w 5680506"/>
              <a:gd name="connsiteY5" fmla="*/ 2123530 h 6086655"/>
              <a:gd name="connsiteX6" fmla="*/ 657994 w 5680506"/>
              <a:gd name="connsiteY6" fmla="*/ 1108228 h 6086655"/>
              <a:gd name="connsiteX7" fmla="*/ 2235392 w 5680506"/>
              <a:gd name="connsiteY7" fmla="*/ 212767 h 6086655"/>
              <a:gd name="connsiteX0" fmla="*/ 2235392 w 5680506"/>
              <a:gd name="connsiteY0" fmla="*/ 212767 h 6086655"/>
              <a:gd name="connsiteX1" fmla="*/ 3278675 w 5680506"/>
              <a:gd name="connsiteY1" fmla="*/ 0 h 6086655"/>
              <a:gd name="connsiteX2" fmla="*/ 5678434 w 5680506"/>
              <a:gd name="connsiteY2" fmla="*/ 1844 h 6086655"/>
              <a:gd name="connsiteX3" fmla="*/ 5680327 w 5680506"/>
              <a:gd name="connsiteY3" fmla="*/ 6077676 h 6086655"/>
              <a:gd name="connsiteX4" fmla="*/ 8556 w 5680506"/>
              <a:gd name="connsiteY4" fmla="*/ 6086655 h 6086655"/>
              <a:gd name="connsiteX5" fmla="*/ 0 w 5680506"/>
              <a:gd name="connsiteY5" fmla="*/ 2123530 h 6086655"/>
              <a:gd name="connsiteX6" fmla="*/ 678817 w 5680506"/>
              <a:gd name="connsiteY6" fmla="*/ 1078676 h 6086655"/>
              <a:gd name="connsiteX7" fmla="*/ 2235392 w 5680506"/>
              <a:gd name="connsiteY7" fmla="*/ 212767 h 6086655"/>
              <a:gd name="connsiteX0" fmla="*/ 2235392 w 5938734"/>
              <a:gd name="connsiteY0" fmla="*/ 240477 h 6114365"/>
              <a:gd name="connsiteX1" fmla="*/ 3278675 w 5938734"/>
              <a:gd name="connsiteY1" fmla="*/ 27710 h 6114365"/>
              <a:gd name="connsiteX2" fmla="*/ 5938734 w 5938734"/>
              <a:gd name="connsiteY2" fmla="*/ 0 h 6114365"/>
              <a:gd name="connsiteX3" fmla="*/ 5680327 w 5938734"/>
              <a:gd name="connsiteY3" fmla="*/ 6105386 h 6114365"/>
              <a:gd name="connsiteX4" fmla="*/ 8556 w 5938734"/>
              <a:gd name="connsiteY4" fmla="*/ 6114365 h 6114365"/>
              <a:gd name="connsiteX5" fmla="*/ 0 w 5938734"/>
              <a:gd name="connsiteY5" fmla="*/ 2151240 h 6114365"/>
              <a:gd name="connsiteX6" fmla="*/ 678817 w 5938734"/>
              <a:gd name="connsiteY6" fmla="*/ 1106386 h 6114365"/>
              <a:gd name="connsiteX7" fmla="*/ 2235392 w 5938734"/>
              <a:gd name="connsiteY7"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909390 w 5938734"/>
              <a:gd name="connsiteY3" fmla="*/ 6085684 h 6114365"/>
              <a:gd name="connsiteX4" fmla="*/ 8556 w 5938734"/>
              <a:gd name="connsiteY4" fmla="*/ 6114365 h 6114365"/>
              <a:gd name="connsiteX5" fmla="*/ 0 w 5938734"/>
              <a:gd name="connsiteY5" fmla="*/ 2151240 h 6114365"/>
              <a:gd name="connsiteX6" fmla="*/ 678817 w 5938734"/>
              <a:gd name="connsiteY6" fmla="*/ 1106386 h 6114365"/>
              <a:gd name="connsiteX7" fmla="*/ 2235392 w 5938734"/>
              <a:gd name="connsiteY7"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909390 w 5938734"/>
              <a:gd name="connsiteY3" fmla="*/ 6085684 h 6114365"/>
              <a:gd name="connsiteX4" fmla="*/ 8556 w 5938734"/>
              <a:gd name="connsiteY4" fmla="*/ 6114365 h 6114365"/>
              <a:gd name="connsiteX5" fmla="*/ 0 w 5938734"/>
              <a:gd name="connsiteY5" fmla="*/ 2151240 h 6114365"/>
              <a:gd name="connsiteX6" fmla="*/ 678817 w 5938734"/>
              <a:gd name="connsiteY6" fmla="*/ 1106386 h 6114365"/>
              <a:gd name="connsiteX7" fmla="*/ 2235392 w 5938734"/>
              <a:gd name="connsiteY7" fmla="*/ 240477 h 6114365"/>
              <a:gd name="connsiteX0" fmla="*/ 2235392 w 5938734"/>
              <a:gd name="connsiteY0" fmla="*/ 240477 h 6733220"/>
              <a:gd name="connsiteX1" fmla="*/ 3278675 w 5938734"/>
              <a:gd name="connsiteY1" fmla="*/ 27710 h 6733220"/>
              <a:gd name="connsiteX2" fmla="*/ 5938734 w 5938734"/>
              <a:gd name="connsiteY2" fmla="*/ 0 h 6733220"/>
              <a:gd name="connsiteX3" fmla="*/ 5909390 w 5938734"/>
              <a:gd name="connsiteY3" fmla="*/ 6085684 h 6733220"/>
              <a:gd name="connsiteX4" fmla="*/ 8556 w 5938734"/>
              <a:gd name="connsiteY4" fmla="*/ 6114365 h 6733220"/>
              <a:gd name="connsiteX5" fmla="*/ 0 w 5938734"/>
              <a:gd name="connsiteY5" fmla="*/ 2151240 h 6733220"/>
              <a:gd name="connsiteX6" fmla="*/ 678817 w 5938734"/>
              <a:gd name="connsiteY6" fmla="*/ 1106386 h 6733220"/>
              <a:gd name="connsiteX7" fmla="*/ 2235392 w 5938734"/>
              <a:gd name="connsiteY7" fmla="*/ 240477 h 6733220"/>
              <a:gd name="connsiteX0" fmla="*/ 2235392 w 5938734"/>
              <a:gd name="connsiteY0" fmla="*/ 240477 h 6114365"/>
              <a:gd name="connsiteX1" fmla="*/ 3278675 w 5938734"/>
              <a:gd name="connsiteY1" fmla="*/ 27710 h 6114365"/>
              <a:gd name="connsiteX2" fmla="*/ 5938734 w 5938734"/>
              <a:gd name="connsiteY2" fmla="*/ 0 h 6114365"/>
              <a:gd name="connsiteX3" fmla="*/ 5909390 w 5938734"/>
              <a:gd name="connsiteY3" fmla="*/ 6085684 h 6114365"/>
              <a:gd name="connsiteX4" fmla="*/ 8556 w 5938734"/>
              <a:gd name="connsiteY4" fmla="*/ 6114365 h 6114365"/>
              <a:gd name="connsiteX5" fmla="*/ 0 w 5938734"/>
              <a:gd name="connsiteY5" fmla="*/ 2151240 h 6114365"/>
              <a:gd name="connsiteX6" fmla="*/ 678817 w 5938734"/>
              <a:gd name="connsiteY6" fmla="*/ 1106386 h 6114365"/>
              <a:gd name="connsiteX7" fmla="*/ 2235392 w 5938734"/>
              <a:gd name="connsiteY7"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909390 w 5938734"/>
              <a:gd name="connsiteY3" fmla="*/ 6085684 h 6114365"/>
              <a:gd name="connsiteX4" fmla="*/ 3267544 w 5938734"/>
              <a:gd name="connsiteY4" fmla="*/ 6106050 h 6114365"/>
              <a:gd name="connsiteX5" fmla="*/ 8556 w 5938734"/>
              <a:gd name="connsiteY5" fmla="*/ 6114365 h 6114365"/>
              <a:gd name="connsiteX6" fmla="*/ 0 w 5938734"/>
              <a:gd name="connsiteY6" fmla="*/ 2151240 h 6114365"/>
              <a:gd name="connsiteX7" fmla="*/ 678817 w 5938734"/>
              <a:gd name="connsiteY7" fmla="*/ 1106386 h 6114365"/>
              <a:gd name="connsiteX8" fmla="*/ 2235392 w 5938734"/>
              <a:gd name="connsiteY8"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909390 w 5938734"/>
              <a:gd name="connsiteY3" fmla="*/ 6085684 h 6114365"/>
              <a:gd name="connsiteX4" fmla="*/ 2923948 w 5938734"/>
              <a:gd name="connsiteY4" fmla="*/ 6106050 h 6114365"/>
              <a:gd name="connsiteX5" fmla="*/ 8556 w 5938734"/>
              <a:gd name="connsiteY5" fmla="*/ 6114365 h 6114365"/>
              <a:gd name="connsiteX6" fmla="*/ 0 w 5938734"/>
              <a:gd name="connsiteY6" fmla="*/ 2151240 h 6114365"/>
              <a:gd name="connsiteX7" fmla="*/ 678817 w 5938734"/>
              <a:gd name="connsiteY7" fmla="*/ 1106386 h 6114365"/>
              <a:gd name="connsiteX8" fmla="*/ 2235392 w 5938734"/>
              <a:gd name="connsiteY8"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2923948 w 5938734"/>
              <a:gd name="connsiteY4" fmla="*/ 6106050 h 6114365"/>
              <a:gd name="connsiteX5" fmla="*/ 8556 w 5938734"/>
              <a:gd name="connsiteY5" fmla="*/ 6114365 h 6114365"/>
              <a:gd name="connsiteX6" fmla="*/ 0 w 5938734"/>
              <a:gd name="connsiteY6" fmla="*/ 2151240 h 6114365"/>
              <a:gd name="connsiteX7" fmla="*/ 678817 w 5938734"/>
              <a:gd name="connsiteY7" fmla="*/ 1106386 h 6114365"/>
              <a:gd name="connsiteX8" fmla="*/ 2235392 w 5938734"/>
              <a:gd name="connsiteY8"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495714 w 5938734"/>
              <a:gd name="connsiteY4" fmla="*/ 4549597 h 6114365"/>
              <a:gd name="connsiteX5" fmla="*/ 2923948 w 5938734"/>
              <a:gd name="connsiteY5" fmla="*/ 6106050 h 6114365"/>
              <a:gd name="connsiteX6" fmla="*/ 8556 w 5938734"/>
              <a:gd name="connsiteY6" fmla="*/ 6114365 h 6114365"/>
              <a:gd name="connsiteX7" fmla="*/ 0 w 5938734"/>
              <a:gd name="connsiteY7" fmla="*/ 2151240 h 6114365"/>
              <a:gd name="connsiteX8" fmla="*/ 678817 w 5938734"/>
              <a:gd name="connsiteY8" fmla="*/ 1106386 h 6114365"/>
              <a:gd name="connsiteX9" fmla="*/ 2235392 w 5938734"/>
              <a:gd name="connsiteY9"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589422 w 5938734"/>
              <a:gd name="connsiteY4" fmla="*/ 4845126 h 6114365"/>
              <a:gd name="connsiteX5" fmla="*/ 2923948 w 5938734"/>
              <a:gd name="connsiteY5" fmla="*/ 6106050 h 6114365"/>
              <a:gd name="connsiteX6" fmla="*/ 8556 w 5938734"/>
              <a:gd name="connsiteY6" fmla="*/ 6114365 h 6114365"/>
              <a:gd name="connsiteX7" fmla="*/ 0 w 5938734"/>
              <a:gd name="connsiteY7" fmla="*/ 2151240 h 6114365"/>
              <a:gd name="connsiteX8" fmla="*/ 678817 w 5938734"/>
              <a:gd name="connsiteY8" fmla="*/ 1106386 h 6114365"/>
              <a:gd name="connsiteX9" fmla="*/ 2235392 w 5938734"/>
              <a:gd name="connsiteY9"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589422 w 5938734"/>
              <a:gd name="connsiteY4" fmla="*/ 4845126 h 6114365"/>
              <a:gd name="connsiteX5" fmla="*/ 2923948 w 5938734"/>
              <a:gd name="connsiteY5" fmla="*/ 6106050 h 6114365"/>
              <a:gd name="connsiteX6" fmla="*/ 8556 w 5938734"/>
              <a:gd name="connsiteY6" fmla="*/ 6114365 h 6114365"/>
              <a:gd name="connsiteX7" fmla="*/ 0 w 5938734"/>
              <a:gd name="connsiteY7" fmla="*/ 2151240 h 6114365"/>
              <a:gd name="connsiteX8" fmla="*/ 678817 w 5938734"/>
              <a:gd name="connsiteY8" fmla="*/ 1106386 h 6114365"/>
              <a:gd name="connsiteX9" fmla="*/ 2235392 w 5938734"/>
              <a:gd name="connsiteY9"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589422 w 5938734"/>
              <a:gd name="connsiteY4" fmla="*/ 4845126 h 6114365"/>
              <a:gd name="connsiteX5" fmla="*/ 2923948 w 5938734"/>
              <a:gd name="connsiteY5" fmla="*/ 6106050 h 6114365"/>
              <a:gd name="connsiteX6" fmla="*/ 8556 w 5938734"/>
              <a:gd name="connsiteY6" fmla="*/ 6114365 h 6114365"/>
              <a:gd name="connsiteX7" fmla="*/ 0 w 5938734"/>
              <a:gd name="connsiteY7" fmla="*/ 2151240 h 6114365"/>
              <a:gd name="connsiteX8" fmla="*/ 678817 w 5938734"/>
              <a:gd name="connsiteY8" fmla="*/ 1106386 h 6114365"/>
              <a:gd name="connsiteX9" fmla="*/ 2235392 w 5938734"/>
              <a:gd name="connsiteY9"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589422 w 5938734"/>
              <a:gd name="connsiteY4" fmla="*/ 4845126 h 6114365"/>
              <a:gd name="connsiteX5" fmla="*/ 2923948 w 5938734"/>
              <a:gd name="connsiteY5" fmla="*/ 6106050 h 6114365"/>
              <a:gd name="connsiteX6" fmla="*/ 8556 w 5938734"/>
              <a:gd name="connsiteY6" fmla="*/ 6114365 h 6114365"/>
              <a:gd name="connsiteX7" fmla="*/ 0 w 5938734"/>
              <a:gd name="connsiteY7" fmla="*/ 2151240 h 6114365"/>
              <a:gd name="connsiteX8" fmla="*/ 678817 w 5938734"/>
              <a:gd name="connsiteY8" fmla="*/ 1106386 h 6114365"/>
              <a:gd name="connsiteX9" fmla="*/ 2235392 w 5938734"/>
              <a:gd name="connsiteY9"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589422 w 5938734"/>
              <a:gd name="connsiteY4" fmla="*/ 4845126 h 6114365"/>
              <a:gd name="connsiteX5" fmla="*/ 3483592 w 5938734"/>
              <a:gd name="connsiteY5" fmla="*/ 5835150 h 6114365"/>
              <a:gd name="connsiteX6" fmla="*/ 2923948 w 5938734"/>
              <a:gd name="connsiteY6" fmla="*/ 6106050 h 6114365"/>
              <a:gd name="connsiteX7" fmla="*/ 8556 w 5938734"/>
              <a:gd name="connsiteY7" fmla="*/ 6114365 h 6114365"/>
              <a:gd name="connsiteX8" fmla="*/ 0 w 5938734"/>
              <a:gd name="connsiteY8" fmla="*/ 2151240 h 6114365"/>
              <a:gd name="connsiteX9" fmla="*/ 678817 w 5938734"/>
              <a:gd name="connsiteY9" fmla="*/ 1106386 h 6114365"/>
              <a:gd name="connsiteX10" fmla="*/ 2235392 w 5938734"/>
              <a:gd name="connsiteY10"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589422 w 5938734"/>
              <a:gd name="connsiteY4" fmla="*/ 4845126 h 6114365"/>
              <a:gd name="connsiteX5" fmla="*/ 3538256 w 5938734"/>
              <a:gd name="connsiteY5" fmla="*/ 5982914 h 6114365"/>
              <a:gd name="connsiteX6" fmla="*/ 2923948 w 5938734"/>
              <a:gd name="connsiteY6" fmla="*/ 6106050 h 6114365"/>
              <a:gd name="connsiteX7" fmla="*/ 8556 w 5938734"/>
              <a:gd name="connsiteY7" fmla="*/ 6114365 h 6114365"/>
              <a:gd name="connsiteX8" fmla="*/ 0 w 5938734"/>
              <a:gd name="connsiteY8" fmla="*/ 2151240 h 6114365"/>
              <a:gd name="connsiteX9" fmla="*/ 678817 w 5938734"/>
              <a:gd name="connsiteY9" fmla="*/ 1106386 h 6114365"/>
              <a:gd name="connsiteX10" fmla="*/ 2235392 w 5938734"/>
              <a:gd name="connsiteY10"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589422 w 5938734"/>
              <a:gd name="connsiteY4" fmla="*/ 4845126 h 6114365"/>
              <a:gd name="connsiteX5" fmla="*/ 3538256 w 5938734"/>
              <a:gd name="connsiteY5" fmla="*/ 5982914 h 6114365"/>
              <a:gd name="connsiteX6" fmla="*/ 2923948 w 5938734"/>
              <a:gd name="connsiteY6" fmla="*/ 6106050 h 6114365"/>
              <a:gd name="connsiteX7" fmla="*/ 8556 w 5938734"/>
              <a:gd name="connsiteY7" fmla="*/ 6114365 h 6114365"/>
              <a:gd name="connsiteX8" fmla="*/ 0 w 5938734"/>
              <a:gd name="connsiteY8" fmla="*/ 2151240 h 6114365"/>
              <a:gd name="connsiteX9" fmla="*/ 678817 w 5938734"/>
              <a:gd name="connsiteY9" fmla="*/ 1106386 h 6114365"/>
              <a:gd name="connsiteX10" fmla="*/ 2235392 w 5938734"/>
              <a:gd name="connsiteY10"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589422 w 5938734"/>
              <a:gd name="connsiteY4" fmla="*/ 4845126 h 6114365"/>
              <a:gd name="connsiteX5" fmla="*/ 3538256 w 5938734"/>
              <a:gd name="connsiteY5" fmla="*/ 5982914 h 6114365"/>
              <a:gd name="connsiteX6" fmla="*/ 2923948 w 5938734"/>
              <a:gd name="connsiteY6" fmla="*/ 6106050 h 6114365"/>
              <a:gd name="connsiteX7" fmla="*/ 8556 w 5938734"/>
              <a:gd name="connsiteY7" fmla="*/ 6114365 h 6114365"/>
              <a:gd name="connsiteX8" fmla="*/ 0 w 5938734"/>
              <a:gd name="connsiteY8" fmla="*/ 2151240 h 6114365"/>
              <a:gd name="connsiteX9" fmla="*/ 678817 w 5938734"/>
              <a:gd name="connsiteY9" fmla="*/ 1106386 h 6114365"/>
              <a:gd name="connsiteX10" fmla="*/ 2235392 w 5938734"/>
              <a:gd name="connsiteY10" fmla="*/ 240477 h 6114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38734" h="6114365">
                <a:moveTo>
                  <a:pt x="2235392" y="240477"/>
                </a:moveTo>
                <a:cubicBezTo>
                  <a:pt x="2602859" y="25475"/>
                  <a:pt x="2764715" y="32839"/>
                  <a:pt x="3278675" y="27710"/>
                </a:cubicBezTo>
                <a:lnTo>
                  <a:pt x="5938734" y="0"/>
                </a:lnTo>
                <a:cubicBezTo>
                  <a:pt x="5937676" y="1475317"/>
                  <a:pt x="5900036" y="2837193"/>
                  <a:pt x="5898978" y="4312510"/>
                </a:cubicBezTo>
                <a:cubicBezTo>
                  <a:pt x="5881693" y="4497435"/>
                  <a:pt x="5877420" y="4588781"/>
                  <a:pt x="5589422" y="4845126"/>
                </a:cubicBezTo>
                <a:lnTo>
                  <a:pt x="3538256" y="5982914"/>
                </a:lnTo>
                <a:cubicBezTo>
                  <a:pt x="3224158" y="6134784"/>
                  <a:pt x="3097482" y="6116723"/>
                  <a:pt x="2923948" y="6106050"/>
                </a:cubicBezTo>
                <a:lnTo>
                  <a:pt x="8556" y="6114365"/>
                </a:lnTo>
                <a:cubicBezTo>
                  <a:pt x="5548" y="4748124"/>
                  <a:pt x="3008" y="3517481"/>
                  <a:pt x="0" y="2151240"/>
                </a:cubicBezTo>
                <a:cubicBezTo>
                  <a:pt x="3779" y="1547899"/>
                  <a:pt x="438812" y="1249624"/>
                  <a:pt x="678817" y="1106386"/>
                </a:cubicBezTo>
                <a:lnTo>
                  <a:pt x="2235392" y="240477"/>
                </a:lnTo>
                <a:close/>
              </a:path>
            </a:pathLst>
          </a:custGeom>
          <a:solidFill>
            <a:schemeClr val="accent4"/>
          </a:solidFill>
        </p:spPr>
        <p:txBody>
          <a:bodyPr wrap="square" lIns="0" tIns="0" rIns="0" bIns="0" rtlCol="0"/>
          <a:lstStyle>
            <a:lvl1pPr>
              <a:defRPr lang="en-GB" sz="1092" kern="0" dirty="0">
                <a:solidFill>
                  <a:sysClr val="windowText" lastClr="000000"/>
                </a:solidFill>
              </a:defRPr>
            </a:lvl1pPr>
          </a:lstStyle>
          <a:p>
            <a:pPr lvl="0" algn="l" defTabSz="554492" rtl="0" eaLnBrk="1" latinLnBrk="0" hangingPunct="1"/>
            <a:endParaRPr lang="en-GB" dirty="0"/>
          </a:p>
        </p:txBody>
      </p:sp>
      <p:sp>
        <p:nvSpPr>
          <p:cNvPr id="7" name="Picture Placeholder 10">
            <a:extLst>
              <a:ext uri="{FF2B5EF4-FFF2-40B4-BE49-F238E27FC236}">
                <a16:creationId xmlns:a16="http://schemas.microsoft.com/office/drawing/2014/main" id="{A1EE6AC6-F813-D39B-EF64-1EBB5E97D045}"/>
              </a:ext>
            </a:extLst>
          </p:cNvPr>
          <p:cNvSpPr>
            <a:spLocks noGrp="1"/>
          </p:cNvSpPr>
          <p:nvPr>
            <p:ph type="pic" sz="quarter" idx="24"/>
          </p:nvPr>
        </p:nvSpPr>
        <p:spPr>
          <a:xfrm>
            <a:off x="9221979" y="1953124"/>
            <a:ext cx="1810936" cy="1970681"/>
          </a:xfrm>
          <a:custGeom>
            <a:avLst/>
            <a:gdLst>
              <a:gd name="connsiteX0" fmla="*/ 0 w 5857875"/>
              <a:gd name="connsiteY0" fmla="*/ 0 h 6400800"/>
              <a:gd name="connsiteX1" fmla="*/ 5857875 w 5857875"/>
              <a:gd name="connsiteY1" fmla="*/ 0 h 6400800"/>
              <a:gd name="connsiteX2" fmla="*/ 5857875 w 5857875"/>
              <a:gd name="connsiteY2" fmla="*/ 6400800 h 6400800"/>
              <a:gd name="connsiteX3" fmla="*/ 0 w 5857875"/>
              <a:gd name="connsiteY3" fmla="*/ 6400800 h 6400800"/>
              <a:gd name="connsiteX4" fmla="*/ 0 w 5857875"/>
              <a:gd name="connsiteY4" fmla="*/ 0 h 6400800"/>
              <a:gd name="connsiteX0" fmla="*/ 0 w 5857875"/>
              <a:gd name="connsiteY0" fmla="*/ 14288 h 6415088"/>
              <a:gd name="connsiteX1" fmla="*/ 2876550 w 5857875"/>
              <a:gd name="connsiteY1" fmla="*/ 0 h 6415088"/>
              <a:gd name="connsiteX2" fmla="*/ 5857875 w 5857875"/>
              <a:gd name="connsiteY2" fmla="*/ 14288 h 6415088"/>
              <a:gd name="connsiteX3" fmla="*/ 5857875 w 5857875"/>
              <a:gd name="connsiteY3" fmla="*/ 6415088 h 6415088"/>
              <a:gd name="connsiteX4" fmla="*/ 0 w 5857875"/>
              <a:gd name="connsiteY4" fmla="*/ 6415088 h 6415088"/>
              <a:gd name="connsiteX5" fmla="*/ 0 w 5857875"/>
              <a:gd name="connsiteY5" fmla="*/ 14288 h 6415088"/>
              <a:gd name="connsiteX0" fmla="*/ 0 w 5857875"/>
              <a:gd name="connsiteY0" fmla="*/ 14288 h 6415088"/>
              <a:gd name="connsiteX1" fmla="*/ 2876550 w 5857875"/>
              <a:gd name="connsiteY1" fmla="*/ 0 h 6415088"/>
              <a:gd name="connsiteX2" fmla="*/ 5848350 w 5857875"/>
              <a:gd name="connsiteY2" fmla="*/ 1900238 h 6415088"/>
              <a:gd name="connsiteX3" fmla="*/ 5857875 w 5857875"/>
              <a:gd name="connsiteY3" fmla="*/ 6415088 h 6415088"/>
              <a:gd name="connsiteX4" fmla="*/ 0 w 5857875"/>
              <a:gd name="connsiteY4" fmla="*/ 6415088 h 6415088"/>
              <a:gd name="connsiteX5" fmla="*/ 0 w 5857875"/>
              <a:gd name="connsiteY5" fmla="*/ 14288 h 6415088"/>
              <a:gd name="connsiteX0" fmla="*/ 0 w 5857875"/>
              <a:gd name="connsiteY0" fmla="*/ 14288 h 6415088"/>
              <a:gd name="connsiteX1" fmla="*/ 2876550 w 5857875"/>
              <a:gd name="connsiteY1" fmla="*/ 0 h 6415088"/>
              <a:gd name="connsiteX2" fmla="*/ 5219700 w 5857875"/>
              <a:gd name="connsiteY2" fmla="*/ 1504950 h 6415088"/>
              <a:gd name="connsiteX3" fmla="*/ 5848350 w 5857875"/>
              <a:gd name="connsiteY3" fmla="*/ 1900238 h 6415088"/>
              <a:gd name="connsiteX4" fmla="*/ 5857875 w 5857875"/>
              <a:gd name="connsiteY4" fmla="*/ 6415088 h 6415088"/>
              <a:gd name="connsiteX5" fmla="*/ 0 w 5857875"/>
              <a:gd name="connsiteY5" fmla="*/ 6415088 h 6415088"/>
              <a:gd name="connsiteX6" fmla="*/ 0 w 5857875"/>
              <a:gd name="connsiteY6" fmla="*/ 14288 h 6415088"/>
              <a:gd name="connsiteX0" fmla="*/ 0 w 5857875"/>
              <a:gd name="connsiteY0" fmla="*/ 14288 h 6415088"/>
              <a:gd name="connsiteX1" fmla="*/ 2876550 w 5857875"/>
              <a:gd name="connsiteY1" fmla="*/ 0 h 6415088"/>
              <a:gd name="connsiteX2" fmla="*/ 5657850 w 5857875"/>
              <a:gd name="connsiteY2" fmla="*/ 1533525 h 6415088"/>
              <a:gd name="connsiteX3" fmla="*/ 5848350 w 5857875"/>
              <a:gd name="connsiteY3" fmla="*/ 1900238 h 6415088"/>
              <a:gd name="connsiteX4" fmla="*/ 5857875 w 5857875"/>
              <a:gd name="connsiteY4" fmla="*/ 6415088 h 6415088"/>
              <a:gd name="connsiteX5" fmla="*/ 0 w 5857875"/>
              <a:gd name="connsiteY5" fmla="*/ 6415088 h 6415088"/>
              <a:gd name="connsiteX6" fmla="*/ 0 w 5857875"/>
              <a:gd name="connsiteY6" fmla="*/ 14288 h 6415088"/>
              <a:gd name="connsiteX0" fmla="*/ 0 w 5857875"/>
              <a:gd name="connsiteY0" fmla="*/ 14288 h 6415088"/>
              <a:gd name="connsiteX1" fmla="*/ 2876550 w 5857875"/>
              <a:gd name="connsiteY1" fmla="*/ 0 h 6415088"/>
              <a:gd name="connsiteX2" fmla="*/ 3171825 w 5857875"/>
              <a:gd name="connsiteY2" fmla="*/ 161925 h 6415088"/>
              <a:gd name="connsiteX3" fmla="*/ 5657850 w 5857875"/>
              <a:gd name="connsiteY3" fmla="*/ 1533525 h 6415088"/>
              <a:gd name="connsiteX4" fmla="*/ 5848350 w 5857875"/>
              <a:gd name="connsiteY4" fmla="*/ 1900238 h 6415088"/>
              <a:gd name="connsiteX5" fmla="*/ 5857875 w 5857875"/>
              <a:gd name="connsiteY5" fmla="*/ 6415088 h 6415088"/>
              <a:gd name="connsiteX6" fmla="*/ 0 w 5857875"/>
              <a:gd name="connsiteY6" fmla="*/ 6415088 h 6415088"/>
              <a:gd name="connsiteX7" fmla="*/ 0 w 5857875"/>
              <a:gd name="connsiteY7"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5657850 w 5857875"/>
              <a:gd name="connsiteY3" fmla="*/ 1533525 h 6415088"/>
              <a:gd name="connsiteX4" fmla="*/ 5848350 w 5857875"/>
              <a:gd name="connsiteY4" fmla="*/ 1900238 h 6415088"/>
              <a:gd name="connsiteX5" fmla="*/ 5857875 w 5857875"/>
              <a:gd name="connsiteY5" fmla="*/ 6415088 h 6415088"/>
              <a:gd name="connsiteX6" fmla="*/ 0 w 5857875"/>
              <a:gd name="connsiteY6" fmla="*/ 6415088 h 6415088"/>
              <a:gd name="connsiteX7" fmla="*/ 0 w 5857875"/>
              <a:gd name="connsiteY7"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5657850 w 5857875"/>
              <a:gd name="connsiteY3" fmla="*/ 1533525 h 6415088"/>
              <a:gd name="connsiteX4" fmla="*/ 5848350 w 5857875"/>
              <a:gd name="connsiteY4" fmla="*/ 1900238 h 6415088"/>
              <a:gd name="connsiteX5" fmla="*/ 5857875 w 5857875"/>
              <a:gd name="connsiteY5" fmla="*/ 6415088 h 6415088"/>
              <a:gd name="connsiteX6" fmla="*/ 0 w 5857875"/>
              <a:gd name="connsiteY6" fmla="*/ 6415088 h 6415088"/>
              <a:gd name="connsiteX7" fmla="*/ 0 w 5857875"/>
              <a:gd name="connsiteY7"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371975 w 5857875"/>
              <a:gd name="connsiteY3" fmla="*/ 714375 h 6415088"/>
              <a:gd name="connsiteX4" fmla="*/ 5657850 w 5857875"/>
              <a:gd name="connsiteY4" fmla="*/ 15335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657850 w 5857875"/>
              <a:gd name="connsiteY4" fmla="*/ 15335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505450 w 5857875"/>
              <a:gd name="connsiteY4" fmla="*/ 13430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505450 w 5857875"/>
              <a:gd name="connsiteY4" fmla="*/ 13430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505450 w 5857875"/>
              <a:gd name="connsiteY4" fmla="*/ 13430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61050"/>
              <a:gd name="connsiteY0" fmla="*/ 14288 h 6415088"/>
              <a:gd name="connsiteX1" fmla="*/ 2876550 w 5861050"/>
              <a:gd name="connsiteY1" fmla="*/ 0 h 6415088"/>
              <a:gd name="connsiteX2" fmla="*/ 3286125 w 5861050"/>
              <a:gd name="connsiteY2" fmla="*/ 57150 h 6415088"/>
              <a:gd name="connsiteX3" fmla="*/ 4410075 w 5861050"/>
              <a:gd name="connsiteY3" fmla="*/ 685800 h 6415088"/>
              <a:gd name="connsiteX4" fmla="*/ 5505450 w 5861050"/>
              <a:gd name="connsiteY4" fmla="*/ 1343025 h 6415088"/>
              <a:gd name="connsiteX5" fmla="*/ 5861050 w 5861050"/>
              <a:gd name="connsiteY5" fmla="*/ 1989138 h 6415088"/>
              <a:gd name="connsiteX6" fmla="*/ 5857875 w 5861050"/>
              <a:gd name="connsiteY6" fmla="*/ 6415088 h 6415088"/>
              <a:gd name="connsiteX7" fmla="*/ 0 w 5861050"/>
              <a:gd name="connsiteY7" fmla="*/ 6415088 h 6415088"/>
              <a:gd name="connsiteX8" fmla="*/ 0 w 5861050"/>
              <a:gd name="connsiteY8" fmla="*/ 14288 h 6415088"/>
              <a:gd name="connsiteX0" fmla="*/ 0 w 5861050"/>
              <a:gd name="connsiteY0" fmla="*/ 14288 h 6415088"/>
              <a:gd name="connsiteX1" fmla="*/ 2876550 w 5861050"/>
              <a:gd name="connsiteY1" fmla="*/ 0 h 6415088"/>
              <a:gd name="connsiteX2" fmla="*/ 3286125 w 5861050"/>
              <a:gd name="connsiteY2" fmla="*/ 57150 h 6415088"/>
              <a:gd name="connsiteX3" fmla="*/ 4410075 w 5861050"/>
              <a:gd name="connsiteY3" fmla="*/ 685800 h 6415088"/>
              <a:gd name="connsiteX4" fmla="*/ 5505450 w 5861050"/>
              <a:gd name="connsiteY4" fmla="*/ 1343025 h 6415088"/>
              <a:gd name="connsiteX5" fmla="*/ 5861050 w 5861050"/>
              <a:gd name="connsiteY5" fmla="*/ 1989138 h 6415088"/>
              <a:gd name="connsiteX6" fmla="*/ 5857875 w 5861050"/>
              <a:gd name="connsiteY6" fmla="*/ 6415088 h 6415088"/>
              <a:gd name="connsiteX7" fmla="*/ 0 w 5861050"/>
              <a:gd name="connsiteY7" fmla="*/ 6415088 h 6415088"/>
              <a:gd name="connsiteX8" fmla="*/ 0 w 5861050"/>
              <a:gd name="connsiteY8" fmla="*/ 14288 h 6415088"/>
              <a:gd name="connsiteX0" fmla="*/ 0 w 5861050"/>
              <a:gd name="connsiteY0" fmla="*/ 14288 h 6415088"/>
              <a:gd name="connsiteX1" fmla="*/ 2876550 w 5861050"/>
              <a:gd name="connsiteY1" fmla="*/ 0 h 6415088"/>
              <a:gd name="connsiteX2" fmla="*/ 3286125 w 5861050"/>
              <a:gd name="connsiteY2" fmla="*/ 57150 h 6415088"/>
              <a:gd name="connsiteX3" fmla="*/ 4410075 w 5861050"/>
              <a:gd name="connsiteY3" fmla="*/ 685800 h 6415088"/>
              <a:gd name="connsiteX4" fmla="*/ 5505450 w 5861050"/>
              <a:gd name="connsiteY4" fmla="*/ 1343025 h 6415088"/>
              <a:gd name="connsiteX5" fmla="*/ 5861050 w 5861050"/>
              <a:gd name="connsiteY5" fmla="*/ 1989138 h 6415088"/>
              <a:gd name="connsiteX6" fmla="*/ 5857875 w 5861050"/>
              <a:gd name="connsiteY6" fmla="*/ 6415088 h 6415088"/>
              <a:gd name="connsiteX7" fmla="*/ 0 w 5861050"/>
              <a:gd name="connsiteY7" fmla="*/ 6415088 h 6415088"/>
              <a:gd name="connsiteX8" fmla="*/ 0 w 5861050"/>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7938 h 6408738"/>
              <a:gd name="connsiteX1" fmla="*/ 2863850 w 5857943"/>
              <a:gd name="connsiteY1" fmla="*/ 0 h 6408738"/>
              <a:gd name="connsiteX2" fmla="*/ 3286125 w 5857943"/>
              <a:gd name="connsiteY2" fmla="*/ 50800 h 6408738"/>
              <a:gd name="connsiteX3" fmla="*/ 4410075 w 5857943"/>
              <a:gd name="connsiteY3" fmla="*/ 679450 h 6408738"/>
              <a:gd name="connsiteX4" fmla="*/ 5505450 w 5857943"/>
              <a:gd name="connsiteY4" fmla="*/ 1336675 h 6408738"/>
              <a:gd name="connsiteX5" fmla="*/ 5848350 w 5857943"/>
              <a:gd name="connsiteY5" fmla="*/ 1982788 h 6408738"/>
              <a:gd name="connsiteX6" fmla="*/ 5857875 w 5857943"/>
              <a:gd name="connsiteY6" fmla="*/ 6408738 h 6408738"/>
              <a:gd name="connsiteX7" fmla="*/ 0 w 5857943"/>
              <a:gd name="connsiteY7" fmla="*/ 6408738 h 6408738"/>
              <a:gd name="connsiteX8" fmla="*/ 0 w 5857943"/>
              <a:gd name="connsiteY8" fmla="*/ 7938 h 6408738"/>
              <a:gd name="connsiteX0" fmla="*/ 12700 w 5870643"/>
              <a:gd name="connsiteY0" fmla="*/ 7938 h 6408738"/>
              <a:gd name="connsiteX1" fmla="*/ 2876550 w 5870643"/>
              <a:gd name="connsiteY1" fmla="*/ 0 h 6408738"/>
              <a:gd name="connsiteX2" fmla="*/ 3298825 w 5870643"/>
              <a:gd name="connsiteY2" fmla="*/ 50800 h 6408738"/>
              <a:gd name="connsiteX3" fmla="*/ 4422775 w 5870643"/>
              <a:gd name="connsiteY3" fmla="*/ 679450 h 6408738"/>
              <a:gd name="connsiteX4" fmla="*/ 5518150 w 5870643"/>
              <a:gd name="connsiteY4" fmla="*/ 1336675 h 6408738"/>
              <a:gd name="connsiteX5" fmla="*/ 5861050 w 5870643"/>
              <a:gd name="connsiteY5" fmla="*/ 1982788 h 6408738"/>
              <a:gd name="connsiteX6" fmla="*/ 5870575 w 5870643"/>
              <a:gd name="connsiteY6" fmla="*/ 6408738 h 6408738"/>
              <a:gd name="connsiteX7" fmla="*/ 12700 w 5870643"/>
              <a:gd name="connsiteY7" fmla="*/ 6408738 h 6408738"/>
              <a:gd name="connsiteX8" fmla="*/ 0 w 5870643"/>
              <a:gd name="connsiteY8" fmla="*/ 4321175 h 6408738"/>
              <a:gd name="connsiteX9" fmla="*/ 12700 w 5870643"/>
              <a:gd name="connsiteY9" fmla="*/ 7938 h 6408738"/>
              <a:gd name="connsiteX0" fmla="*/ 12700 w 5870643"/>
              <a:gd name="connsiteY0" fmla="*/ 7938 h 6408738"/>
              <a:gd name="connsiteX1" fmla="*/ 2876550 w 5870643"/>
              <a:gd name="connsiteY1" fmla="*/ 0 h 6408738"/>
              <a:gd name="connsiteX2" fmla="*/ 3298825 w 5870643"/>
              <a:gd name="connsiteY2" fmla="*/ 50800 h 6408738"/>
              <a:gd name="connsiteX3" fmla="*/ 4422775 w 5870643"/>
              <a:gd name="connsiteY3" fmla="*/ 679450 h 6408738"/>
              <a:gd name="connsiteX4" fmla="*/ 5518150 w 5870643"/>
              <a:gd name="connsiteY4" fmla="*/ 1336675 h 6408738"/>
              <a:gd name="connsiteX5" fmla="*/ 5861050 w 5870643"/>
              <a:gd name="connsiteY5" fmla="*/ 1982788 h 6408738"/>
              <a:gd name="connsiteX6" fmla="*/ 5870575 w 5870643"/>
              <a:gd name="connsiteY6" fmla="*/ 6408738 h 6408738"/>
              <a:gd name="connsiteX7" fmla="*/ 2806700 w 5870643"/>
              <a:gd name="connsiteY7" fmla="*/ 6403975 h 6408738"/>
              <a:gd name="connsiteX8" fmla="*/ 12700 w 5870643"/>
              <a:gd name="connsiteY8" fmla="*/ 6408738 h 6408738"/>
              <a:gd name="connsiteX9" fmla="*/ 0 w 5870643"/>
              <a:gd name="connsiteY9" fmla="*/ 4321175 h 6408738"/>
              <a:gd name="connsiteX10" fmla="*/ 12700 w 5870643"/>
              <a:gd name="connsiteY10" fmla="*/ 7938 h 6408738"/>
              <a:gd name="connsiteX0" fmla="*/ 210765 w 6068708"/>
              <a:gd name="connsiteY0" fmla="*/ 7938 h 6408738"/>
              <a:gd name="connsiteX1" fmla="*/ 3074615 w 6068708"/>
              <a:gd name="connsiteY1" fmla="*/ 0 h 6408738"/>
              <a:gd name="connsiteX2" fmla="*/ 3496890 w 6068708"/>
              <a:gd name="connsiteY2" fmla="*/ 50800 h 6408738"/>
              <a:gd name="connsiteX3" fmla="*/ 4620840 w 6068708"/>
              <a:gd name="connsiteY3" fmla="*/ 679450 h 6408738"/>
              <a:gd name="connsiteX4" fmla="*/ 5716215 w 6068708"/>
              <a:gd name="connsiteY4" fmla="*/ 1336675 h 6408738"/>
              <a:gd name="connsiteX5" fmla="*/ 6059115 w 6068708"/>
              <a:gd name="connsiteY5" fmla="*/ 1982788 h 6408738"/>
              <a:gd name="connsiteX6" fmla="*/ 6068640 w 6068708"/>
              <a:gd name="connsiteY6" fmla="*/ 6408738 h 6408738"/>
              <a:gd name="connsiteX7" fmla="*/ 3004765 w 6068708"/>
              <a:gd name="connsiteY7" fmla="*/ 6403975 h 6408738"/>
              <a:gd name="connsiteX8" fmla="*/ 210765 w 6068708"/>
              <a:gd name="connsiteY8" fmla="*/ 6408738 h 6408738"/>
              <a:gd name="connsiteX9" fmla="*/ 198065 w 6068708"/>
              <a:gd name="connsiteY9" fmla="*/ 5210175 h 6408738"/>
              <a:gd name="connsiteX10" fmla="*/ 198065 w 6068708"/>
              <a:gd name="connsiteY10" fmla="*/ 4321175 h 6408738"/>
              <a:gd name="connsiteX11" fmla="*/ 210765 w 6068708"/>
              <a:gd name="connsiteY11" fmla="*/ 7938 h 6408738"/>
              <a:gd name="connsiteX0" fmla="*/ 14288 w 5872231"/>
              <a:gd name="connsiteY0" fmla="*/ 7938 h 6408738"/>
              <a:gd name="connsiteX1" fmla="*/ 2878138 w 5872231"/>
              <a:gd name="connsiteY1" fmla="*/ 0 h 6408738"/>
              <a:gd name="connsiteX2" fmla="*/ 3300413 w 5872231"/>
              <a:gd name="connsiteY2" fmla="*/ 50800 h 6408738"/>
              <a:gd name="connsiteX3" fmla="*/ 4424363 w 5872231"/>
              <a:gd name="connsiteY3" fmla="*/ 679450 h 6408738"/>
              <a:gd name="connsiteX4" fmla="*/ 5519738 w 5872231"/>
              <a:gd name="connsiteY4" fmla="*/ 1336675 h 6408738"/>
              <a:gd name="connsiteX5" fmla="*/ 5862638 w 5872231"/>
              <a:gd name="connsiteY5" fmla="*/ 1982788 h 6408738"/>
              <a:gd name="connsiteX6" fmla="*/ 5872163 w 5872231"/>
              <a:gd name="connsiteY6" fmla="*/ 6408738 h 6408738"/>
              <a:gd name="connsiteX7" fmla="*/ 2808288 w 5872231"/>
              <a:gd name="connsiteY7" fmla="*/ 6403975 h 6408738"/>
              <a:gd name="connsiteX8" fmla="*/ 1398588 w 5872231"/>
              <a:gd name="connsiteY8" fmla="*/ 5659438 h 6408738"/>
              <a:gd name="connsiteX9" fmla="*/ 1588 w 5872231"/>
              <a:gd name="connsiteY9" fmla="*/ 5210175 h 6408738"/>
              <a:gd name="connsiteX10" fmla="*/ 1588 w 5872231"/>
              <a:gd name="connsiteY10" fmla="*/ 4321175 h 6408738"/>
              <a:gd name="connsiteX11" fmla="*/ 14288 w 5872231"/>
              <a:gd name="connsiteY11" fmla="*/ 7938 h 6408738"/>
              <a:gd name="connsiteX0" fmla="*/ 14288 w 5872231"/>
              <a:gd name="connsiteY0" fmla="*/ 7938 h 6408738"/>
              <a:gd name="connsiteX1" fmla="*/ 2878138 w 5872231"/>
              <a:gd name="connsiteY1" fmla="*/ 0 h 6408738"/>
              <a:gd name="connsiteX2" fmla="*/ 3300413 w 5872231"/>
              <a:gd name="connsiteY2" fmla="*/ 50800 h 6408738"/>
              <a:gd name="connsiteX3" fmla="*/ 4424363 w 5872231"/>
              <a:gd name="connsiteY3" fmla="*/ 679450 h 6408738"/>
              <a:gd name="connsiteX4" fmla="*/ 5519738 w 5872231"/>
              <a:gd name="connsiteY4" fmla="*/ 1336675 h 6408738"/>
              <a:gd name="connsiteX5" fmla="*/ 5862638 w 5872231"/>
              <a:gd name="connsiteY5" fmla="*/ 1982788 h 6408738"/>
              <a:gd name="connsiteX6" fmla="*/ 5872163 w 5872231"/>
              <a:gd name="connsiteY6" fmla="*/ 6408738 h 6408738"/>
              <a:gd name="connsiteX7" fmla="*/ 2808288 w 5872231"/>
              <a:gd name="connsiteY7" fmla="*/ 6403975 h 6408738"/>
              <a:gd name="connsiteX8" fmla="*/ 1398588 w 5872231"/>
              <a:gd name="connsiteY8" fmla="*/ 5659438 h 6408738"/>
              <a:gd name="connsiteX9" fmla="*/ 1588 w 5872231"/>
              <a:gd name="connsiteY9" fmla="*/ 5210175 h 6408738"/>
              <a:gd name="connsiteX10" fmla="*/ 1588 w 5872231"/>
              <a:gd name="connsiteY10" fmla="*/ 4321175 h 6408738"/>
              <a:gd name="connsiteX11" fmla="*/ 14288 w 5872231"/>
              <a:gd name="connsiteY11" fmla="*/ 7938 h 6408738"/>
              <a:gd name="connsiteX0" fmla="*/ 12711 w 5870654"/>
              <a:gd name="connsiteY0" fmla="*/ 7938 h 6408738"/>
              <a:gd name="connsiteX1" fmla="*/ 2876561 w 5870654"/>
              <a:gd name="connsiteY1" fmla="*/ 0 h 6408738"/>
              <a:gd name="connsiteX2" fmla="*/ 3298836 w 5870654"/>
              <a:gd name="connsiteY2" fmla="*/ 50800 h 6408738"/>
              <a:gd name="connsiteX3" fmla="*/ 4422786 w 5870654"/>
              <a:gd name="connsiteY3" fmla="*/ 679450 h 6408738"/>
              <a:gd name="connsiteX4" fmla="*/ 5518161 w 5870654"/>
              <a:gd name="connsiteY4" fmla="*/ 1336675 h 6408738"/>
              <a:gd name="connsiteX5" fmla="*/ 5861061 w 5870654"/>
              <a:gd name="connsiteY5" fmla="*/ 1982788 h 6408738"/>
              <a:gd name="connsiteX6" fmla="*/ 5870586 w 5870654"/>
              <a:gd name="connsiteY6" fmla="*/ 6408738 h 6408738"/>
              <a:gd name="connsiteX7" fmla="*/ 2806711 w 5870654"/>
              <a:gd name="connsiteY7" fmla="*/ 6403975 h 6408738"/>
              <a:gd name="connsiteX8" fmla="*/ 1397011 w 5870654"/>
              <a:gd name="connsiteY8" fmla="*/ 5659438 h 6408738"/>
              <a:gd name="connsiteX9" fmla="*/ 304811 w 5870654"/>
              <a:gd name="connsiteY9" fmla="*/ 5032375 h 6408738"/>
              <a:gd name="connsiteX10" fmla="*/ 11 w 5870654"/>
              <a:gd name="connsiteY10" fmla="*/ 4321175 h 6408738"/>
              <a:gd name="connsiteX11" fmla="*/ 12711 w 5870654"/>
              <a:gd name="connsiteY11" fmla="*/ 7938 h 6408738"/>
              <a:gd name="connsiteX0" fmla="*/ 12711 w 5870654"/>
              <a:gd name="connsiteY0" fmla="*/ 7938 h 6408738"/>
              <a:gd name="connsiteX1" fmla="*/ 2876561 w 5870654"/>
              <a:gd name="connsiteY1" fmla="*/ 0 h 6408738"/>
              <a:gd name="connsiteX2" fmla="*/ 3298836 w 5870654"/>
              <a:gd name="connsiteY2" fmla="*/ 50800 h 6408738"/>
              <a:gd name="connsiteX3" fmla="*/ 4422786 w 5870654"/>
              <a:gd name="connsiteY3" fmla="*/ 679450 h 6408738"/>
              <a:gd name="connsiteX4" fmla="*/ 5518161 w 5870654"/>
              <a:gd name="connsiteY4" fmla="*/ 1336675 h 6408738"/>
              <a:gd name="connsiteX5" fmla="*/ 5861061 w 5870654"/>
              <a:gd name="connsiteY5" fmla="*/ 1982788 h 6408738"/>
              <a:gd name="connsiteX6" fmla="*/ 5870586 w 5870654"/>
              <a:gd name="connsiteY6" fmla="*/ 6408738 h 6408738"/>
              <a:gd name="connsiteX7" fmla="*/ 2806711 w 5870654"/>
              <a:gd name="connsiteY7" fmla="*/ 6403975 h 6408738"/>
              <a:gd name="connsiteX8" fmla="*/ 1397011 w 5870654"/>
              <a:gd name="connsiteY8" fmla="*/ 5659438 h 6408738"/>
              <a:gd name="connsiteX9" fmla="*/ 304811 w 5870654"/>
              <a:gd name="connsiteY9" fmla="*/ 5032375 h 6408738"/>
              <a:gd name="connsiteX10" fmla="*/ 11 w 5870654"/>
              <a:gd name="connsiteY10" fmla="*/ 4321175 h 6408738"/>
              <a:gd name="connsiteX11" fmla="*/ 12711 w 5870654"/>
              <a:gd name="connsiteY11" fmla="*/ 7938 h 6408738"/>
              <a:gd name="connsiteX0" fmla="*/ 19060 w 5877003"/>
              <a:gd name="connsiteY0" fmla="*/ 7938 h 6408738"/>
              <a:gd name="connsiteX1" fmla="*/ 2882910 w 5877003"/>
              <a:gd name="connsiteY1" fmla="*/ 0 h 6408738"/>
              <a:gd name="connsiteX2" fmla="*/ 3305185 w 5877003"/>
              <a:gd name="connsiteY2" fmla="*/ 50800 h 6408738"/>
              <a:gd name="connsiteX3" fmla="*/ 4429135 w 5877003"/>
              <a:gd name="connsiteY3" fmla="*/ 679450 h 6408738"/>
              <a:gd name="connsiteX4" fmla="*/ 5524510 w 5877003"/>
              <a:gd name="connsiteY4" fmla="*/ 1336675 h 6408738"/>
              <a:gd name="connsiteX5" fmla="*/ 5867410 w 5877003"/>
              <a:gd name="connsiteY5" fmla="*/ 1982788 h 6408738"/>
              <a:gd name="connsiteX6" fmla="*/ 5876935 w 5877003"/>
              <a:gd name="connsiteY6" fmla="*/ 6408738 h 6408738"/>
              <a:gd name="connsiteX7" fmla="*/ 2813060 w 5877003"/>
              <a:gd name="connsiteY7" fmla="*/ 6403975 h 6408738"/>
              <a:gd name="connsiteX8" fmla="*/ 1403360 w 5877003"/>
              <a:gd name="connsiteY8" fmla="*/ 5659438 h 6408738"/>
              <a:gd name="connsiteX9" fmla="*/ 311160 w 5877003"/>
              <a:gd name="connsiteY9" fmla="*/ 5032375 h 6408738"/>
              <a:gd name="connsiteX10" fmla="*/ 10 w 5877003"/>
              <a:gd name="connsiteY10" fmla="*/ 4162425 h 6408738"/>
              <a:gd name="connsiteX11" fmla="*/ 19060 w 5877003"/>
              <a:gd name="connsiteY11" fmla="*/ 7938 h 6408738"/>
              <a:gd name="connsiteX0" fmla="*/ 19068 w 5877011"/>
              <a:gd name="connsiteY0" fmla="*/ 7938 h 6408738"/>
              <a:gd name="connsiteX1" fmla="*/ 2882918 w 5877011"/>
              <a:gd name="connsiteY1" fmla="*/ 0 h 6408738"/>
              <a:gd name="connsiteX2" fmla="*/ 3305193 w 5877011"/>
              <a:gd name="connsiteY2" fmla="*/ 50800 h 6408738"/>
              <a:gd name="connsiteX3" fmla="*/ 4429143 w 5877011"/>
              <a:gd name="connsiteY3" fmla="*/ 679450 h 6408738"/>
              <a:gd name="connsiteX4" fmla="*/ 5524518 w 5877011"/>
              <a:gd name="connsiteY4" fmla="*/ 1336675 h 6408738"/>
              <a:gd name="connsiteX5" fmla="*/ 5867418 w 5877011"/>
              <a:gd name="connsiteY5" fmla="*/ 1982788 h 6408738"/>
              <a:gd name="connsiteX6" fmla="*/ 5876943 w 5877011"/>
              <a:gd name="connsiteY6" fmla="*/ 6408738 h 6408738"/>
              <a:gd name="connsiteX7" fmla="*/ 2813068 w 5877011"/>
              <a:gd name="connsiteY7" fmla="*/ 6403975 h 6408738"/>
              <a:gd name="connsiteX8" fmla="*/ 1403368 w 5877011"/>
              <a:gd name="connsiteY8" fmla="*/ 5659438 h 6408738"/>
              <a:gd name="connsiteX9" fmla="*/ 311168 w 5877011"/>
              <a:gd name="connsiteY9" fmla="*/ 5032375 h 6408738"/>
              <a:gd name="connsiteX10" fmla="*/ 18 w 5877011"/>
              <a:gd name="connsiteY10" fmla="*/ 4162425 h 6408738"/>
              <a:gd name="connsiteX11" fmla="*/ 19068 w 5877011"/>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311150 w 5876993"/>
              <a:gd name="connsiteY9" fmla="*/ 50323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95444 h 6496244"/>
              <a:gd name="connsiteX1" fmla="*/ 2842976 w 5876993"/>
              <a:gd name="connsiteY1" fmla="*/ 0 h 6496244"/>
              <a:gd name="connsiteX2" fmla="*/ 3305175 w 5876993"/>
              <a:gd name="connsiteY2" fmla="*/ 138306 h 6496244"/>
              <a:gd name="connsiteX3" fmla="*/ 4429125 w 5876993"/>
              <a:gd name="connsiteY3" fmla="*/ 766956 h 6496244"/>
              <a:gd name="connsiteX4" fmla="*/ 5524500 w 5876993"/>
              <a:gd name="connsiteY4" fmla="*/ 1424181 h 6496244"/>
              <a:gd name="connsiteX5" fmla="*/ 5867400 w 5876993"/>
              <a:gd name="connsiteY5" fmla="*/ 2070294 h 6496244"/>
              <a:gd name="connsiteX6" fmla="*/ 5876925 w 5876993"/>
              <a:gd name="connsiteY6" fmla="*/ 6496244 h 6496244"/>
              <a:gd name="connsiteX7" fmla="*/ 2727325 w 5876993"/>
              <a:gd name="connsiteY7" fmla="*/ 6472431 h 6496244"/>
              <a:gd name="connsiteX8" fmla="*/ 1372870 w 5876993"/>
              <a:gd name="connsiteY8" fmla="*/ 5754564 h 6496244"/>
              <a:gd name="connsiteX9" fmla="*/ 292100 w 5876993"/>
              <a:gd name="connsiteY9" fmla="*/ 5069081 h 6496244"/>
              <a:gd name="connsiteX10" fmla="*/ 0 w 5876993"/>
              <a:gd name="connsiteY10" fmla="*/ 4249931 h 6496244"/>
              <a:gd name="connsiteX11" fmla="*/ 19050 w 5876993"/>
              <a:gd name="connsiteY11" fmla="*/ 95444 h 6496244"/>
              <a:gd name="connsiteX0" fmla="*/ 29031 w 5876993"/>
              <a:gd name="connsiteY0" fmla="*/ 7936 h 6496244"/>
              <a:gd name="connsiteX1" fmla="*/ 2842976 w 5876993"/>
              <a:gd name="connsiteY1" fmla="*/ 0 h 6496244"/>
              <a:gd name="connsiteX2" fmla="*/ 3305175 w 5876993"/>
              <a:gd name="connsiteY2" fmla="*/ 138306 h 6496244"/>
              <a:gd name="connsiteX3" fmla="*/ 4429125 w 5876993"/>
              <a:gd name="connsiteY3" fmla="*/ 766956 h 6496244"/>
              <a:gd name="connsiteX4" fmla="*/ 5524500 w 5876993"/>
              <a:gd name="connsiteY4" fmla="*/ 1424181 h 6496244"/>
              <a:gd name="connsiteX5" fmla="*/ 5867400 w 5876993"/>
              <a:gd name="connsiteY5" fmla="*/ 2070294 h 6496244"/>
              <a:gd name="connsiteX6" fmla="*/ 5876925 w 5876993"/>
              <a:gd name="connsiteY6" fmla="*/ 6496244 h 6496244"/>
              <a:gd name="connsiteX7" fmla="*/ 2727325 w 5876993"/>
              <a:gd name="connsiteY7" fmla="*/ 6472431 h 6496244"/>
              <a:gd name="connsiteX8" fmla="*/ 1372870 w 5876993"/>
              <a:gd name="connsiteY8" fmla="*/ 5754564 h 6496244"/>
              <a:gd name="connsiteX9" fmla="*/ 292100 w 5876993"/>
              <a:gd name="connsiteY9" fmla="*/ 5069081 h 6496244"/>
              <a:gd name="connsiteX10" fmla="*/ 0 w 5876993"/>
              <a:gd name="connsiteY10" fmla="*/ 4249931 h 6496244"/>
              <a:gd name="connsiteX11" fmla="*/ 29031 w 5876993"/>
              <a:gd name="connsiteY11" fmla="*/ 7936 h 6496244"/>
              <a:gd name="connsiteX0" fmla="*/ 29031 w 5876993"/>
              <a:gd name="connsiteY0" fmla="*/ 7936 h 6496244"/>
              <a:gd name="connsiteX1" fmla="*/ 2813033 w 5876993"/>
              <a:gd name="connsiteY1" fmla="*/ 0 h 6496244"/>
              <a:gd name="connsiteX2" fmla="*/ 3305175 w 5876993"/>
              <a:gd name="connsiteY2" fmla="*/ 138306 h 6496244"/>
              <a:gd name="connsiteX3" fmla="*/ 4429125 w 5876993"/>
              <a:gd name="connsiteY3" fmla="*/ 766956 h 6496244"/>
              <a:gd name="connsiteX4" fmla="*/ 5524500 w 5876993"/>
              <a:gd name="connsiteY4" fmla="*/ 1424181 h 6496244"/>
              <a:gd name="connsiteX5" fmla="*/ 5867400 w 5876993"/>
              <a:gd name="connsiteY5" fmla="*/ 2070294 h 6496244"/>
              <a:gd name="connsiteX6" fmla="*/ 5876925 w 5876993"/>
              <a:gd name="connsiteY6" fmla="*/ 6496244 h 6496244"/>
              <a:gd name="connsiteX7" fmla="*/ 2727325 w 5876993"/>
              <a:gd name="connsiteY7" fmla="*/ 6472431 h 6496244"/>
              <a:gd name="connsiteX8" fmla="*/ 1372870 w 5876993"/>
              <a:gd name="connsiteY8" fmla="*/ 5754564 h 6496244"/>
              <a:gd name="connsiteX9" fmla="*/ 292100 w 5876993"/>
              <a:gd name="connsiteY9" fmla="*/ 5069081 h 6496244"/>
              <a:gd name="connsiteX10" fmla="*/ 0 w 5876993"/>
              <a:gd name="connsiteY10" fmla="*/ 4249931 h 6496244"/>
              <a:gd name="connsiteX11" fmla="*/ 29031 w 5876993"/>
              <a:gd name="connsiteY11" fmla="*/ 7936 h 6496244"/>
              <a:gd name="connsiteX0" fmla="*/ 29031 w 5876993"/>
              <a:gd name="connsiteY0" fmla="*/ 1454 h 6489762"/>
              <a:gd name="connsiteX1" fmla="*/ 2939463 w 5876993"/>
              <a:gd name="connsiteY1" fmla="*/ 0 h 6489762"/>
              <a:gd name="connsiteX2" fmla="*/ 3305175 w 5876993"/>
              <a:gd name="connsiteY2" fmla="*/ 131824 h 6489762"/>
              <a:gd name="connsiteX3" fmla="*/ 4429125 w 5876993"/>
              <a:gd name="connsiteY3" fmla="*/ 760474 h 6489762"/>
              <a:gd name="connsiteX4" fmla="*/ 5524500 w 5876993"/>
              <a:gd name="connsiteY4" fmla="*/ 1417699 h 6489762"/>
              <a:gd name="connsiteX5" fmla="*/ 5867400 w 5876993"/>
              <a:gd name="connsiteY5" fmla="*/ 2063812 h 6489762"/>
              <a:gd name="connsiteX6" fmla="*/ 5876925 w 5876993"/>
              <a:gd name="connsiteY6" fmla="*/ 6489762 h 6489762"/>
              <a:gd name="connsiteX7" fmla="*/ 2727325 w 5876993"/>
              <a:gd name="connsiteY7" fmla="*/ 6465949 h 6489762"/>
              <a:gd name="connsiteX8" fmla="*/ 1372870 w 5876993"/>
              <a:gd name="connsiteY8" fmla="*/ 5748082 h 6489762"/>
              <a:gd name="connsiteX9" fmla="*/ 292100 w 5876993"/>
              <a:gd name="connsiteY9" fmla="*/ 5062599 h 6489762"/>
              <a:gd name="connsiteX10" fmla="*/ 0 w 5876993"/>
              <a:gd name="connsiteY10" fmla="*/ 4243449 h 6489762"/>
              <a:gd name="connsiteX11" fmla="*/ 29031 w 5876993"/>
              <a:gd name="connsiteY11" fmla="*/ 1454 h 6489762"/>
              <a:gd name="connsiteX0" fmla="*/ 29031 w 5876993"/>
              <a:gd name="connsiteY0" fmla="*/ 1454 h 6489762"/>
              <a:gd name="connsiteX1" fmla="*/ 2912846 w 5876993"/>
              <a:gd name="connsiteY1" fmla="*/ 0 h 6489762"/>
              <a:gd name="connsiteX2" fmla="*/ 3305175 w 5876993"/>
              <a:gd name="connsiteY2" fmla="*/ 131824 h 6489762"/>
              <a:gd name="connsiteX3" fmla="*/ 4429125 w 5876993"/>
              <a:gd name="connsiteY3" fmla="*/ 760474 h 6489762"/>
              <a:gd name="connsiteX4" fmla="*/ 5524500 w 5876993"/>
              <a:gd name="connsiteY4" fmla="*/ 1417699 h 6489762"/>
              <a:gd name="connsiteX5" fmla="*/ 5867400 w 5876993"/>
              <a:gd name="connsiteY5" fmla="*/ 2063812 h 6489762"/>
              <a:gd name="connsiteX6" fmla="*/ 5876925 w 5876993"/>
              <a:gd name="connsiteY6" fmla="*/ 6489762 h 6489762"/>
              <a:gd name="connsiteX7" fmla="*/ 2727325 w 5876993"/>
              <a:gd name="connsiteY7" fmla="*/ 6465949 h 6489762"/>
              <a:gd name="connsiteX8" fmla="*/ 1372870 w 5876993"/>
              <a:gd name="connsiteY8" fmla="*/ 5748082 h 6489762"/>
              <a:gd name="connsiteX9" fmla="*/ 292100 w 5876993"/>
              <a:gd name="connsiteY9" fmla="*/ 5062599 h 6489762"/>
              <a:gd name="connsiteX10" fmla="*/ 0 w 5876993"/>
              <a:gd name="connsiteY10" fmla="*/ 4243449 h 6489762"/>
              <a:gd name="connsiteX11" fmla="*/ 29031 w 5876993"/>
              <a:gd name="connsiteY11" fmla="*/ 1454 h 6489762"/>
              <a:gd name="connsiteX0" fmla="*/ 29031 w 5886944"/>
              <a:gd name="connsiteY0" fmla="*/ 1454 h 6465949"/>
              <a:gd name="connsiteX1" fmla="*/ 2912846 w 5886944"/>
              <a:gd name="connsiteY1" fmla="*/ 0 h 6465949"/>
              <a:gd name="connsiteX2" fmla="*/ 3305175 w 5886944"/>
              <a:gd name="connsiteY2" fmla="*/ 131824 h 6465949"/>
              <a:gd name="connsiteX3" fmla="*/ 4429125 w 5886944"/>
              <a:gd name="connsiteY3" fmla="*/ 760474 h 6465949"/>
              <a:gd name="connsiteX4" fmla="*/ 5524500 w 5886944"/>
              <a:gd name="connsiteY4" fmla="*/ 1417699 h 6465949"/>
              <a:gd name="connsiteX5" fmla="*/ 5867400 w 5886944"/>
              <a:gd name="connsiteY5" fmla="*/ 2063812 h 6465949"/>
              <a:gd name="connsiteX6" fmla="*/ 5886906 w 5886944"/>
              <a:gd name="connsiteY6" fmla="*/ 6061950 h 6465949"/>
              <a:gd name="connsiteX7" fmla="*/ 2727325 w 5886944"/>
              <a:gd name="connsiteY7" fmla="*/ 6465949 h 6465949"/>
              <a:gd name="connsiteX8" fmla="*/ 1372870 w 5886944"/>
              <a:gd name="connsiteY8" fmla="*/ 5748082 h 6465949"/>
              <a:gd name="connsiteX9" fmla="*/ 292100 w 5886944"/>
              <a:gd name="connsiteY9" fmla="*/ 5062599 h 6465949"/>
              <a:gd name="connsiteX10" fmla="*/ 0 w 5886944"/>
              <a:gd name="connsiteY10" fmla="*/ 4243449 h 6465949"/>
              <a:gd name="connsiteX11" fmla="*/ 29031 w 5886944"/>
              <a:gd name="connsiteY11" fmla="*/ 1454 h 6465949"/>
              <a:gd name="connsiteX0" fmla="*/ 29031 w 5886944"/>
              <a:gd name="connsiteY0" fmla="*/ 1454 h 6465949"/>
              <a:gd name="connsiteX1" fmla="*/ 2912846 w 5886944"/>
              <a:gd name="connsiteY1" fmla="*/ 0 h 6465949"/>
              <a:gd name="connsiteX2" fmla="*/ 3305175 w 5886944"/>
              <a:gd name="connsiteY2" fmla="*/ 131824 h 6465949"/>
              <a:gd name="connsiteX3" fmla="*/ 4429125 w 5886944"/>
              <a:gd name="connsiteY3" fmla="*/ 760474 h 6465949"/>
              <a:gd name="connsiteX4" fmla="*/ 5524500 w 5886944"/>
              <a:gd name="connsiteY4" fmla="*/ 1417699 h 6465949"/>
              <a:gd name="connsiteX5" fmla="*/ 5867400 w 5886944"/>
              <a:gd name="connsiteY5" fmla="*/ 2063812 h 6465949"/>
              <a:gd name="connsiteX6" fmla="*/ 5886906 w 5886944"/>
              <a:gd name="connsiteY6" fmla="*/ 6061950 h 6465949"/>
              <a:gd name="connsiteX7" fmla="*/ 2727325 w 5886944"/>
              <a:gd name="connsiteY7" fmla="*/ 6465949 h 6465949"/>
              <a:gd name="connsiteX8" fmla="*/ 1372870 w 5886944"/>
              <a:gd name="connsiteY8" fmla="*/ 5748082 h 6465949"/>
              <a:gd name="connsiteX9" fmla="*/ 0 w 5886944"/>
              <a:gd name="connsiteY9" fmla="*/ 4243449 h 6465949"/>
              <a:gd name="connsiteX10" fmla="*/ 29031 w 5886944"/>
              <a:gd name="connsiteY10" fmla="*/ 1454 h 6465949"/>
              <a:gd name="connsiteX0" fmla="*/ 29031 w 5886944"/>
              <a:gd name="connsiteY0" fmla="*/ 1454 h 6465949"/>
              <a:gd name="connsiteX1" fmla="*/ 2912846 w 5886944"/>
              <a:gd name="connsiteY1" fmla="*/ 0 h 6465949"/>
              <a:gd name="connsiteX2" fmla="*/ 3305175 w 5886944"/>
              <a:gd name="connsiteY2" fmla="*/ 131824 h 6465949"/>
              <a:gd name="connsiteX3" fmla="*/ 4429125 w 5886944"/>
              <a:gd name="connsiteY3" fmla="*/ 760474 h 6465949"/>
              <a:gd name="connsiteX4" fmla="*/ 5524500 w 5886944"/>
              <a:gd name="connsiteY4" fmla="*/ 1417699 h 6465949"/>
              <a:gd name="connsiteX5" fmla="*/ 5867400 w 5886944"/>
              <a:gd name="connsiteY5" fmla="*/ 2063812 h 6465949"/>
              <a:gd name="connsiteX6" fmla="*/ 5886906 w 5886944"/>
              <a:gd name="connsiteY6" fmla="*/ 6061950 h 6465949"/>
              <a:gd name="connsiteX7" fmla="*/ 2727325 w 5886944"/>
              <a:gd name="connsiteY7" fmla="*/ 6465949 h 6465949"/>
              <a:gd name="connsiteX8" fmla="*/ 0 w 5886944"/>
              <a:gd name="connsiteY8" fmla="*/ 4243449 h 6465949"/>
              <a:gd name="connsiteX9" fmla="*/ 29031 w 5886944"/>
              <a:gd name="connsiteY9" fmla="*/ 1454 h 6465949"/>
              <a:gd name="connsiteX0" fmla="*/ 320 w 5858233"/>
              <a:gd name="connsiteY0" fmla="*/ 1454 h 6589779"/>
              <a:gd name="connsiteX1" fmla="*/ 2884135 w 5858233"/>
              <a:gd name="connsiteY1" fmla="*/ 0 h 6589779"/>
              <a:gd name="connsiteX2" fmla="*/ 3276464 w 5858233"/>
              <a:gd name="connsiteY2" fmla="*/ 131824 h 6589779"/>
              <a:gd name="connsiteX3" fmla="*/ 4400414 w 5858233"/>
              <a:gd name="connsiteY3" fmla="*/ 760474 h 6589779"/>
              <a:gd name="connsiteX4" fmla="*/ 5495789 w 5858233"/>
              <a:gd name="connsiteY4" fmla="*/ 1417699 h 6589779"/>
              <a:gd name="connsiteX5" fmla="*/ 5838689 w 5858233"/>
              <a:gd name="connsiteY5" fmla="*/ 2063812 h 6589779"/>
              <a:gd name="connsiteX6" fmla="*/ 5858195 w 5858233"/>
              <a:gd name="connsiteY6" fmla="*/ 6061950 h 6589779"/>
              <a:gd name="connsiteX7" fmla="*/ 2698614 w 5858233"/>
              <a:gd name="connsiteY7" fmla="*/ 6465949 h 6589779"/>
              <a:gd name="connsiteX8" fmla="*/ 31177 w 5858233"/>
              <a:gd name="connsiteY8" fmla="*/ 6071372 h 6589779"/>
              <a:gd name="connsiteX9" fmla="*/ 320 w 5858233"/>
              <a:gd name="connsiteY9" fmla="*/ 1454 h 6589779"/>
              <a:gd name="connsiteX0" fmla="*/ 320 w 5858233"/>
              <a:gd name="connsiteY0" fmla="*/ 1454 h 6071373"/>
              <a:gd name="connsiteX1" fmla="*/ 2884135 w 5858233"/>
              <a:gd name="connsiteY1" fmla="*/ 0 h 6071373"/>
              <a:gd name="connsiteX2" fmla="*/ 3276464 w 5858233"/>
              <a:gd name="connsiteY2" fmla="*/ 131824 h 6071373"/>
              <a:gd name="connsiteX3" fmla="*/ 4400414 w 5858233"/>
              <a:gd name="connsiteY3" fmla="*/ 760474 h 6071373"/>
              <a:gd name="connsiteX4" fmla="*/ 5495789 w 5858233"/>
              <a:gd name="connsiteY4" fmla="*/ 1417699 h 6071373"/>
              <a:gd name="connsiteX5" fmla="*/ 5838689 w 5858233"/>
              <a:gd name="connsiteY5" fmla="*/ 2063812 h 6071373"/>
              <a:gd name="connsiteX6" fmla="*/ 5858195 w 5858233"/>
              <a:gd name="connsiteY6" fmla="*/ 6061950 h 6071373"/>
              <a:gd name="connsiteX7" fmla="*/ 31177 w 5858233"/>
              <a:gd name="connsiteY7" fmla="*/ 6071372 h 6071373"/>
              <a:gd name="connsiteX8" fmla="*/ 320 w 5858233"/>
              <a:gd name="connsiteY8" fmla="*/ 1454 h 6071373"/>
              <a:gd name="connsiteX0" fmla="*/ 320 w 5858233"/>
              <a:gd name="connsiteY0" fmla="*/ 0 h 6069919"/>
              <a:gd name="connsiteX1" fmla="*/ 2824247 w 5858233"/>
              <a:gd name="connsiteY1" fmla="*/ 3409 h 6069919"/>
              <a:gd name="connsiteX2" fmla="*/ 3276464 w 5858233"/>
              <a:gd name="connsiteY2" fmla="*/ 130370 h 6069919"/>
              <a:gd name="connsiteX3" fmla="*/ 4400414 w 5858233"/>
              <a:gd name="connsiteY3" fmla="*/ 759020 h 6069919"/>
              <a:gd name="connsiteX4" fmla="*/ 5495789 w 5858233"/>
              <a:gd name="connsiteY4" fmla="*/ 1416245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495789 w 5858233"/>
              <a:gd name="connsiteY4" fmla="*/ 1416245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400967 w 5858233"/>
              <a:gd name="connsiteY4" fmla="*/ 1343322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400967 w 5858233"/>
              <a:gd name="connsiteY4" fmla="*/ 1343322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11587 w 5858233"/>
              <a:gd name="connsiteY2" fmla="*/ 96340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4400414 w 5858233"/>
              <a:gd name="connsiteY2" fmla="*/ 759020 h 6069919"/>
              <a:gd name="connsiteX3" fmla="*/ 5376014 w 5858233"/>
              <a:gd name="connsiteY3" fmla="*/ 1333600 h 6069919"/>
              <a:gd name="connsiteX4" fmla="*/ 5838689 w 5858233"/>
              <a:gd name="connsiteY4" fmla="*/ 2062358 h 6069919"/>
              <a:gd name="connsiteX5" fmla="*/ 5858195 w 5858233"/>
              <a:gd name="connsiteY5" fmla="*/ 6060496 h 6069919"/>
              <a:gd name="connsiteX6" fmla="*/ 31177 w 5858233"/>
              <a:gd name="connsiteY6" fmla="*/ 6069918 h 6069919"/>
              <a:gd name="connsiteX7" fmla="*/ 320 w 5858233"/>
              <a:gd name="connsiteY7" fmla="*/ 0 h 6069919"/>
              <a:gd name="connsiteX0" fmla="*/ 320 w 5858233"/>
              <a:gd name="connsiteY0" fmla="*/ 0 h 6069919"/>
              <a:gd name="connsiteX1" fmla="*/ 2824247 w 5858233"/>
              <a:gd name="connsiteY1" fmla="*/ 3409 h 6069919"/>
              <a:gd name="connsiteX2" fmla="*/ 5376014 w 5858233"/>
              <a:gd name="connsiteY2" fmla="*/ 1333600 h 6069919"/>
              <a:gd name="connsiteX3" fmla="*/ 5838689 w 5858233"/>
              <a:gd name="connsiteY3" fmla="*/ 2062358 h 6069919"/>
              <a:gd name="connsiteX4" fmla="*/ 5858195 w 5858233"/>
              <a:gd name="connsiteY4" fmla="*/ 6060496 h 6069919"/>
              <a:gd name="connsiteX5" fmla="*/ 31177 w 5858233"/>
              <a:gd name="connsiteY5" fmla="*/ 6069918 h 6069919"/>
              <a:gd name="connsiteX6" fmla="*/ 320 w 5858233"/>
              <a:gd name="connsiteY6" fmla="*/ 0 h 6069919"/>
              <a:gd name="connsiteX0" fmla="*/ 320 w 5858233"/>
              <a:gd name="connsiteY0" fmla="*/ 0 h 6069919"/>
              <a:gd name="connsiteX1" fmla="*/ 2824247 w 5858233"/>
              <a:gd name="connsiteY1" fmla="*/ 3409 h 6069919"/>
              <a:gd name="connsiteX2" fmla="*/ 5838689 w 5858233"/>
              <a:gd name="connsiteY2" fmla="*/ 2062358 h 6069919"/>
              <a:gd name="connsiteX3" fmla="*/ 5858195 w 5858233"/>
              <a:gd name="connsiteY3" fmla="*/ 6060496 h 6069919"/>
              <a:gd name="connsiteX4" fmla="*/ 31177 w 5858233"/>
              <a:gd name="connsiteY4" fmla="*/ 6069918 h 6069919"/>
              <a:gd name="connsiteX5" fmla="*/ 320 w 5858233"/>
              <a:gd name="connsiteY5" fmla="*/ 0 h 6069919"/>
              <a:gd name="connsiteX0" fmla="*/ 320 w 5858233"/>
              <a:gd name="connsiteY0" fmla="*/ 0 h 6069919"/>
              <a:gd name="connsiteX1" fmla="*/ 2824247 w 5858233"/>
              <a:gd name="connsiteY1" fmla="*/ 3409 h 6069919"/>
              <a:gd name="connsiteX2" fmla="*/ 5838689 w 5858233"/>
              <a:gd name="connsiteY2" fmla="*/ 2062358 h 6069919"/>
              <a:gd name="connsiteX3" fmla="*/ 5858195 w 5858233"/>
              <a:gd name="connsiteY3" fmla="*/ 6060496 h 6069919"/>
              <a:gd name="connsiteX4" fmla="*/ 31177 w 5858233"/>
              <a:gd name="connsiteY4" fmla="*/ 6069918 h 6069919"/>
              <a:gd name="connsiteX5" fmla="*/ 320 w 5858233"/>
              <a:gd name="connsiteY5" fmla="*/ 0 h 6069919"/>
              <a:gd name="connsiteX0" fmla="*/ 320 w 5858233"/>
              <a:gd name="connsiteY0" fmla="*/ 0 h 6069919"/>
              <a:gd name="connsiteX1" fmla="*/ 2007019 w 5858233"/>
              <a:gd name="connsiteY1" fmla="*/ 305369 h 6069919"/>
              <a:gd name="connsiteX2" fmla="*/ 5838689 w 5858233"/>
              <a:gd name="connsiteY2" fmla="*/ 2062358 h 6069919"/>
              <a:gd name="connsiteX3" fmla="*/ 5858195 w 5858233"/>
              <a:gd name="connsiteY3" fmla="*/ 6060496 h 6069919"/>
              <a:gd name="connsiteX4" fmla="*/ 31177 w 5858233"/>
              <a:gd name="connsiteY4" fmla="*/ 6069918 h 6069919"/>
              <a:gd name="connsiteX5" fmla="*/ 320 w 5858233"/>
              <a:gd name="connsiteY5" fmla="*/ 0 h 6069919"/>
              <a:gd name="connsiteX0" fmla="*/ 320 w 5880959"/>
              <a:gd name="connsiteY0" fmla="*/ 0 h 6069919"/>
              <a:gd name="connsiteX1" fmla="*/ 2007019 w 5880959"/>
              <a:gd name="connsiteY1" fmla="*/ 305369 h 6069919"/>
              <a:gd name="connsiteX2" fmla="*/ 5880959 w 5880959"/>
              <a:gd name="connsiteY2" fmla="*/ 3534 h 6069919"/>
              <a:gd name="connsiteX3" fmla="*/ 5858195 w 5880959"/>
              <a:gd name="connsiteY3" fmla="*/ 6060496 h 6069919"/>
              <a:gd name="connsiteX4" fmla="*/ 31177 w 5880959"/>
              <a:gd name="connsiteY4" fmla="*/ 6069918 h 6069919"/>
              <a:gd name="connsiteX5" fmla="*/ 320 w 5880959"/>
              <a:gd name="connsiteY5" fmla="*/ 0 h 6069919"/>
              <a:gd name="connsiteX0" fmla="*/ 320 w 5880959"/>
              <a:gd name="connsiteY0" fmla="*/ 0 h 6069919"/>
              <a:gd name="connsiteX1" fmla="*/ 2007019 w 5880959"/>
              <a:gd name="connsiteY1" fmla="*/ 305369 h 6069919"/>
              <a:gd name="connsiteX2" fmla="*/ 5880959 w 5880959"/>
              <a:gd name="connsiteY2" fmla="*/ 30985 h 6069919"/>
              <a:gd name="connsiteX3" fmla="*/ 5858195 w 5880959"/>
              <a:gd name="connsiteY3" fmla="*/ 6060496 h 6069919"/>
              <a:gd name="connsiteX4" fmla="*/ 31177 w 5880959"/>
              <a:gd name="connsiteY4" fmla="*/ 6069918 h 6069919"/>
              <a:gd name="connsiteX5" fmla="*/ 320 w 5880959"/>
              <a:gd name="connsiteY5" fmla="*/ 0 h 6069919"/>
              <a:gd name="connsiteX0" fmla="*/ 320 w 5858217"/>
              <a:gd name="connsiteY0" fmla="*/ 10191 h 6080110"/>
              <a:gd name="connsiteX1" fmla="*/ 2007019 w 5858217"/>
              <a:gd name="connsiteY1" fmla="*/ 315560 h 6080110"/>
              <a:gd name="connsiteX2" fmla="*/ 5824598 w 5858217"/>
              <a:gd name="connsiteY2" fmla="*/ 0 h 6080110"/>
              <a:gd name="connsiteX3" fmla="*/ 5858195 w 5858217"/>
              <a:gd name="connsiteY3" fmla="*/ 6070687 h 6080110"/>
              <a:gd name="connsiteX4" fmla="*/ 31177 w 5858217"/>
              <a:gd name="connsiteY4" fmla="*/ 6080109 h 6080110"/>
              <a:gd name="connsiteX5" fmla="*/ 320 w 5858217"/>
              <a:gd name="connsiteY5" fmla="*/ 10191 h 6080110"/>
              <a:gd name="connsiteX0" fmla="*/ 320 w 5858217"/>
              <a:gd name="connsiteY0" fmla="*/ 37767 h 6107686"/>
              <a:gd name="connsiteX1" fmla="*/ 3430123 w 5858217"/>
              <a:gd name="connsiteY1" fmla="*/ 0 h 6107686"/>
              <a:gd name="connsiteX2" fmla="*/ 5824598 w 5858217"/>
              <a:gd name="connsiteY2" fmla="*/ 27576 h 6107686"/>
              <a:gd name="connsiteX3" fmla="*/ 5858195 w 5858217"/>
              <a:gd name="connsiteY3" fmla="*/ 6098263 h 6107686"/>
              <a:gd name="connsiteX4" fmla="*/ 31177 w 5858217"/>
              <a:gd name="connsiteY4" fmla="*/ 6107685 h 6107686"/>
              <a:gd name="connsiteX5" fmla="*/ 320 w 5858217"/>
              <a:gd name="connsiteY5" fmla="*/ 37767 h 6107686"/>
              <a:gd name="connsiteX0" fmla="*/ 2519456 w 5827039"/>
              <a:gd name="connsiteY0" fmla="*/ 120121 h 6107686"/>
              <a:gd name="connsiteX1" fmla="*/ 3398945 w 5827039"/>
              <a:gd name="connsiteY1" fmla="*/ 0 h 6107686"/>
              <a:gd name="connsiteX2" fmla="*/ 5793420 w 5827039"/>
              <a:gd name="connsiteY2" fmla="*/ 27576 h 6107686"/>
              <a:gd name="connsiteX3" fmla="*/ 5827017 w 5827039"/>
              <a:gd name="connsiteY3" fmla="*/ 6098263 h 6107686"/>
              <a:gd name="connsiteX4" fmla="*/ -1 w 5827039"/>
              <a:gd name="connsiteY4" fmla="*/ 6107685 h 6107686"/>
              <a:gd name="connsiteX5" fmla="*/ 2519456 w 5827039"/>
              <a:gd name="connsiteY5" fmla="*/ 120121 h 6107686"/>
              <a:gd name="connsiteX0" fmla="*/ 2519456 w 5827039"/>
              <a:gd name="connsiteY0" fmla="*/ 481966 h 6469531"/>
              <a:gd name="connsiteX1" fmla="*/ 3398945 w 5827039"/>
              <a:gd name="connsiteY1" fmla="*/ 361845 h 6469531"/>
              <a:gd name="connsiteX2" fmla="*/ 5793420 w 5827039"/>
              <a:gd name="connsiteY2" fmla="*/ 389421 h 6469531"/>
              <a:gd name="connsiteX3" fmla="*/ 5827017 w 5827039"/>
              <a:gd name="connsiteY3" fmla="*/ 6460108 h 6469531"/>
              <a:gd name="connsiteX4" fmla="*/ -1 w 5827039"/>
              <a:gd name="connsiteY4" fmla="*/ 6469530 h 6469531"/>
              <a:gd name="connsiteX5" fmla="*/ 2519456 w 5827039"/>
              <a:gd name="connsiteY5" fmla="*/ 481966 h 6469531"/>
              <a:gd name="connsiteX0" fmla="*/ 2519456 w 5827039"/>
              <a:gd name="connsiteY0" fmla="*/ 120121 h 6107686"/>
              <a:gd name="connsiteX1" fmla="*/ 3398945 w 5827039"/>
              <a:gd name="connsiteY1" fmla="*/ 0 h 6107686"/>
              <a:gd name="connsiteX2" fmla="*/ 5793420 w 5827039"/>
              <a:gd name="connsiteY2" fmla="*/ 27576 h 6107686"/>
              <a:gd name="connsiteX3" fmla="*/ 5827017 w 5827039"/>
              <a:gd name="connsiteY3" fmla="*/ 6098263 h 6107686"/>
              <a:gd name="connsiteX4" fmla="*/ -1 w 5827039"/>
              <a:gd name="connsiteY4" fmla="*/ 6107685 h 6107686"/>
              <a:gd name="connsiteX5" fmla="*/ 2519456 w 5827039"/>
              <a:gd name="connsiteY5" fmla="*/ 120121 h 6107686"/>
              <a:gd name="connsiteX0" fmla="*/ 2519456 w 5827039"/>
              <a:gd name="connsiteY0" fmla="*/ 120121 h 6107686"/>
              <a:gd name="connsiteX1" fmla="*/ 3398945 w 5827039"/>
              <a:gd name="connsiteY1" fmla="*/ 0 h 6107686"/>
              <a:gd name="connsiteX2" fmla="*/ 5793420 w 5827039"/>
              <a:gd name="connsiteY2" fmla="*/ 27576 h 6107686"/>
              <a:gd name="connsiteX3" fmla="*/ 5827017 w 5827039"/>
              <a:gd name="connsiteY3" fmla="*/ 6098263 h 6107686"/>
              <a:gd name="connsiteX4" fmla="*/ -1 w 5827039"/>
              <a:gd name="connsiteY4" fmla="*/ 6107685 h 6107686"/>
              <a:gd name="connsiteX5" fmla="*/ 2519456 w 5827039"/>
              <a:gd name="connsiteY5" fmla="*/ 120121 h 6107686"/>
              <a:gd name="connsiteX0" fmla="*/ 2493035 w 5827039"/>
              <a:gd name="connsiteY0" fmla="*/ 161297 h 6107686"/>
              <a:gd name="connsiteX1" fmla="*/ 3398945 w 5827039"/>
              <a:gd name="connsiteY1" fmla="*/ 0 h 6107686"/>
              <a:gd name="connsiteX2" fmla="*/ 5793420 w 5827039"/>
              <a:gd name="connsiteY2" fmla="*/ 27576 h 6107686"/>
              <a:gd name="connsiteX3" fmla="*/ 5827017 w 5827039"/>
              <a:gd name="connsiteY3" fmla="*/ 6098263 h 6107686"/>
              <a:gd name="connsiteX4" fmla="*/ -1 w 5827039"/>
              <a:gd name="connsiteY4" fmla="*/ 6107685 h 6107686"/>
              <a:gd name="connsiteX5" fmla="*/ 2493035 w 5827039"/>
              <a:gd name="connsiteY5" fmla="*/ 161297 h 6107686"/>
              <a:gd name="connsiteX0" fmla="*/ 2493035 w 5835691"/>
              <a:gd name="connsiteY0" fmla="*/ 161297 h 6107686"/>
              <a:gd name="connsiteX1" fmla="*/ 3398945 w 5835691"/>
              <a:gd name="connsiteY1" fmla="*/ 0 h 6107686"/>
              <a:gd name="connsiteX2" fmla="*/ 5835691 w 5835691"/>
              <a:gd name="connsiteY2" fmla="*/ 32725 h 6107686"/>
              <a:gd name="connsiteX3" fmla="*/ 5827017 w 5835691"/>
              <a:gd name="connsiteY3" fmla="*/ 6098263 h 6107686"/>
              <a:gd name="connsiteX4" fmla="*/ -1 w 5835691"/>
              <a:gd name="connsiteY4" fmla="*/ 6107685 h 6107686"/>
              <a:gd name="connsiteX5" fmla="*/ 2493035 w 5835691"/>
              <a:gd name="connsiteY5" fmla="*/ 161297 h 6107686"/>
              <a:gd name="connsiteX0" fmla="*/ 2493035 w 5835691"/>
              <a:gd name="connsiteY0" fmla="*/ 128572 h 6074961"/>
              <a:gd name="connsiteX1" fmla="*/ 3351391 w 5835691"/>
              <a:gd name="connsiteY1" fmla="*/ 8451 h 6074961"/>
              <a:gd name="connsiteX2" fmla="*/ 5835691 w 5835691"/>
              <a:gd name="connsiteY2" fmla="*/ 0 h 6074961"/>
              <a:gd name="connsiteX3" fmla="*/ 5827017 w 5835691"/>
              <a:gd name="connsiteY3" fmla="*/ 6065538 h 6074961"/>
              <a:gd name="connsiteX4" fmla="*/ -1 w 5835691"/>
              <a:gd name="connsiteY4" fmla="*/ 6074960 h 6074961"/>
              <a:gd name="connsiteX5" fmla="*/ 2493035 w 5835691"/>
              <a:gd name="connsiteY5" fmla="*/ 128572 h 6074961"/>
              <a:gd name="connsiteX0" fmla="*/ 2493035 w 5835691"/>
              <a:gd name="connsiteY0" fmla="*/ 129977 h 6076366"/>
              <a:gd name="connsiteX1" fmla="*/ 3351391 w 5835691"/>
              <a:gd name="connsiteY1" fmla="*/ 9856 h 6076366"/>
              <a:gd name="connsiteX2" fmla="*/ 5835691 w 5835691"/>
              <a:gd name="connsiteY2" fmla="*/ 1405 h 6076366"/>
              <a:gd name="connsiteX3" fmla="*/ 5827017 w 5835691"/>
              <a:gd name="connsiteY3" fmla="*/ 6066943 h 6076366"/>
              <a:gd name="connsiteX4" fmla="*/ -1 w 5835691"/>
              <a:gd name="connsiteY4" fmla="*/ 6076365 h 6076366"/>
              <a:gd name="connsiteX5" fmla="*/ 2493035 w 5835691"/>
              <a:gd name="connsiteY5" fmla="*/ 129977 h 6076366"/>
              <a:gd name="connsiteX0" fmla="*/ 2493035 w 5835691"/>
              <a:gd name="connsiteY0" fmla="*/ 133440 h 6079829"/>
              <a:gd name="connsiteX1" fmla="*/ 3351391 w 5835691"/>
              <a:gd name="connsiteY1" fmla="*/ 13319 h 6079829"/>
              <a:gd name="connsiteX2" fmla="*/ 5835691 w 5835691"/>
              <a:gd name="connsiteY2" fmla="*/ 4868 h 6079829"/>
              <a:gd name="connsiteX3" fmla="*/ 5827017 w 5835691"/>
              <a:gd name="connsiteY3" fmla="*/ 6070406 h 6079829"/>
              <a:gd name="connsiteX4" fmla="*/ -1 w 5835691"/>
              <a:gd name="connsiteY4" fmla="*/ 6079828 h 6079829"/>
              <a:gd name="connsiteX5" fmla="*/ 2493035 w 5835691"/>
              <a:gd name="connsiteY5" fmla="*/ 133440 h 6079829"/>
              <a:gd name="connsiteX0" fmla="*/ 2366224 w 5835691"/>
              <a:gd name="connsiteY0" fmla="*/ 195483 h 6074961"/>
              <a:gd name="connsiteX1" fmla="*/ 3351391 w 5835691"/>
              <a:gd name="connsiteY1" fmla="*/ 8451 h 6074961"/>
              <a:gd name="connsiteX2" fmla="*/ 5835691 w 5835691"/>
              <a:gd name="connsiteY2" fmla="*/ 0 h 6074961"/>
              <a:gd name="connsiteX3" fmla="*/ 5827017 w 5835691"/>
              <a:gd name="connsiteY3" fmla="*/ 6065538 h 6074961"/>
              <a:gd name="connsiteX4" fmla="*/ -1 w 5835691"/>
              <a:gd name="connsiteY4" fmla="*/ 6074960 h 6074961"/>
              <a:gd name="connsiteX5" fmla="*/ 2366224 w 5835691"/>
              <a:gd name="connsiteY5" fmla="*/ 195483 h 6074961"/>
              <a:gd name="connsiteX0" fmla="*/ 2366224 w 5835691"/>
              <a:gd name="connsiteY0" fmla="*/ 195483 h 6074961"/>
              <a:gd name="connsiteX1" fmla="*/ 3351391 w 5835691"/>
              <a:gd name="connsiteY1" fmla="*/ 8451 h 6074961"/>
              <a:gd name="connsiteX2" fmla="*/ 5835691 w 5835691"/>
              <a:gd name="connsiteY2" fmla="*/ 0 h 6074961"/>
              <a:gd name="connsiteX3" fmla="*/ 5827017 w 5835691"/>
              <a:gd name="connsiteY3" fmla="*/ 6065538 h 6074961"/>
              <a:gd name="connsiteX4" fmla="*/ -1 w 5835691"/>
              <a:gd name="connsiteY4" fmla="*/ 6074960 h 6074961"/>
              <a:gd name="connsiteX5" fmla="*/ 2366224 w 5835691"/>
              <a:gd name="connsiteY5" fmla="*/ 195483 h 6074961"/>
              <a:gd name="connsiteX0" fmla="*/ 2397928 w 5835691"/>
              <a:gd name="connsiteY0" fmla="*/ 216072 h 6074961"/>
              <a:gd name="connsiteX1" fmla="*/ 3351391 w 5835691"/>
              <a:gd name="connsiteY1" fmla="*/ 8451 h 6074961"/>
              <a:gd name="connsiteX2" fmla="*/ 5835691 w 5835691"/>
              <a:gd name="connsiteY2" fmla="*/ 0 h 6074961"/>
              <a:gd name="connsiteX3" fmla="*/ 5827017 w 5835691"/>
              <a:gd name="connsiteY3" fmla="*/ 6065538 h 6074961"/>
              <a:gd name="connsiteX4" fmla="*/ -1 w 5835691"/>
              <a:gd name="connsiteY4" fmla="*/ 6074960 h 6074961"/>
              <a:gd name="connsiteX5" fmla="*/ 2397928 w 5835691"/>
              <a:gd name="connsiteY5" fmla="*/ 216072 h 6074961"/>
              <a:gd name="connsiteX0" fmla="*/ 2397928 w 5835691"/>
              <a:gd name="connsiteY0" fmla="*/ 216072 h 6074961"/>
              <a:gd name="connsiteX1" fmla="*/ 3351391 w 5835691"/>
              <a:gd name="connsiteY1" fmla="*/ 8451 h 6074961"/>
              <a:gd name="connsiteX2" fmla="*/ 5835691 w 5835691"/>
              <a:gd name="connsiteY2" fmla="*/ 0 h 6074961"/>
              <a:gd name="connsiteX3" fmla="*/ 5827017 w 5835691"/>
              <a:gd name="connsiteY3" fmla="*/ 6065538 h 6074961"/>
              <a:gd name="connsiteX4" fmla="*/ -1 w 5835691"/>
              <a:gd name="connsiteY4" fmla="*/ 6074960 h 6074961"/>
              <a:gd name="connsiteX5" fmla="*/ 2397928 w 5835691"/>
              <a:gd name="connsiteY5" fmla="*/ 216072 h 6074961"/>
              <a:gd name="connsiteX0" fmla="*/ 2655511 w 6093274"/>
              <a:gd name="connsiteY0" fmla="*/ 216072 h 6074961"/>
              <a:gd name="connsiteX1" fmla="*/ 3608974 w 6093274"/>
              <a:gd name="connsiteY1" fmla="*/ 8451 h 6074961"/>
              <a:gd name="connsiteX2" fmla="*/ 6093274 w 6093274"/>
              <a:gd name="connsiteY2" fmla="*/ 0 h 6074961"/>
              <a:gd name="connsiteX3" fmla="*/ 6084600 w 6093274"/>
              <a:gd name="connsiteY3" fmla="*/ 6065538 h 6074961"/>
              <a:gd name="connsiteX4" fmla="*/ 257582 w 6093274"/>
              <a:gd name="connsiteY4" fmla="*/ 6074960 h 6074961"/>
              <a:gd name="connsiteX5" fmla="*/ 1189076 w 6093274"/>
              <a:gd name="connsiteY5" fmla="*/ 1857854 h 6074961"/>
              <a:gd name="connsiteX6" fmla="*/ 2655511 w 6093274"/>
              <a:gd name="connsiteY6" fmla="*/ 216072 h 6074961"/>
              <a:gd name="connsiteX0" fmla="*/ 2938042 w 6375805"/>
              <a:gd name="connsiteY0" fmla="*/ 216072 h 6074961"/>
              <a:gd name="connsiteX1" fmla="*/ 3891505 w 6375805"/>
              <a:gd name="connsiteY1" fmla="*/ 8451 h 6074961"/>
              <a:gd name="connsiteX2" fmla="*/ 6375805 w 6375805"/>
              <a:gd name="connsiteY2" fmla="*/ 0 h 6074961"/>
              <a:gd name="connsiteX3" fmla="*/ 6367131 w 6375805"/>
              <a:gd name="connsiteY3" fmla="*/ 6065538 h 6074961"/>
              <a:gd name="connsiteX4" fmla="*/ 540113 w 6375805"/>
              <a:gd name="connsiteY4" fmla="*/ 6074960 h 6074961"/>
              <a:gd name="connsiteX5" fmla="*/ 372577 w 6375805"/>
              <a:gd name="connsiteY5" fmla="*/ 2063736 h 6074961"/>
              <a:gd name="connsiteX6" fmla="*/ 2938042 w 6375805"/>
              <a:gd name="connsiteY6" fmla="*/ 216072 h 6074961"/>
              <a:gd name="connsiteX0" fmla="*/ 2922192 w 6375805"/>
              <a:gd name="connsiteY0" fmla="*/ 196140 h 6075618"/>
              <a:gd name="connsiteX1" fmla="*/ 3891505 w 6375805"/>
              <a:gd name="connsiteY1" fmla="*/ 9108 h 6075618"/>
              <a:gd name="connsiteX2" fmla="*/ 6375805 w 6375805"/>
              <a:gd name="connsiteY2" fmla="*/ 657 h 6075618"/>
              <a:gd name="connsiteX3" fmla="*/ 6367131 w 6375805"/>
              <a:gd name="connsiteY3" fmla="*/ 6066195 h 6075618"/>
              <a:gd name="connsiteX4" fmla="*/ 540113 w 6375805"/>
              <a:gd name="connsiteY4" fmla="*/ 6075617 h 6075618"/>
              <a:gd name="connsiteX5" fmla="*/ 372577 w 6375805"/>
              <a:gd name="connsiteY5" fmla="*/ 2064393 h 6075618"/>
              <a:gd name="connsiteX6" fmla="*/ 2922192 w 6375805"/>
              <a:gd name="connsiteY6" fmla="*/ 196140 h 6075618"/>
              <a:gd name="connsiteX0" fmla="*/ 2922192 w 6375805"/>
              <a:gd name="connsiteY0" fmla="*/ 196140 h 6075618"/>
              <a:gd name="connsiteX1" fmla="*/ 3891505 w 6375805"/>
              <a:gd name="connsiteY1" fmla="*/ 9108 h 6075618"/>
              <a:gd name="connsiteX2" fmla="*/ 6375805 w 6375805"/>
              <a:gd name="connsiteY2" fmla="*/ 657 h 6075618"/>
              <a:gd name="connsiteX3" fmla="*/ 6367131 w 6375805"/>
              <a:gd name="connsiteY3" fmla="*/ 6066195 h 6075618"/>
              <a:gd name="connsiteX4" fmla="*/ 540113 w 6375805"/>
              <a:gd name="connsiteY4" fmla="*/ 6075617 h 6075618"/>
              <a:gd name="connsiteX5" fmla="*/ 372577 w 6375805"/>
              <a:gd name="connsiteY5" fmla="*/ 2064393 h 6075618"/>
              <a:gd name="connsiteX6" fmla="*/ 2922192 w 6375805"/>
              <a:gd name="connsiteY6" fmla="*/ 196140 h 6075618"/>
              <a:gd name="connsiteX0" fmla="*/ 2932761 w 6375805"/>
              <a:gd name="connsiteY0" fmla="*/ 205779 h 6074961"/>
              <a:gd name="connsiteX1" fmla="*/ 3891505 w 6375805"/>
              <a:gd name="connsiteY1" fmla="*/ 8451 h 6074961"/>
              <a:gd name="connsiteX2" fmla="*/ 6375805 w 6375805"/>
              <a:gd name="connsiteY2" fmla="*/ 0 h 6074961"/>
              <a:gd name="connsiteX3" fmla="*/ 6367131 w 6375805"/>
              <a:gd name="connsiteY3" fmla="*/ 6065538 h 6074961"/>
              <a:gd name="connsiteX4" fmla="*/ 540113 w 6375805"/>
              <a:gd name="connsiteY4" fmla="*/ 6074960 h 6074961"/>
              <a:gd name="connsiteX5" fmla="*/ 372577 w 6375805"/>
              <a:gd name="connsiteY5" fmla="*/ 2063736 h 6074961"/>
              <a:gd name="connsiteX6" fmla="*/ 2932761 w 6375805"/>
              <a:gd name="connsiteY6" fmla="*/ 205779 h 6074961"/>
              <a:gd name="connsiteX0" fmla="*/ 2932761 w 6375805"/>
              <a:gd name="connsiteY0" fmla="*/ 205779 h 6074961"/>
              <a:gd name="connsiteX1" fmla="*/ 3891505 w 6375805"/>
              <a:gd name="connsiteY1" fmla="*/ 8451 h 6074961"/>
              <a:gd name="connsiteX2" fmla="*/ 6375805 w 6375805"/>
              <a:gd name="connsiteY2" fmla="*/ 0 h 6074961"/>
              <a:gd name="connsiteX3" fmla="*/ 6367131 w 6375805"/>
              <a:gd name="connsiteY3" fmla="*/ 6065538 h 6074961"/>
              <a:gd name="connsiteX4" fmla="*/ 540113 w 6375805"/>
              <a:gd name="connsiteY4" fmla="*/ 6074960 h 6074961"/>
              <a:gd name="connsiteX5" fmla="*/ 372577 w 6375805"/>
              <a:gd name="connsiteY5" fmla="*/ 2063736 h 6074961"/>
              <a:gd name="connsiteX6" fmla="*/ 2932761 w 6375805"/>
              <a:gd name="connsiteY6" fmla="*/ 205779 h 6074961"/>
              <a:gd name="connsiteX0" fmla="*/ 2885793 w 6328837"/>
              <a:gd name="connsiteY0" fmla="*/ 205779 h 6074961"/>
              <a:gd name="connsiteX1" fmla="*/ 3844537 w 6328837"/>
              <a:gd name="connsiteY1" fmla="*/ 8451 h 6074961"/>
              <a:gd name="connsiteX2" fmla="*/ 6328837 w 6328837"/>
              <a:gd name="connsiteY2" fmla="*/ 0 h 6074961"/>
              <a:gd name="connsiteX3" fmla="*/ 6320163 w 6328837"/>
              <a:gd name="connsiteY3" fmla="*/ 6065538 h 6074961"/>
              <a:gd name="connsiteX4" fmla="*/ 493145 w 6328837"/>
              <a:gd name="connsiteY4" fmla="*/ 6074960 h 6074961"/>
              <a:gd name="connsiteX5" fmla="*/ 431285 w 6328837"/>
              <a:gd name="connsiteY5" fmla="*/ 2017413 h 6074961"/>
              <a:gd name="connsiteX6" fmla="*/ 2885793 w 6328837"/>
              <a:gd name="connsiteY6" fmla="*/ 205779 h 6074961"/>
              <a:gd name="connsiteX0" fmla="*/ 2885793 w 6328837"/>
              <a:gd name="connsiteY0" fmla="*/ 205779 h 6074961"/>
              <a:gd name="connsiteX1" fmla="*/ 3844537 w 6328837"/>
              <a:gd name="connsiteY1" fmla="*/ 8451 h 6074961"/>
              <a:gd name="connsiteX2" fmla="*/ 6328837 w 6328837"/>
              <a:gd name="connsiteY2" fmla="*/ 0 h 6074961"/>
              <a:gd name="connsiteX3" fmla="*/ 6320163 w 6328837"/>
              <a:gd name="connsiteY3" fmla="*/ 6065538 h 6074961"/>
              <a:gd name="connsiteX4" fmla="*/ 493145 w 6328837"/>
              <a:gd name="connsiteY4" fmla="*/ 6074960 h 6074961"/>
              <a:gd name="connsiteX5" fmla="*/ 431285 w 6328837"/>
              <a:gd name="connsiteY5" fmla="*/ 2017413 h 6074961"/>
              <a:gd name="connsiteX6" fmla="*/ 2885793 w 6328837"/>
              <a:gd name="connsiteY6" fmla="*/ 205779 h 6074961"/>
              <a:gd name="connsiteX0" fmla="*/ 2854092 w 6328837"/>
              <a:gd name="connsiteY0" fmla="*/ 231513 h 6074961"/>
              <a:gd name="connsiteX1" fmla="*/ 3844537 w 6328837"/>
              <a:gd name="connsiteY1" fmla="*/ 8451 h 6074961"/>
              <a:gd name="connsiteX2" fmla="*/ 6328837 w 6328837"/>
              <a:gd name="connsiteY2" fmla="*/ 0 h 6074961"/>
              <a:gd name="connsiteX3" fmla="*/ 6320163 w 6328837"/>
              <a:gd name="connsiteY3" fmla="*/ 6065538 h 6074961"/>
              <a:gd name="connsiteX4" fmla="*/ 493145 w 6328837"/>
              <a:gd name="connsiteY4" fmla="*/ 6074960 h 6074961"/>
              <a:gd name="connsiteX5" fmla="*/ 431285 w 6328837"/>
              <a:gd name="connsiteY5" fmla="*/ 2017413 h 6074961"/>
              <a:gd name="connsiteX6" fmla="*/ 2854092 w 6328837"/>
              <a:gd name="connsiteY6" fmla="*/ 231513 h 6074961"/>
              <a:gd name="connsiteX0" fmla="*/ 2832928 w 6307673"/>
              <a:gd name="connsiteY0" fmla="*/ 231513 h 6074961"/>
              <a:gd name="connsiteX1" fmla="*/ 3823373 w 6307673"/>
              <a:gd name="connsiteY1" fmla="*/ 8451 h 6074961"/>
              <a:gd name="connsiteX2" fmla="*/ 6307673 w 6307673"/>
              <a:gd name="connsiteY2" fmla="*/ 0 h 6074961"/>
              <a:gd name="connsiteX3" fmla="*/ 6298999 w 6307673"/>
              <a:gd name="connsiteY3" fmla="*/ 6065538 h 6074961"/>
              <a:gd name="connsiteX4" fmla="*/ 471981 w 6307673"/>
              <a:gd name="connsiteY4" fmla="*/ 6074960 h 6074961"/>
              <a:gd name="connsiteX5" fmla="*/ 462958 w 6307673"/>
              <a:gd name="connsiteY5" fmla="*/ 1976237 h 6074961"/>
              <a:gd name="connsiteX6" fmla="*/ 2832928 w 6307673"/>
              <a:gd name="connsiteY6" fmla="*/ 231513 h 6074961"/>
              <a:gd name="connsiteX0" fmla="*/ 2750382 w 6225127"/>
              <a:gd name="connsiteY0" fmla="*/ 231513 h 6074961"/>
              <a:gd name="connsiteX1" fmla="*/ 3740827 w 6225127"/>
              <a:gd name="connsiteY1" fmla="*/ 8451 h 6074961"/>
              <a:gd name="connsiteX2" fmla="*/ 6225127 w 6225127"/>
              <a:gd name="connsiteY2" fmla="*/ 0 h 6074961"/>
              <a:gd name="connsiteX3" fmla="*/ 6216453 w 6225127"/>
              <a:gd name="connsiteY3" fmla="*/ 6065538 h 6074961"/>
              <a:gd name="connsiteX4" fmla="*/ 389435 w 6225127"/>
              <a:gd name="connsiteY4" fmla="*/ 6074960 h 6074961"/>
              <a:gd name="connsiteX5" fmla="*/ 380412 w 6225127"/>
              <a:gd name="connsiteY5" fmla="*/ 1976237 h 6074961"/>
              <a:gd name="connsiteX6" fmla="*/ 2750382 w 6225127"/>
              <a:gd name="connsiteY6" fmla="*/ 231513 h 6074961"/>
              <a:gd name="connsiteX0" fmla="*/ 2369970 w 5844715"/>
              <a:gd name="connsiteY0" fmla="*/ 231513 h 6074961"/>
              <a:gd name="connsiteX1" fmla="*/ 3360415 w 5844715"/>
              <a:gd name="connsiteY1" fmla="*/ 8451 h 6074961"/>
              <a:gd name="connsiteX2" fmla="*/ 5844715 w 5844715"/>
              <a:gd name="connsiteY2" fmla="*/ 0 h 6074961"/>
              <a:gd name="connsiteX3" fmla="*/ 5836041 w 5844715"/>
              <a:gd name="connsiteY3" fmla="*/ 6065538 h 6074961"/>
              <a:gd name="connsiteX4" fmla="*/ 9023 w 5844715"/>
              <a:gd name="connsiteY4" fmla="*/ 6074960 h 6074961"/>
              <a:gd name="connsiteX5" fmla="*/ 0 w 5844715"/>
              <a:gd name="connsiteY5" fmla="*/ 1976237 h 6074961"/>
              <a:gd name="connsiteX6" fmla="*/ 2369970 w 5844715"/>
              <a:gd name="connsiteY6" fmla="*/ 231513 h 6074961"/>
              <a:gd name="connsiteX0" fmla="*/ 2413916 w 5888661"/>
              <a:gd name="connsiteY0" fmla="*/ 231513 h 6074961"/>
              <a:gd name="connsiteX1" fmla="*/ 3404361 w 5888661"/>
              <a:gd name="connsiteY1" fmla="*/ 8451 h 6074961"/>
              <a:gd name="connsiteX2" fmla="*/ 5888661 w 5888661"/>
              <a:gd name="connsiteY2" fmla="*/ 0 h 6074961"/>
              <a:gd name="connsiteX3" fmla="*/ 5879987 w 5888661"/>
              <a:gd name="connsiteY3" fmla="*/ 6065538 h 6074961"/>
              <a:gd name="connsiteX4" fmla="*/ 131 w 5888661"/>
              <a:gd name="connsiteY4" fmla="*/ 6074961 h 6074961"/>
              <a:gd name="connsiteX5" fmla="*/ 43946 w 5888661"/>
              <a:gd name="connsiteY5" fmla="*/ 1976237 h 6074961"/>
              <a:gd name="connsiteX6" fmla="*/ 2413916 w 5888661"/>
              <a:gd name="connsiteY6" fmla="*/ 231513 h 6074961"/>
              <a:gd name="connsiteX0" fmla="*/ 2413916 w 5890733"/>
              <a:gd name="connsiteY0" fmla="*/ 231513 h 6075832"/>
              <a:gd name="connsiteX1" fmla="*/ 3404361 w 5890733"/>
              <a:gd name="connsiteY1" fmla="*/ 8451 h 6075832"/>
              <a:gd name="connsiteX2" fmla="*/ 5888661 w 5890733"/>
              <a:gd name="connsiteY2" fmla="*/ 0 h 6075832"/>
              <a:gd name="connsiteX3" fmla="*/ 5890554 w 5890733"/>
              <a:gd name="connsiteY3" fmla="*/ 6075832 h 6075832"/>
              <a:gd name="connsiteX4" fmla="*/ 131 w 5890733"/>
              <a:gd name="connsiteY4" fmla="*/ 6074961 h 6075832"/>
              <a:gd name="connsiteX5" fmla="*/ 43946 w 5890733"/>
              <a:gd name="connsiteY5" fmla="*/ 1976237 h 6075832"/>
              <a:gd name="connsiteX6" fmla="*/ 2413916 w 5890733"/>
              <a:gd name="connsiteY6" fmla="*/ 231513 h 6075832"/>
              <a:gd name="connsiteX0" fmla="*/ 2414007 w 5890824"/>
              <a:gd name="connsiteY0" fmla="*/ 231513 h 6075832"/>
              <a:gd name="connsiteX1" fmla="*/ 3404452 w 5890824"/>
              <a:gd name="connsiteY1" fmla="*/ 8451 h 6075832"/>
              <a:gd name="connsiteX2" fmla="*/ 5888752 w 5890824"/>
              <a:gd name="connsiteY2" fmla="*/ 0 h 6075832"/>
              <a:gd name="connsiteX3" fmla="*/ 5890645 w 5890824"/>
              <a:gd name="connsiteY3" fmla="*/ 6075832 h 6075832"/>
              <a:gd name="connsiteX4" fmla="*/ 222 w 5890824"/>
              <a:gd name="connsiteY4" fmla="*/ 6074961 h 6075832"/>
              <a:gd name="connsiteX5" fmla="*/ 22901 w 5890824"/>
              <a:gd name="connsiteY5" fmla="*/ 2007118 h 6075832"/>
              <a:gd name="connsiteX6" fmla="*/ 2414007 w 5890824"/>
              <a:gd name="connsiteY6" fmla="*/ 231513 h 6075832"/>
              <a:gd name="connsiteX0" fmla="*/ 2414007 w 5890824"/>
              <a:gd name="connsiteY0" fmla="*/ 231513 h 6075832"/>
              <a:gd name="connsiteX1" fmla="*/ 3404452 w 5890824"/>
              <a:gd name="connsiteY1" fmla="*/ 8451 h 6075832"/>
              <a:gd name="connsiteX2" fmla="*/ 5888752 w 5890824"/>
              <a:gd name="connsiteY2" fmla="*/ 0 h 6075832"/>
              <a:gd name="connsiteX3" fmla="*/ 5890645 w 5890824"/>
              <a:gd name="connsiteY3" fmla="*/ 6075832 h 6075832"/>
              <a:gd name="connsiteX4" fmla="*/ 222 w 5890824"/>
              <a:gd name="connsiteY4" fmla="*/ 6074961 h 6075832"/>
              <a:gd name="connsiteX5" fmla="*/ 22901 w 5890824"/>
              <a:gd name="connsiteY5" fmla="*/ 2007118 h 6075832"/>
              <a:gd name="connsiteX6" fmla="*/ 2414007 w 5890824"/>
              <a:gd name="connsiteY6" fmla="*/ 231513 h 6075832"/>
              <a:gd name="connsiteX0" fmla="*/ 2413894 w 5890711"/>
              <a:gd name="connsiteY0" fmla="*/ 231513 h 6075832"/>
              <a:gd name="connsiteX1" fmla="*/ 3404339 w 5890711"/>
              <a:gd name="connsiteY1" fmla="*/ 8451 h 6075832"/>
              <a:gd name="connsiteX2" fmla="*/ 5888639 w 5890711"/>
              <a:gd name="connsiteY2" fmla="*/ 0 h 6075832"/>
              <a:gd name="connsiteX3" fmla="*/ 5890532 w 5890711"/>
              <a:gd name="connsiteY3" fmla="*/ 6075832 h 6075832"/>
              <a:gd name="connsiteX4" fmla="*/ 109 w 5890711"/>
              <a:gd name="connsiteY4" fmla="*/ 6074961 h 6075832"/>
              <a:gd name="connsiteX5" fmla="*/ 54492 w 5890711"/>
              <a:gd name="connsiteY5" fmla="*/ 2254177 h 6075832"/>
              <a:gd name="connsiteX6" fmla="*/ 2413894 w 5890711"/>
              <a:gd name="connsiteY6" fmla="*/ 231513 h 6075832"/>
              <a:gd name="connsiteX0" fmla="*/ 2413894 w 5890711"/>
              <a:gd name="connsiteY0" fmla="*/ 231513 h 6075832"/>
              <a:gd name="connsiteX1" fmla="*/ 3404339 w 5890711"/>
              <a:gd name="connsiteY1" fmla="*/ 8451 h 6075832"/>
              <a:gd name="connsiteX2" fmla="*/ 5888639 w 5890711"/>
              <a:gd name="connsiteY2" fmla="*/ 0 h 6075832"/>
              <a:gd name="connsiteX3" fmla="*/ 5890532 w 5890711"/>
              <a:gd name="connsiteY3" fmla="*/ 6075832 h 6075832"/>
              <a:gd name="connsiteX4" fmla="*/ 109 w 5890711"/>
              <a:gd name="connsiteY4" fmla="*/ 6074961 h 6075832"/>
              <a:gd name="connsiteX5" fmla="*/ 54492 w 5890711"/>
              <a:gd name="connsiteY5" fmla="*/ 2254177 h 6075832"/>
              <a:gd name="connsiteX6" fmla="*/ 2413894 w 5890711"/>
              <a:gd name="connsiteY6" fmla="*/ 231513 h 6075832"/>
              <a:gd name="connsiteX0" fmla="*/ 2413894 w 5890711"/>
              <a:gd name="connsiteY0" fmla="*/ 231513 h 6075832"/>
              <a:gd name="connsiteX1" fmla="*/ 3404339 w 5890711"/>
              <a:gd name="connsiteY1" fmla="*/ 8451 h 6075832"/>
              <a:gd name="connsiteX2" fmla="*/ 5888639 w 5890711"/>
              <a:gd name="connsiteY2" fmla="*/ 0 h 6075832"/>
              <a:gd name="connsiteX3" fmla="*/ 5890532 w 5890711"/>
              <a:gd name="connsiteY3" fmla="*/ 6075832 h 6075832"/>
              <a:gd name="connsiteX4" fmla="*/ 109 w 5890711"/>
              <a:gd name="connsiteY4" fmla="*/ 6074961 h 6075832"/>
              <a:gd name="connsiteX5" fmla="*/ 54492 w 5890711"/>
              <a:gd name="connsiteY5" fmla="*/ 2285060 h 6075832"/>
              <a:gd name="connsiteX6" fmla="*/ 2413894 w 5890711"/>
              <a:gd name="connsiteY6" fmla="*/ 231513 h 6075832"/>
              <a:gd name="connsiteX0" fmla="*/ 2414005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414005 w 5890822"/>
              <a:gd name="connsiteY6" fmla="*/ 231513 h 6075832"/>
              <a:gd name="connsiteX0" fmla="*/ 2414005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414005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1 w 5890822"/>
              <a:gd name="connsiteY5" fmla="*/ 2151238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1 w 5890822"/>
              <a:gd name="connsiteY5" fmla="*/ 2151238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1 w 5890822"/>
              <a:gd name="connsiteY5" fmla="*/ 2151238 h 6075832"/>
              <a:gd name="connsiteX6" fmla="*/ 2361167 w 5890822"/>
              <a:gd name="connsiteY6" fmla="*/ 231513 h 6075832"/>
              <a:gd name="connsiteX0" fmla="*/ 2340032 w 5890822"/>
              <a:gd name="connsiteY0" fmla="*/ 221218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1 w 5890822"/>
              <a:gd name="connsiteY5" fmla="*/ 2151238 h 6075832"/>
              <a:gd name="connsiteX6" fmla="*/ 2340032 w 5890822"/>
              <a:gd name="connsiteY6" fmla="*/ 221218 h 6075832"/>
              <a:gd name="connsiteX0" fmla="*/ 2340032 w 5890822"/>
              <a:gd name="connsiteY0" fmla="*/ 221218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1 w 5890822"/>
              <a:gd name="connsiteY5" fmla="*/ 2151238 h 6075832"/>
              <a:gd name="connsiteX6" fmla="*/ 2340032 w 5890822"/>
              <a:gd name="connsiteY6" fmla="*/ 221218 h 6075832"/>
              <a:gd name="connsiteX0" fmla="*/ 2445708 w 5890822"/>
              <a:gd name="connsiteY0" fmla="*/ 212110 h 6077019"/>
              <a:gd name="connsiteX1" fmla="*/ 3404450 w 5890822"/>
              <a:gd name="connsiteY1" fmla="*/ 9638 h 6077019"/>
              <a:gd name="connsiteX2" fmla="*/ 5888750 w 5890822"/>
              <a:gd name="connsiteY2" fmla="*/ 1187 h 6077019"/>
              <a:gd name="connsiteX3" fmla="*/ 5890643 w 5890822"/>
              <a:gd name="connsiteY3" fmla="*/ 6077019 h 6077019"/>
              <a:gd name="connsiteX4" fmla="*/ 220 w 5890822"/>
              <a:gd name="connsiteY4" fmla="*/ 6076148 h 6077019"/>
              <a:gd name="connsiteX5" fmla="*/ 22901 w 5890822"/>
              <a:gd name="connsiteY5" fmla="*/ 2152425 h 6077019"/>
              <a:gd name="connsiteX6" fmla="*/ 2445708 w 5890822"/>
              <a:gd name="connsiteY6" fmla="*/ 212110 h 6077019"/>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2445708 w 5890822"/>
              <a:gd name="connsiteY6"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2445708 w 5890822"/>
              <a:gd name="connsiteY6"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2445708 w 5890822"/>
              <a:gd name="connsiteY6"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656958 w 5890822"/>
              <a:gd name="connsiteY6" fmla="*/ 1229317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656958 w 5890822"/>
              <a:gd name="connsiteY6" fmla="*/ 1229317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17321 h 6082230"/>
              <a:gd name="connsiteX1" fmla="*/ 3488991 w 5890822"/>
              <a:gd name="connsiteY1" fmla="*/ 4554 h 6082230"/>
              <a:gd name="connsiteX2" fmla="*/ 5888750 w 5890822"/>
              <a:gd name="connsiteY2" fmla="*/ 6398 h 6082230"/>
              <a:gd name="connsiteX3" fmla="*/ 5890643 w 5890822"/>
              <a:gd name="connsiteY3" fmla="*/ 6082230 h 6082230"/>
              <a:gd name="connsiteX4" fmla="*/ 220 w 5890822"/>
              <a:gd name="connsiteY4" fmla="*/ 6081359 h 6082230"/>
              <a:gd name="connsiteX5" fmla="*/ 22901 w 5890822"/>
              <a:gd name="connsiteY5" fmla="*/ 2157636 h 6082230"/>
              <a:gd name="connsiteX6" fmla="*/ 868310 w 5890822"/>
              <a:gd name="connsiteY6" fmla="*/ 1112782 h 6082230"/>
              <a:gd name="connsiteX7" fmla="*/ 2445708 w 5890822"/>
              <a:gd name="connsiteY7" fmla="*/ 217321 h 6082230"/>
              <a:gd name="connsiteX0" fmla="*/ 2445708 w 5890822"/>
              <a:gd name="connsiteY0" fmla="*/ 212767 h 6077676"/>
              <a:gd name="connsiteX1" fmla="*/ 3488991 w 5890822"/>
              <a:gd name="connsiteY1" fmla="*/ 0 h 6077676"/>
              <a:gd name="connsiteX2" fmla="*/ 5888750 w 5890822"/>
              <a:gd name="connsiteY2" fmla="*/ 1844 h 6077676"/>
              <a:gd name="connsiteX3" fmla="*/ 5890643 w 5890822"/>
              <a:gd name="connsiteY3" fmla="*/ 6077676 h 6077676"/>
              <a:gd name="connsiteX4" fmla="*/ 220 w 5890822"/>
              <a:gd name="connsiteY4" fmla="*/ 6076805 h 6077676"/>
              <a:gd name="connsiteX5" fmla="*/ 22901 w 5890822"/>
              <a:gd name="connsiteY5" fmla="*/ 2153082 h 6077676"/>
              <a:gd name="connsiteX6" fmla="*/ 868310 w 5890822"/>
              <a:gd name="connsiteY6" fmla="*/ 1108228 h 6077676"/>
              <a:gd name="connsiteX7" fmla="*/ 2445708 w 5890822"/>
              <a:gd name="connsiteY7" fmla="*/ 212767 h 6077676"/>
              <a:gd name="connsiteX0" fmla="*/ 2445521 w 5890635"/>
              <a:gd name="connsiteY0" fmla="*/ 212767 h 6077676"/>
              <a:gd name="connsiteX1" fmla="*/ 3488804 w 5890635"/>
              <a:gd name="connsiteY1" fmla="*/ 0 h 6077676"/>
              <a:gd name="connsiteX2" fmla="*/ 5888563 w 5890635"/>
              <a:gd name="connsiteY2" fmla="*/ 1844 h 6077676"/>
              <a:gd name="connsiteX3" fmla="*/ 5890456 w 5890635"/>
              <a:gd name="connsiteY3" fmla="*/ 6077676 h 6077676"/>
              <a:gd name="connsiteX4" fmla="*/ 33 w 5890635"/>
              <a:gd name="connsiteY4" fmla="*/ 6076805 h 6077676"/>
              <a:gd name="connsiteX5" fmla="*/ 210129 w 5890635"/>
              <a:gd name="connsiteY5" fmla="*/ 2123530 h 6077676"/>
              <a:gd name="connsiteX6" fmla="*/ 868123 w 5890635"/>
              <a:gd name="connsiteY6" fmla="*/ 1108228 h 6077676"/>
              <a:gd name="connsiteX7" fmla="*/ 2445521 w 5890635"/>
              <a:gd name="connsiteY7" fmla="*/ 212767 h 6077676"/>
              <a:gd name="connsiteX0" fmla="*/ 2235392 w 5680506"/>
              <a:gd name="connsiteY0" fmla="*/ 212767 h 6086655"/>
              <a:gd name="connsiteX1" fmla="*/ 3278675 w 5680506"/>
              <a:gd name="connsiteY1" fmla="*/ 0 h 6086655"/>
              <a:gd name="connsiteX2" fmla="*/ 5678434 w 5680506"/>
              <a:gd name="connsiteY2" fmla="*/ 1844 h 6086655"/>
              <a:gd name="connsiteX3" fmla="*/ 5680327 w 5680506"/>
              <a:gd name="connsiteY3" fmla="*/ 6077676 h 6086655"/>
              <a:gd name="connsiteX4" fmla="*/ 39792 w 5680506"/>
              <a:gd name="connsiteY4" fmla="*/ 6086655 h 6086655"/>
              <a:gd name="connsiteX5" fmla="*/ 0 w 5680506"/>
              <a:gd name="connsiteY5" fmla="*/ 2123530 h 6086655"/>
              <a:gd name="connsiteX6" fmla="*/ 657994 w 5680506"/>
              <a:gd name="connsiteY6" fmla="*/ 1108228 h 6086655"/>
              <a:gd name="connsiteX7" fmla="*/ 2235392 w 5680506"/>
              <a:gd name="connsiteY7" fmla="*/ 212767 h 6086655"/>
              <a:gd name="connsiteX0" fmla="*/ 2235392 w 5680506"/>
              <a:gd name="connsiteY0" fmla="*/ 212767 h 6086655"/>
              <a:gd name="connsiteX1" fmla="*/ 3278675 w 5680506"/>
              <a:gd name="connsiteY1" fmla="*/ 0 h 6086655"/>
              <a:gd name="connsiteX2" fmla="*/ 5678434 w 5680506"/>
              <a:gd name="connsiteY2" fmla="*/ 1844 h 6086655"/>
              <a:gd name="connsiteX3" fmla="*/ 5680327 w 5680506"/>
              <a:gd name="connsiteY3" fmla="*/ 6077676 h 6086655"/>
              <a:gd name="connsiteX4" fmla="*/ 8556 w 5680506"/>
              <a:gd name="connsiteY4" fmla="*/ 6086655 h 6086655"/>
              <a:gd name="connsiteX5" fmla="*/ 0 w 5680506"/>
              <a:gd name="connsiteY5" fmla="*/ 2123530 h 6086655"/>
              <a:gd name="connsiteX6" fmla="*/ 657994 w 5680506"/>
              <a:gd name="connsiteY6" fmla="*/ 1108228 h 6086655"/>
              <a:gd name="connsiteX7" fmla="*/ 2235392 w 5680506"/>
              <a:gd name="connsiteY7" fmla="*/ 212767 h 6086655"/>
              <a:gd name="connsiteX0" fmla="*/ 2235392 w 5680506"/>
              <a:gd name="connsiteY0" fmla="*/ 212767 h 6086655"/>
              <a:gd name="connsiteX1" fmla="*/ 3278675 w 5680506"/>
              <a:gd name="connsiteY1" fmla="*/ 0 h 6086655"/>
              <a:gd name="connsiteX2" fmla="*/ 5678434 w 5680506"/>
              <a:gd name="connsiteY2" fmla="*/ 1844 h 6086655"/>
              <a:gd name="connsiteX3" fmla="*/ 5680327 w 5680506"/>
              <a:gd name="connsiteY3" fmla="*/ 6077676 h 6086655"/>
              <a:gd name="connsiteX4" fmla="*/ 8556 w 5680506"/>
              <a:gd name="connsiteY4" fmla="*/ 6086655 h 6086655"/>
              <a:gd name="connsiteX5" fmla="*/ 0 w 5680506"/>
              <a:gd name="connsiteY5" fmla="*/ 2123530 h 6086655"/>
              <a:gd name="connsiteX6" fmla="*/ 678817 w 5680506"/>
              <a:gd name="connsiteY6" fmla="*/ 1078676 h 6086655"/>
              <a:gd name="connsiteX7" fmla="*/ 2235392 w 5680506"/>
              <a:gd name="connsiteY7" fmla="*/ 212767 h 6086655"/>
              <a:gd name="connsiteX0" fmla="*/ 2235392 w 5938734"/>
              <a:gd name="connsiteY0" fmla="*/ 240477 h 6114365"/>
              <a:gd name="connsiteX1" fmla="*/ 3278675 w 5938734"/>
              <a:gd name="connsiteY1" fmla="*/ 27710 h 6114365"/>
              <a:gd name="connsiteX2" fmla="*/ 5938734 w 5938734"/>
              <a:gd name="connsiteY2" fmla="*/ 0 h 6114365"/>
              <a:gd name="connsiteX3" fmla="*/ 5680327 w 5938734"/>
              <a:gd name="connsiteY3" fmla="*/ 6105386 h 6114365"/>
              <a:gd name="connsiteX4" fmla="*/ 8556 w 5938734"/>
              <a:gd name="connsiteY4" fmla="*/ 6114365 h 6114365"/>
              <a:gd name="connsiteX5" fmla="*/ 0 w 5938734"/>
              <a:gd name="connsiteY5" fmla="*/ 2151240 h 6114365"/>
              <a:gd name="connsiteX6" fmla="*/ 678817 w 5938734"/>
              <a:gd name="connsiteY6" fmla="*/ 1106386 h 6114365"/>
              <a:gd name="connsiteX7" fmla="*/ 2235392 w 5938734"/>
              <a:gd name="connsiteY7"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909390 w 5938734"/>
              <a:gd name="connsiteY3" fmla="*/ 6085684 h 6114365"/>
              <a:gd name="connsiteX4" fmla="*/ 8556 w 5938734"/>
              <a:gd name="connsiteY4" fmla="*/ 6114365 h 6114365"/>
              <a:gd name="connsiteX5" fmla="*/ 0 w 5938734"/>
              <a:gd name="connsiteY5" fmla="*/ 2151240 h 6114365"/>
              <a:gd name="connsiteX6" fmla="*/ 678817 w 5938734"/>
              <a:gd name="connsiteY6" fmla="*/ 1106386 h 6114365"/>
              <a:gd name="connsiteX7" fmla="*/ 2235392 w 5938734"/>
              <a:gd name="connsiteY7"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909390 w 5938734"/>
              <a:gd name="connsiteY3" fmla="*/ 6085684 h 6114365"/>
              <a:gd name="connsiteX4" fmla="*/ 8556 w 5938734"/>
              <a:gd name="connsiteY4" fmla="*/ 6114365 h 6114365"/>
              <a:gd name="connsiteX5" fmla="*/ 0 w 5938734"/>
              <a:gd name="connsiteY5" fmla="*/ 2151240 h 6114365"/>
              <a:gd name="connsiteX6" fmla="*/ 678817 w 5938734"/>
              <a:gd name="connsiteY6" fmla="*/ 1106386 h 6114365"/>
              <a:gd name="connsiteX7" fmla="*/ 2235392 w 5938734"/>
              <a:gd name="connsiteY7" fmla="*/ 240477 h 6114365"/>
              <a:gd name="connsiteX0" fmla="*/ 2235392 w 5938734"/>
              <a:gd name="connsiteY0" fmla="*/ 240477 h 6733220"/>
              <a:gd name="connsiteX1" fmla="*/ 3278675 w 5938734"/>
              <a:gd name="connsiteY1" fmla="*/ 27710 h 6733220"/>
              <a:gd name="connsiteX2" fmla="*/ 5938734 w 5938734"/>
              <a:gd name="connsiteY2" fmla="*/ 0 h 6733220"/>
              <a:gd name="connsiteX3" fmla="*/ 5909390 w 5938734"/>
              <a:gd name="connsiteY3" fmla="*/ 6085684 h 6733220"/>
              <a:gd name="connsiteX4" fmla="*/ 8556 w 5938734"/>
              <a:gd name="connsiteY4" fmla="*/ 6114365 h 6733220"/>
              <a:gd name="connsiteX5" fmla="*/ 0 w 5938734"/>
              <a:gd name="connsiteY5" fmla="*/ 2151240 h 6733220"/>
              <a:gd name="connsiteX6" fmla="*/ 678817 w 5938734"/>
              <a:gd name="connsiteY6" fmla="*/ 1106386 h 6733220"/>
              <a:gd name="connsiteX7" fmla="*/ 2235392 w 5938734"/>
              <a:gd name="connsiteY7" fmla="*/ 240477 h 6733220"/>
              <a:gd name="connsiteX0" fmla="*/ 2235392 w 5938734"/>
              <a:gd name="connsiteY0" fmla="*/ 240477 h 6114365"/>
              <a:gd name="connsiteX1" fmla="*/ 3278675 w 5938734"/>
              <a:gd name="connsiteY1" fmla="*/ 27710 h 6114365"/>
              <a:gd name="connsiteX2" fmla="*/ 5938734 w 5938734"/>
              <a:gd name="connsiteY2" fmla="*/ 0 h 6114365"/>
              <a:gd name="connsiteX3" fmla="*/ 5909390 w 5938734"/>
              <a:gd name="connsiteY3" fmla="*/ 6085684 h 6114365"/>
              <a:gd name="connsiteX4" fmla="*/ 8556 w 5938734"/>
              <a:gd name="connsiteY4" fmla="*/ 6114365 h 6114365"/>
              <a:gd name="connsiteX5" fmla="*/ 0 w 5938734"/>
              <a:gd name="connsiteY5" fmla="*/ 2151240 h 6114365"/>
              <a:gd name="connsiteX6" fmla="*/ 678817 w 5938734"/>
              <a:gd name="connsiteY6" fmla="*/ 1106386 h 6114365"/>
              <a:gd name="connsiteX7" fmla="*/ 2235392 w 5938734"/>
              <a:gd name="connsiteY7"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909390 w 5938734"/>
              <a:gd name="connsiteY3" fmla="*/ 6085684 h 6114365"/>
              <a:gd name="connsiteX4" fmla="*/ 3267544 w 5938734"/>
              <a:gd name="connsiteY4" fmla="*/ 6106050 h 6114365"/>
              <a:gd name="connsiteX5" fmla="*/ 8556 w 5938734"/>
              <a:gd name="connsiteY5" fmla="*/ 6114365 h 6114365"/>
              <a:gd name="connsiteX6" fmla="*/ 0 w 5938734"/>
              <a:gd name="connsiteY6" fmla="*/ 2151240 h 6114365"/>
              <a:gd name="connsiteX7" fmla="*/ 678817 w 5938734"/>
              <a:gd name="connsiteY7" fmla="*/ 1106386 h 6114365"/>
              <a:gd name="connsiteX8" fmla="*/ 2235392 w 5938734"/>
              <a:gd name="connsiteY8"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909390 w 5938734"/>
              <a:gd name="connsiteY3" fmla="*/ 6085684 h 6114365"/>
              <a:gd name="connsiteX4" fmla="*/ 2923948 w 5938734"/>
              <a:gd name="connsiteY4" fmla="*/ 6106050 h 6114365"/>
              <a:gd name="connsiteX5" fmla="*/ 8556 w 5938734"/>
              <a:gd name="connsiteY5" fmla="*/ 6114365 h 6114365"/>
              <a:gd name="connsiteX6" fmla="*/ 0 w 5938734"/>
              <a:gd name="connsiteY6" fmla="*/ 2151240 h 6114365"/>
              <a:gd name="connsiteX7" fmla="*/ 678817 w 5938734"/>
              <a:gd name="connsiteY7" fmla="*/ 1106386 h 6114365"/>
              <a:gd name="connsiteX8" fmla="*/ 2235392 w 5938734"/>
              <a:gd name="connsiteY8"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2923948 w 5938734"/>
              <a:gd name="connsiteY4" fmla="*/ 6106050 h 6114365"/>
              <a:gd name="connsiteX5" fmla="*/ 8556 w 5938734"/>
              <a:gd name="connsiteY5" fmla="*/ 6114365 h 6114365"/>
              <a:gd name="connsiteX6" fmla="*/ 0 w 5938734"/>
              <a:gd name="connsiteY6" fmla="*/ 2151240 h 6114365"/>
              <a:gd name="connsiteX7" fmla="*/ 678817 w 5938734"/>
              <a:gd name="connsiteY7" fmla="*/ 1106386 h 6114365"/>
              <a:gd name="connsiteX8" fmla="*/ 2235392 w 5938734"/>
              <a:gd name="connsiteY8"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495714 w 5938734"/>
              <a:gd name="connsiteY4" fmla="*/ 4549597 h 6114365"/>
              <a:gd name="connsiteX5" fmla="*/ 2923948 w 5938734"/>
              <a:gd name="connsiteY5" fmla="*/ 6106050 h 6114365"/>
              <a:gd name="connsiteX6" fmla="*/ 8556 w 5938734"/>
              <a:gd name="connsiteY6" fmla="*/ 6114365 h 6114365"/>
              <a:gd name="connsiteX7" fmla="*/ 0 w 5938734"/>
              <a:gd name="connsiteY7" fmla="*/ 2151240 h 6114365"/>
              <a:gd name="connsiteX8" fmla="*/ 678817 w 5938734"/>
              <a:gd name="connsiteY8" fmla="*/ 1106386 h 6114365"/>
              <a:gd name="connsiteX9" fmla="*/ 2235392 w 5938734"/>
              <a:gd name="connsiteY9"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589422 w 5938734"/>
              <a:gd name="connsiteY4" fmla="*/ 4845126 h 6114365"/>
              <a:gd name="connsiteX5" fmla="*/ 2923948 w 5938734"/>
              <a:gd name="connsiteY5" fmla="*/ 6106050 h 6114365"/>
              <a:gd name="connsiteX6" fmla="*/ 8556 w 5938734"/>
              <a:gd name="connsiteY6" fmla="*/ 6114365 h 6114365"/>
              <a:gd name="connsiteX7" fmla="*/ 0 w 5938734"/>
              <a:gd name="connsiteY7" fmla="*/ 2151240 h 6114365"/>
              <a:gd name="connsiteX8" fmla="*/ 678817 w 5938734"/>
              <a:gd name="connsiteY8" fmla="*/ 1106386 h 6114365"/>
              <a:gd name="connsiteX9" fmla="*/ 2235392 w 5938734"/>
              <a:gd name="connsiteY9"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589422 w 5938734"/>
              <a:gd name="connsiteY4" fmla="*/ 4845126 h 6114365"/>
              <a:gd name="connsiteX5" fmla="*/ 2923948 w 5938734"/>
              <a:gd name="connsiteY5" fmla="*/ 6106050 h 6114365"/>
              <a:gd name="connsiteX6" fmla="*/ 8556 w 5938734"/>
              <a:gd name="connsiteY6" fmla="*/ 6114365 h 6114365"/>
              <a:gd name="connsiteX7" fmla="*/ 0 w 5938734"/>
              <a:gd name="connsiteY7" fmla="*/ 2151240 h 6114365"/>
              <a:gd name="connsiteX8" fmla="*/ 678817 w 5938734"/>
              <a:gd name="connsiteY8" fmla="*/ 1106386 h 6114365"/>
              <a:gd name="connsiteX9" fmla="*/ 2235392 w 5938734"/>
              <a:gd name="connsiteY9"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589422 w 5938734"/>
              <a:gd name="connsiteY4" fmla="*/ 4845126 h 6114365"/>
              <a:gd name="connsiteX5" fmla="*/ 2923948 w 5938734"/>
              <a:gd name="connsiteY5" fmla="*/ 6106050 h 6114365"/>
              <a:gd name="connsiteX6" fmla="*/ 8556 w 5938734"/>
              <a:gd name="connsiteY6" fmla="*/ 6114365 h 6114365"/>
              <a:gd name="connsiteX7" fmla="*/ 0 w 5938734"/>
              <a:gd name="connsiteY7" fmla="*/ 2151240 h 6114365"/>
              <a:gd name="connsiteX8" fmla="*/ 678817 w 5938734"/>
              <a:gd name="connsiteY8" fmla="*/ 1106386 h 6114365"/>
              <a:gd name="connsiteX9" fmla="*/ 2235392 w 5938734"/>
              <a:gd name="connsiteY9"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589422 w 5938734"/>
              <a:gd name="connsiteY4" fmla="*/ 4845126 h 6114365"/>
              <a:gd name="connsiteX5" fmla="*/ 2923948 w 5938734"/>
              <a:gd name="connsiteY5" fmla="*/ 6106050 h 6114365"/>
              <a:gd name="connsiteX6" fmla="*/ 8556 w 5938734"/>
              <a:gd name="connsiteY6" fmla="*/ 6114365 h 6114365"/>
              <a:gd name="connsiteX7" fmla="*/ 0 w 5938734"/>
              <a:gd name="connsiteY7" fmla="*/ 2151240 h 6114365"/>
              <a:gd name="connsiteX8" fmla="*/ 678817 w 5938734"/>
              <a:gd name="connsiteY8" fmla="*/ 1106386 h 6114365"/>
              <a:gd name="connsiteX9" fmla="*/ 2235392 w 5938734"/>
              <a:gd name="connsiteY9"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589422 w 5938734"/>
              <a:gd name="connsiteY4" fmla="*/ 4845126 h 6114365"/>
              <a:gd name="connsiteX5" fmla="*/ 3483592 w 5938734"/>
              <a:gd name="connsiteY5" fmla="*/ 5835150 h 6114365"/>
              <a:gd name="connsiteX6" fmla="*/ 2923948 w 5938734"/>
              <a:gd name="connsiteY6" fmla="*/ 6106050 h 6114365"/>
              <a:gd name="connsiteX7" fmla="*/ 8556 w 5938734"/>
              <a:gd name="connsiteY7" fmla="*/ 6114365 h 6114365"/>
              <a:gd name="connsiteX8" fmla="*/ 0 w 5938734"/>
              <a:gd name="connsiteY8" fmla="*/ 2151240 h 6114365"/>
              <a:gd name="connsiteX9" fmla="*/ 678817 w 5938734"/>
              <a:gd name="connsiteY9" fmla="*/ 1106386 h 6114365"/>
              <a:gd name="connsiteX10" fmla="*/ 2235392 w 5938734"/>
              <a:gd name="connsiteY10"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589422 w 5938734"/>
              <a:gd name="connsiteY4" fmla="*/ 4845126 h 6114365"/>
              <a:gd name="connsiteX5" fmla="*/ 3538256 w 5938734"/>
              <a:gd name="connsiteY5" fmla="*/ 5982914 h 6114365"/>
              <a:gd name="connsiteX6" fmla="*/ 2923948 w 5938734"/>
              <a:gd name="connsiteY6" fmla="*/ 6106050 h 6114365"/>
              <a:gd name="connsiteX7" fmla="*/ 8556 w 5938734"/>
              <a:gd name="connsiteY7" fmla="*/ 6114365 h 6114365"/>
              <a:gd name="connsiteX8" fmla="*/ 0 w 5938734"/>
              <a:gd name="connsiteY8" fmla="*/ 2151240 h 6114365"/>
              <a:gd name="connsiteX9" fmla="*/ 678817 w 5938734"/>
              <a:gd name="connsiteY9" fmla="*/ 1106386 h 6114365"/>
              <a:gd name="connsiteX10" fmla="*/ 2235392 w 5938734"/>
              <a:gd name="connsiteY10"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589422 w 5938734"/>
              <a:gd name="connsiteY4" fmla="*/ 4845126 h 6114365"/>
              <a:gd name="connsiteX5" fmla="*/ 3538256 w 5938734"/>
              <a:gd name="connsiteY5" fmla="*/ 5982914 h 6114365"/>
              <a:gd name="connsiteX6" fmla="*/ 2923948 w 5938734"/>
              <a:gd name="connsiteY6" fmla="*/ 6106050 h 6114365"/>
              <a:gd name="connsiteX7" fmla="*/ 8556 w 5938734"/>
              <a:gd name="connsiteY7" fmla="*/ 6114365 h 6114365"/>
              <a:gd name="connsiteX8" fmla="*/ 0 w 5938734"/>
              <a:gd name="connsiteY8" fmla="*/ 2151240 h 6114365"/>
              <a:gd name="connsiteX9" fmla="*/ 678817 w 5938734"/>
              <a:gd name="connsiteY9" fmla="*/ 1106386 h 6114365"/>
              <a:gd name="connsiteX10" fmla="*/ 2235392 w 5938734"/>
              <a:gd name="connsiteY10"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589422 w 5938734"/>
              <a:gd name="connsiteY4" fmla="*/ 4845126 h 6114365"/>
              <a:gd name="connsiteX5" fmla="*/ 3538256 w 5938734"/>
              <a:gd name="connsiteY5" fmla="*/ 5982914 h 6114365"/>
              <a:gd name="connsiteX6" fmla="*/ 2923948 w 5938734"/>
              <a:gd name="connsiteY6" fmla="*/ 6106050 h 6114365"/>
              <a:gd name="connsiteX7" fmla="*/ 8556 w 5938734"/>
              <a:gd name="connsiteY7" fmla="*/ 6114365 h 6114365"/>
              <a:gd name="connsiteX8" fmla="*/ 0 w 5938734"/>
              <a:gd name="connsiteY8" fmla="*/ 2151240 h 6114365"/>
              <a:gd name="connsiteX9" fmla="*/ 678817 w 5938734"/>
              <a:gd name="connsiteY9" fmla="*/ 1106386 h 6114365"/>
              <a:gd name="connsiteX10" fmla="*/ 2235392 w 5938734"/>
              <a:gd name="connsiteY10" fmla="*/ 240477 h 6114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38734" h="6114365">
                <a:moveTo>
                  <a:pt x="2235392" y="240477"/>
                </a:moveTo>
                <a:cubicBezTo>
                  <a:pt x="2602859" y="25475"/>
                  <a:pt x="2764715" y="32839"/>
                  <a:pt x="3278675" y="27710"/>
                </a:cubicBezTo>
                <a:lnTo>
                  <a:pt x="5938734" y="0"/>
                </a:lnTo>
                <a:cubicBezTo>
                  <a:pt x="5937676" y="1475317"/>
                  <a:pt x="5900036" y="2837193"/>
                  <a:pt x="5898978" y="4312510"/>
                </a:cubicBezTo>
                <a:cubicBezTo>
                  <a:pt x="5881693" y="4497435"/>
                  <a:pt x="5877420" y="4588781"/>
                  <a:pt x="5589422" y="4845126"/>
                </a:cubicBezTo>
                <a:lnTo>
                  <a:pt x="3538256" y="5982914"/>
                </a:lnTo>
                <a:cubicBezTo>
                  <a:pt x="3224158" y="6134784"/>
                  <a:pt x="3097482" y="6116723"/>
                  <a:pt x="2923948" y="6106050"/>
                </a:cubicBezTo>
                <a:lnTo>
                  <a:pt x="8556" y="6114365"/>
                </a:lnTo>
                <a:cubicBezTo>
                  <a:pt x="5548" y="4748124"/>
                  <a:pt x="3008" y="3517481"/>
                  <a:pt x="0" y="2151240"/>
                </a:cubicBezTo>
                <a:cubicBezTo>
                  <a:pt x="3779" y="1547899"/>
                  <a:pt x="438812" y="1249624"/>
                  <a:pt x="678817" y="1106386"/>
                </a:cubicBezTo>
                <a:lnTo>
                  <a:pt x="2235392" y="240477"/>
                </a:lnTo>
                <a:close/>
              </a:path>
            </a:pathLst>
          </a:custGeom>
          <a:solidFill>
            <a:schemeClr val="accent4"/>
          </a:solidFill>
        </p:spPr>
        <p:txBody>
          <a:bodyPr wrap="square" lIns="0" tIns="0" rIns="0" bIns="0" rtlCol="0"/>
          <a:lstStyle>
            <a:lvl1pPr>
              <a:defRPr lang="en-GB" sz="1092" kern="0" dirty="0">
                <a:solidFill>
                  <a:sysClr val="windowText" lastClr="000000"/>
                </a:solidFill>
              </a:defRPr>
            </a:lvl1pPr>
          </a:lstStyle>
          <a:p>
            <a:pPr lvl="0" algn="l" defTabSz="554492" rtl="0" eaLnBrk="1" latinLnBrk="0" hangingPunct="1"/>
            <a:endParaRPr lang="en-GB" dirty="0"/>
          </a:p>
        </p:txBody>
      </p:sp>
      <p:sp>
        <p:nvSpPr>
          <p:cNvPr id="8" name="Picture Placeholder 10">
            <a:extLst>
              <a:ext uri="{FF2B5EF4-FFF2-40B4-BE49-F238E27FC236}">
                <a16:creationId xmlns:a16="http://schemas.microsoft.com/office/drawing/2014/main" id="{5ADD4C19-B061-1709-1CD0-416CED870FE3}"/>
              </a:ext>
            </a:extLst>
          </p:cNvPr>
          <p:cNvSpPr>
            <a:spLocks noGrp="1"/>
          </p:cNvSpPr>
          <p:nvPr>
            <p:ph type="pic" sz="quarter" idx="25"/>
          </p:nvPr>
        </p:nvSpPr>
        <p:spPr>
          <a:xfrm>
            <a:off x="4390615" y="4066596"/>
            <a:ext cx="1810936" cy="1970681"/>
          </a:xfrm>
          <a:custGeom>
            <a:avLst/>
            <a:gdLst>
              <a:gd name="connsiteX0" fmla="*/ 0 w 5857875"/>
              <a:gd name="connsiteY0" fmla="*/ 0 h 6400800"/>
              <a:gd name="connsiteX1" fmla="*/ 5857875 w 5857875"/>
              <a:gd name="connsiteY1" fmla="*/ 0 h 6400800"/>
              <a:gd name="connsiteX2" fmla="*/ 5857875 w 5857875"/>
              <a:gd name="connsiteY2" fmla="*/ 6400800 h 6400800"/>
              <a:gd name="connsiteX3" fmla="*/ 0 w 5857875"/>
              <a:gd name="connsiteY3" fmla="*/ 6400800 h 6400800"/>
              <a:gd name="connsiteX4" fmla="*/ 0 w 5857875"/>
              <a:gd name="connsiteY4" fmla="*/ 0 h 6400800"/>
              <a:gd name="connsiteX0" fmla="*/ 0 w 5857875"/>
              <a:gd name="connsiteY0" fmla="*/ 14288 h 6415088"/>
              <a:gd name="connsiteX1" fmla="*/ 2876550 w 5857875"/>
              <a:gd name="connsiteY1" fmla="*/ 0 h 6415088"/>
              <a:gd name="connsiteX2" fmla="*/ 5857875 w 5857875"/>
              <a:gd name="connsiteY2" fmla="*/ 14288 h 6415088"/>
              <a:gd name="connsiteX3" fmla="*/ 5857875 w 5857875"/>
              <a:gd name="connsiteY3" fmla="*/ 6415088 h 6415088"/>
              <a:gd name="connsiteX4" fmla="*/ 0 w 5857875"/>
              <a:gd name="connsiteY4" fmla="*/ 6415088 h 6415088"/>
              <a:gd name="connsiteX5" fmla="*/ 0 w 5857875"/>
              <a:gd name="connsiteY5" fmla="*/ 14288 h 6415088"/>
              <a:gd name="connsiteX0" fmla="*/ 0 w 5857875"/>
              <a:gd name="connsiteY0" fmla="*/ 14288 h 6415088"/>
              <a:gd name="connsiteX1" fmla="*/ 2876550 w 5857875"/>
              <a:gd name="connsiteY1" fmla="*/ 0 h 6415088"/>
              <a:gd name="connsiteX2" fmla="*/ 5848350 w 5857875"/>
              <a:gd name="connsiteY2" fmla="*/ 1900238 h 6415088"/>
              <a:gd name="connsiteX3" fmla="*/ 5857875 w 5857875"/>
              <a:gd name="connsiteY3" fmla="*/ 6415088 h 6415088"/>
              <a:gd name="connsiteX4" fmla="*/ 0 w 5857875"/>
              <a:gd name="connsiteY4" fmla="*/ 6415088 h 6415088"/>
              <a:gd name="connsiteX5" fmla="*/ 0 w 5857875"/>
              <a:gd name="connsiteY5" fmla="*/ 14288 h 6415088"/>
              <a:gd name="connsiteX0" fmla="*/ 0 w 5857875"/>
              <a:gd name="connsiteY0" fmla="*/ 14288 h 6415088"/>
              <a:gd name="connsiteX1" fmla="*/ 2876550 w 5857875"/>
              <a:gd name="connsiteY1" fmla="*/ 0 h 6415088"/>
              <a:gd name="connsiteX2" fmla="*/ 5219700 w 5857875"/>
              <a:gd name="connsiteY2" fmla="*/ 1504950 h 6415088"/>
              <a:gd name="connsiteX3" fmla="*/ 5848350 w 5857875"/>
              <a:gd name="connsiteY3" fmla="*/ 1900238 h 6415088"/>
              <a:gd name="connsiteX4" fmla="*/ 5857875 w 5857875"/>
              <a:gd name="connsiteY4" fmla="*/ 6415088 h 6415088"/>
              <a:gd name="connsiteX5" fmla="*/ 0 w 5857875"/>
              <a:gd name="connsiteY5" fmla="*/ 6415088 h 6415088"/>
              <a:gd name="connsiteX6" fmla="*/ 0 w 5857875"/>
              <a:gd name="connsiteY6" fmla="*/ 14288 h 6415088"/>
              <a:gd name="connsiteX0" fmla="*/ 0 w 5857875"/>
              <a:gd name="connsiteY0" fmla="*/ 14288 h 6415088"/>
              <a:gd name="connsiteX1" fmla="*/ 2876550 w 5857875"/>
              <a:gd name="connsiteY1" fmla="*/ 0 h 6415088"/>
              <a:gd name="connsiteX2" fmla="*/ 5657850 w 5857875"/>
              <a:gd name="connsiteY2" fmla="*/ 1533525 h 6415088"/>
              <a:gd name="connsiteX3" fmla="*/ 5848350 w 5857875"/>
              <a:gd name="connsiteY3" fmla="*/ 1900238 h 6415088"/>
              <a:gd name="connsiteX4" fmla="*/ 5857875 w 5857875"/>
              <a:gd name="connsiteY4" fmla="*/ 6415088 h 6415088"/>
              <a:gd name="connsiteX5" fmla="*/ 0 w 5857875"/>
              <a:gd name="connsiteY5" fmla="*/ 6415088 h 6415088"/>
              <a:gd name="connsiteX6" fmla="*/ 0 w 5857875"/>
              <a:gd name="connsiteY6" fmla="*/ 14288 h 6415088"/>
              <a:gd name="connsiteX0" fmla="*/ 0 w 5857875"/>
              <a:gd name="connsiteY0" fmla="*/ 14288 h 6415088"/>
              <a:gd name="connsiteX1" fmla="*/ 2876550 w 5857875"/>
              <a:gd name="connsiteY1" fmla="*/ 0 h 6415088"/>
              <a:gd name="connsiteX2" fmla="*/ 3171825 w 5857875"/>
              <a:gd name="connsiteY2" fmla="*/ 161925 h 6415088"/>
              <a:gd name="connsiteX3" fmla="*/ 5657850 w 5857875"/>
              <a:gd name="connsiteY3" fmla="*/ 1533525 h 6415088"/>
              <a:gd name="connsiteX4" fmla="*/ 5848350 w 5857875"/>
              <a:gd name="connsiteY4" fmla="*/ 1900238 h 6415088"/>
              <a:gd name="connsiteX5" fmla="*/ 5857875 w 5857875"/>
              <a:gd name="connsiteY5" fmla="*/ 6415088 h 6415088"/>
              <a:gd name="connsiteX6" fmla="*/ 0 w 5857875"/>
              <a:gd name="connsiteY6" fmla="*/ 6415088 h 6415088"/>
              <a:gd name="connsiteX7" fmla="*/ 0 w 5857875"/>
              <a:gd name="connsiteY7"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5657850 w 5857875"/>
              <a:gd name="connsiteY3" fmla="*/ 1533525 h 6415088"/>
              <a:gd name="connsiteX4" fmla="*/ 5848350 w 5857875"/>
              <a:gd name="connsiteY4" fmla="*/ 1900238 h 6415088"/>
              <a:gd name="connsiteX5" fmla="*/ 5857875 w 5857875"/>
              <a:gd name="connsiteY5" fmla="*/ 6415088 h 6415088"/>
              <a:gd name="connsiteX6" fmla="*/ 0 w 5857875"/>
              <a:gd name="connsiteY6" fmla="*/ 6415088 h 6415088"/>
              <a:gd name="connsiteX7" fmla="*/ 0 w 5857875"/>
              <a:gd name="connsiteY7"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5657850 w 5857875"/>
              <a:gd name="connsiteY3" fmla="*/ 1533525 h 6415088"/>
              <a:gd name="connsiteX4" fmla="*/ 5848350 w 5857875"/>
              <a:gd name="connsiteY4" fmla="*/ 1900238 h 6415088"/>
              <a:gd name="connsiteX5" fmla="*/ 5857875 w 5857875"/>
              <a:gd name="connsiteY5" fmla="*/ 6415088 h 6415088"/>
              <a:gd name="connsiteX6" fmla="*/ 0 w 5857875"/>
              <a:gd name="connsiteY6" fmla="*/ 6415088 h 6415088"/>
              <a:gd name="connsiteX7" fmla="*/ 0 w 5857875"/>
              <a:gd name="connsiteY7"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371975 w 5857875"/>
              <a:gd name="connsiteY3" fmla="*/ 714375 h 6415088"/>
              <a:gd name="connsiteX4" fmla="*/ 5657850 w 5857875"/>
              <a:gd name="connsiteY4" fmla="*/ 15335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657850 w 5857875"/>
              <a:gd name="connsiteY4" fmla="*/ 15335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505450 w 5857875"/>
              <a:gd name="connsiteY4" fmla="*/ 13430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505450 w 5857875"/>
              <a:gd name="connsiteY4" fmla="*/ 13430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505450 w 5857875"/>
              <a:gd name="connsiteY4" fmla="*/ 13430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61050"/>
              <a:gd name="connsiteY0" fmla="*/ 14288 h 6415088"/>
              <a:gd name="connsiteX1" fmla="*/ 2876550 w 5861050"/>
              <a:gd name="connsiteY1" fmla="*/ 0 h 6415088"/>
              <a:gd name="connsiteX2" fmla="*/ 3286125 w 5861050"/>
              <a:gd name="connsiteY2" fmla="*/ 57150 h 6415088"/>
              <a:gd name="connsiteX3" fmla="*/ 4410075 w 5861050"/>
              <a:gd name="connsiteY3" fmla="*/ 685800 h 6415088"/>
              <a:gd name="connsiteX4" fmla="*/ 5505450 w 5861050"/>
              <a:gd name="connsiteY4" fmla="*/ 1343025 h 6415088"/>
              <a:gd name="connsiteX5" fmla="*/ 5861050 w 5861050"/>
              <a:gd name="connsiteY5" fmla="*/ 1989138 h 6415088"/>
              <a:gd name="connsiteX6" fmla="*/ 5857875 w 5861050"/>
              <a:gd name="connsiteY6" fmla="*/ 6415088 h 6415088"/>
              <a:gd name="connsiteX7" fmla="*/ 0 w 5861050"/>
              <a:gd name="connsiteY7" fmla="*/ 6415088 h 6415088"/>
              <a:gd name="connsiteX8" fmla="*/ 0 w 5861050"/>
              <a:gd name="connsiteY8" fmla="*/ 14288 h 6415088"/>
              <a:gd name="connsiteX0" fmla="*/ 0 w 5861050"/>
              <a:gd name="connsiteY0" fmla="*/ 14288 h 6415088"/>
              <a:gd name="connsiteX1" fmla="*/ 2876550 w 5861050"/>
              <a:gd name="connsiteY1" fmla="*/ 0 h 6415088"/>
              <a:gd name="connsiteX2" fmla="*/ 3286125 w 5861050"/>
              <a:gd name="connsiteY2" fmla="*/ 57150 h 6415088"/>
              <a:gd name="connsiteX3" fmla="*/ 4410075 w 5861050"/>
              <a:gd name="connsiteY3" fmla="*/ 685800 h 6415088"/>
              <a:gd name="connsiteX4" fmla="*/ 5505450 w 5861050"/>
              <a:gd name="connsiteY4" fmla="*/ 1343025 h 6415088"/>
              <a:gd name="connsiteX5" fmla="*/ 5861050 w 5861050"/>
              <a:gd name="connsiteY5" fmla="*/ 1989138 h 6415088"/>
              <a:gd name="connsiteX6" fmla="*/ 5857875 w 5861050"/>
              <a:gd name="connsiteY6" fmla="*/ 6415088 h 6415088"/>
              <a:gd name="connsiteX7" fmla="*/ 0 w 5861050"/>
              <a:gd name="connsiteY7" fmla="*/ 6415088 h 6415088"/>
              <a:gd name="connsiteX8" fmla="*/ 0 w 5861050"/>
              <a:gd name="connsiteY8" fmla="*/ 14288 h 6415088"/>
              <a:gd name="connsiteX0" fmla="*/ 0 w 5861050"/>
              <a:gd name="connsiteY0" fmla="*/ 14288 h 6415088"/>
              <a:gd name="connsiteX1" fmla="*/ 2876550 w 5861050"/>
              <a:gd name="connsiteY1" fmla="*/ 0 h 6415088"/>
              <a:gd name="connsiteX2" fmla="*/ 3286125 w 5861050"/>
              <a:gd name="connsiteY2" fmla="*/ 57150 h 6415088"/>
              <a:gd name="connsiteX3" fmla="*/ 4410075 w 5861050"/>
              <a:gd name="connsiteY3" fmla="*/ 685800 h 6415088"/>
              <a:gd name="connsiteX4" fmla="*/ 5505450 w 5861050"/>
              <a:gd name="connsiteY4" fmla="*/ 1343025 h 6415088"/>
              <a:gd name="connsiteX5" fmla="*/ 5861050 w 5861050"/>
              <a:gd name="connsiteY5" fmla="*/ 1989138 h 6415088"/>
              <a:gd name="connsiteX6" fmla="*/ 5857875 w 5861050"/>
              <a:gd name="connsiteY6" fmla="*/ 6415088 h 6415088"/>
              <a:gd name="connsiteX7" fmla="*/ 0 w 5861050"/>
              <a:gd name="connsiteY7" fmla="*/ 6415088 h 6415088"/>
              <a:gd name="connsiteX8" fmla="*/ 0 w 5861050"/>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7938 h 6408738"/>
              <a:gd name="connsiteX1" fmla="*/ 2863850 w 5857943"/>
              <a:gd name="connsiteY1" fmla="*/ 0 h 6408738"/>
              <a:gd name="connsiteX2" fmla="*/ 3286125 w 5857943"/>
              <a:gd name="connsiteY2" fmla="*/ 50800 h 6408738"/>
              <a:gd name="connsiteX3" fmla="*/ 4410075 w 5857943"/>
              <a:gd name="connsiteY3" fmla="*/ 679450 h 6408738"/>
              <a:gd name="connsiteX4" fmla="*/ 5505450 w 5857943"/>
              <a:gd name="connsiteY4" fmla="*/ 1336675 h 6408738"/>
              <a:gd name="connsiteX5" fmla="*/ 5848350 w 5857943"/>
              <a:gd name="connsiteY5" fmla="*/ 1982788 h 6408738"/>
              <a:gd name="connsiteX6" fmla="*/ 5857875 w 5857943"/>
              <a:gd name="connsiteY6" fmla="*/ 6408738 h 6408738"/>
              <a:gd name="connsiteX7" fmla="*/ 0 w 5857943"/>
              <a:gd name="connsiteY7" fmla="*/ 6408738 h 6408738"/>
              <a:gd name="connsiteX8" fmla="*/ 0 w 5857943"/>
              <a:gd name="connsiteY8" fmla="*/ 7938 h 6408738"/>
              <a:gd name="connsiteX0" fmla="*/ 12700 w 5870643"/>
              <a:gd name="connsiteY0" fmla="*/ 7938 h 6408738"/>
              <a:gd name="connsiteX1" fmla="*/ 2876550 w 5870643"/>
              <a:gd name="connsiteY1" fmla="*/ 0 h 6408738"/>
              <a:gd name="connsiteX2" fmla="*/ 3298825 w 5870643"/>
              <a:gd name="connsiteY2" fmla="*/ 50800 h 6408738"/>
              <a:gd name="connsiteX3" fmla="*/ 4422775 w 5870643"/>
              <a:gd name="connsiteY3" fmla="*/ 679450 h 6408738"/>
              <a:gd name="connsiteX4" fmla="*/ 5518150 w 5870643"/>
              <a:gd name="connsiteY4" fmla="*/ 1336675 h 6408738"/>
              <a:gd name="connsiteX5" fmla="*/ 5861050 w 5870643"/>
              <a:gd name="connsiteY5" fmla="*/ 1982788 h 6408738"/>
              <a:gd name="connsiteX6" fmla="*/ 5870575 w 5870643"/>
              <a:gd name="connsiteY6" fmla="*/ 6408738 h 6408738"/>
              <a:gd name="connsiteX7" fmla="*/ 12700 w 5870643"/>
              <a:gd name="connsiteY7" fmla="*/ 6408738 h 6408738"/>
              <a:gd name="connsiteX8" fmla="*/ 0 w 5870643"/>
              <a:gd name="connsiteY8" fmla="*/ 4321175 h 6408738"/>
              <a:gd name="connsiteX9" fmla="*/ 12700 w 5870643"/>
              <a:gd name="connsiteY9" fmla="*/ 7938 h 6408738"/>
              <a:gd name="connsiteX0" fmla="*/ 12700 w 5870643"/>
              <a:gd name="connsiteY0" fmla="*/ 7938 h 6408738"/>
              <a:gd name="connsiteX1" fmla="*/ 2876550 w 5870643"/>
              <a:gd name="connsiteY1" fmla="*/ 0 h 6408738"/>
              <a:gd name="connsiteX2" fmla="*/ 3298825 w 5870643"/>
              <a:gd name="connsiteY2" fmla="*/ 50800 h 6408738"/>
              <a:gd name="connsiteX3" fmla="*/ 4422775 w 5870643"/>
              <a:gd name="connsiteY3" fmla="*/ 679450 h 6408738"/>
              <a:gd name="connsiteX4" fmla="*/ 5518150 w 5870643"/>
              <a:gd name="connsiteY4" fmla="*/ 1336675 h 6408738"/>
              <a:gd name="connsiteX5" fmla="*/ 5861050 w 5870643"/>
              <a:gd name="connsiteY5" fmla="*/ 1982788 h 6408738"/>
              <a:gd name="connsiteX6" fmla="*/ 5870575 w 5870643"/>
              <a:gd name="connsiteY6" fmla="*/ 6408738 h 6408738"/>
              <a:gd name="connsiteX7" fmla="*/ 2806700 w 5870643"/>
              <a:gd name="connsiteY7" fmla="*/ 6403975 h 6408738"/>
              <a:gd name="connsiteX8" fmla="*/ 12700 w 5870643"/>
              <a:gd name="connsiteY8" fmla="*/ 6408738 h 6408738"/>
              <a:gd name="connsiteX9" fmla="*/ 0 w 5870643"/>
              <a:gd name="connsiteY9" fmla="*/ 4321175 h 6408738"/>
              <a:gd name="connsiteX10" fmla="*/ 12700 w 5870643"/>
              <a:gd name="connsiteY10" fmla="*/ 7938 h 6408738"/>
              <a:gd name="connsiteX0" fmla="*/ 210765 w 6068708"/>
              <a:gd name="connsiteY0" fmla="*/ 7938 h 6408738"/>
              <a:gd name="connsiteX1" fmla="*/ 3074615 w 6068708"/>
              <a:gd name="connsiteY1" fmla="*/ 0 h 6408738"/>
              <a:gd name="connsiteX2" fmla="*/ 3496890 w 6068708"/>
              <a:gd name="connsiteY2" fmla="*/ 50800 h 6408738"/>
              <a:gd name="connsiteX3" fmla="*/ 4620840 w 6068708"/>
              <a:gd name="connsiteY3" fmla="*/ 679450 h 6408738"/>
              <a:gd name="connsiteX4" fmla="*/ 5716215 w 6068708"/>
              <a:gd name="connsiteY4" fmla="*/ 1336675 h 6408738"/>
              <a:gd name="connsiteX5" fmla="*/ 6059115 w 6068708"/>
              <a:gd name="connsiteY5" fmla="*/ 1982788 h 6408738"/>
              <a:gd name="connsiteX6" fmla="*/ 6068640 w 6068708"/>
              <a:gd name="connsiteY6" fmla="*/ 6408738 h 6408738"/>
              <a:gd name="connsiteX7" fmla="*/ 3004765 w 6068708"/>
              <a:gd name="connsiteY7" fmla="*/ 6403975 h 6408738"/>
              <a:gd name="connsiteX8" fmla="*/ 210765 w 6068708"/>
              <a:gd name="connsiteY8" fmla="*/ 6408738 h 6408738"/>
              <a:gd name="connsiteX9" fmla="*/ 198065 w 6068708"/>
              <a:gd name="connsiteY9" fmla="*/ 5210175 h 6408738"/>
              <a:gd name="connsiteX10" fmla="*/ 198065 w 6068708"/>
              <a:gd name="connsiteY10" fmla="*/ 4321175 h 6408738"/>
              <a:gd name="connsiteX11" fmla="*/ 210765 w 6068708"/>
              <a:gd name="connsiteY11" fmla="*/ 7938 h 6408738"/>
              <a:gd name="connsiteX0" fmla="*/ 14288 w 5872231"/>
              <a:gd name="connsiteY0" fmla="*/ 7938 h 6408738"/>
              <a:gd name="connsiteX1" fmla="*/ 2878138 w 5872231"/>
              <a:gd name="connsiteY1" fmla="*/ 0 h 6408738"/>
              <a:gd name="connsiteX2" fmla="*/ 3300413 w 5872231"/>
              <a:gd name="connsiteY2" fmla="*/ 50800 h 6408738"/>
              <a:gd name="connsiteX3" fmla="*/ 4424363 w 5872231"/>
              <a:gd name="connsiteY3" fmla="*/ 679450 h 6408738"/>
              <a:gd name="connsiteX4" fmla="*/ 5519738 w 5872231"/>
              <a:gd name="connsiteY4" fmla="*/ 1336675 h 6408738"/>
              <a:gd name="connsiteX5" fmla="*/ 5862638 w 5872231"/>
              <a:gd name="connsiteY5" fmla="*/ 1982788 h 6408738"/>
              <a:gd name="connsiteX6" fmla="*/ 5872163 w 5872231"/>
              <a:gd name="connsiteY6" fmla="*/ 6408738 h 6408738"/>
              <a:gd name="connsiteX7" fmla="*/ 2808288 w 5872231"/>
              <a:gd name="connsiteY7" fmla="*/ 6403975 h 6408738"/>
              <a:gd name="connsiteX8" fmla="*/ 1398588 w 5872231"/>
              <a:gd name="connsiteY8" fmla="*/ 5659438 h 6408738"/>
              <a:gd name="connsiteX9" fmla="*/ 1588 w 5872231"/>
              <a:gd name="connsiteY9" fmla="*/ 5210175 h 6408738"/>
              <a:gd name="connsiteX10" fmla="*/ 1588 w 5872231"/>
              <a:gd name="connsiteY10" fmla="*/ 4321175 h 6408738"/>
              <a:gd name="connsiteX11" fmla="*/ 14288 w 5872231"/>
              <a:gd name="connsiteY11" fmla="*/ 7938 h 6408738"/>
              <a:gd name="connsiteX0" fmla="*/ 14288 w 5872231"/>
              <a:gd name="connsiteY0" fmla="*/ 7938 h 6408738"/>
              <a:gd name="connsiteX1" fmla="*/ 2878138 w 5872231"/>
              <a:gd name="connsiteY1" fmla="*/ 0 h 6408738"/>
              <a:gd name="connsiteX2" fmla="*/ 3300413 w 5872231"/>
              <a:gd name="connsiteY2" fmla="*/ 50800 h 6408738"/>
              <a:gd name="connsiteX3" fmla="*/ 4424363 w 5872231"/>
              <a:gd name="connsiteY3" fmla="*/ 679450 h 6408738"/>
              <a:gd name="connsiteX4" fmla="*/ 5519738 w 5872231"/>
              <a:gd name="connsiteY4" fmla="*/ 1336675 h 6408738"/>
              <a:gd name="connsiteX5" fmla="*/ 5862638 w 5872231"/>
              <a:gd name="connsiteY5" fmla="*/ 1982788 h 6408738"/>
              <a:gd name="connsiteX6" fmla="*/ 5872163 w 5872231"/>
              <a:gd name="connsiteY6" fmla="*/ 6408738 h 6408738"/>
              <a:gd name="connsiteX7" fmla="*/ 2808288 w 5872231"/>
              <a:gd name="connsiteY7" fmla="*/ 6403975 h 6408738"/>
              <a:gd name="connsiteX8" fmla="*/ 1398588 w 5872231"/>
              <a:gd name="connsiteY8" fmla="*/ 5659438 h 6408738"/>
              <a:gd name="connsiteX9" fmla="*/ 1588 w 5872231"/>
              <a:gd name="connsiteY9" fmla="*/ 5210175 h 6408738"/>
              <a:gd name="connsiteX10" fmla="*/ 1588 w 5872231"/>
              <a:gd name="connsiteY10" fmla="*/ 4321175 h 6408738"/>
              <a:gd name="connsiteX11" fmla="*/ 14288 w 5872231"/>
              <a:gd name="connsiteY11" fmla="*/ 7938 h 6408738"/>
              <a:gd name="connsiteX0" fmla="*/ 12711 w 5870654"/>
              <a:gd name="connsiteY0" fmla="*/ 7938 h 6408738"/>
              <a:gd name="connsiteX1" fmla="*/ 2876561 w 5870654"/>
              <a:gd name="connsiteY1" fmla="*/ 0 h 6408738"/>
              <a:gd name="connsiteX2" fmla="*/ 3298836 w 5870654"/>
              <a:gd name="connsiteY2" fmla="*/ 50800 h 6408738"/>
              <a:gd name="connsiteX3" fmla="*/ 4422786 w 5870654"/>
              <a:gd name="connsiteY3" fmla="*/ 679450 h 6408738"/>
              <a:gd name="connsiteX4" fmla="*/ 5518161 w 5870654"/>
              <a:gd name="connsiteY4" fmla="*/ 1336675 h 6408738"/>
              <a:gd name="connsiteX5" fmla="*/ 5861061 w 5870654"/>
              <a:gd name="connsiteY5" fmla="*/ 1982788 h 6408738"/>
              <a:gd name="connsiteX6" fmla="*/ 5870586 w 5870654"/>
              <a:gd name="connsiteY6" fmla="*/ 6408738 h 6408738"/>
              <a:gd name="connsiteX7" fmla="*/ 2806711 w 5870654"/>
              <a:gd name="connsiteY7" fmla="*/ 6403975 h 6408738"/>
              <a:gd name="connsiteX8" fmla="*/ 1397011 w 5870654"/>
              <a:gd name="connsiteY8" fmla="*/ 5659438 h 6408738"/>
              <a:gd name="connsiteX9" fmla="*/ 304811 w 5870654"/>
              <a:gd name="connsiteY9" fmla="*/ 5032375 h 6408738"/>
              <a:gd name="connsiteX10" fmla="*/ 11 w 5870654"/>
              <a:gd name="connsiteY10" fmla="*/ 4321175 h 6408738"/>
              <a:gd name="connsiteX11" fmla="*/ 12711 w 5870654"/>
              <a:gd name="connsiteY11" fmla="*/ 7938 h 6408738"/>
              <a:gd name="connsiteX0" fmla="*/ 12711 w 5870654"/>
              <a:gd name="connsiteY0" fmla="*/ 7938 h 6408738"/>
              <a:gd name="connsiteX1" fmla="*/ 2876561 w 5870654"/>
              <a:gd name="connsiteY1" fmla="*/ 0 h 6408738"/>
              <a:gd name="connsiteX2" fmla="*/ 3298836 w 5870654"/>
              <a:gd name="connsiteY2" fmla="*/ 50800 h 6408738"/>
              <a:gd name="connsiteX3" fmla="*/ 4422786 w 5870654"/>
              <a:gd name="connsiteY3" fmla="*/ 679450 h 6408738"/>
              <a:gd name="connsiteX4" fmla="*/ 5518161 w 5870654"/>
              <a:gd name="connsiteY4" fmla="*/ 1336675 h 6408738"/>
              <a:gd name="connsiteX5" fmla="*/ 5861061 w 5870654"/>
              <a:gd name="connsiteY5" fmla="*/ 1982788 h 6408738"/>
              <a:gd name="connsiteX6" fmla="*/ 5870586 w 5870654"/>
              <a:gd name="connsiteY6" fmla="*/ 6408738 h 6408738"/>
              <a:gd name="connsiteX7" fmla="*/ 2806711 w 5870654"/>
              <a:gd name="connsiteY7" fmla="*/ 6403975 h 6408738"/>
              <a:gd name="connsiteX8" fmla="*/ 1397011 w 5870654"/>
              <a:gd name="connsiteY8" fmla="*/ 5659438 h 6408738"/>
              <a:gd name="connsiteX9" fmla="*/ 304811 w 5870654"/>
              <a:gd name="connsiteY9" fmla="*/ 5032375 h 6408738"/>
              <a:gd name="connsiteX10" fmla="*/ 11 w 5870654"/>
              <a:gd name="connsiteY10" fmla="*/ 4321175 h 6408738"/>
              <a:gd name="connsiteX11" fmla="*/ 12711 w 5870654"/>
              <a:gd name="connsiteY11" fmla="*/ 7938 h 6408738"/>
              <a:gd name="connsiteX0" fmla="*/ 19060 w 5877003"/>
              <a:gd name="connsiteY0" fmla="*/ 7938 h 6408738"/>
              <a:gd name="connsiteX1" fmla="*/ 2882910 w 5877003"/>
              <a:gd name="connsiteY1" fmla="*/ 0 h 6408738"/>
              <a:gd name="connsiteX2" fmla="*/ 3305185 w 5877003"/>
              <a:gd name="connsiteY2" fmla="*/ 50800 h 6408738"/>
              <a:gd name="connsiteX3" fmla="*/ 4429135 w 5877003"/>
              <a:gd name="connsiteY3" fmla="*/ 679450 h 6408738"/>
              <a:gd name="connsiteX4" fmla="*/ 5524510 w 5877003"/>
              <a:gd name="connsiteY4" fmla="*/ 1336675 h 6408738"/>
              <a:gd name="connsiteX5" fmla="*/ 5867410 w 5877003"/>
              <a:gd name="connsiteY5" fmla="*/ 1982788 h 6408738"/>
              <a:gd name="connsiteX6" fmla="*/ 5876935 w 5877003"/>
              <a:gd name="connsiteY6" fmla="*/ 6408738 h 6408738"/>
              <a:gd name="connsiteX7" fmla="*/ 2813060 w 5877003"/>
              <a:gd name="connsiteY7" fmla="*/ 6403975 h 6408738"/>
              <a:gd name="connsiteX8" fmla="*/ 1403360 w 5877003"/>
              <a:gd name="connsiteY8" fmla="*/ 5659438 h 6408738"/>
              <a:gd name="connsiteX9" fmla="*/ 311160 w 5877003"/>
              <a:gd name="connsiteY9" fmla="*/ 5032375 h 6408738"/>
              <a:gd name="connsiteX10" fmla="*/ 10 w 5877003"/>
              <a:gd name="connsiteY10" fmla="*/ 4162425 h 6408738"/>
              <a:gd name="connsiteX11" fmla="*/ 19060 w 5877003"/>
              <a:gd name="connsiteY11" fmla="*/ 7938 h 6408738"/>
              <a:gd name="connsiteX0" fmla="*/ 19068 w 5877011"/>
              <a:gd name="connsiteY0" fmla="*/ 7938 h 6408738"/>
              <a:gd name="connsiteX1" fmla="*/ 2882918 w 5877011"/>
              <a:gd name="connsiteY1" fmla="*/ 0 h 6408738"/>
              <a:gd name="connsiteX2" fmla="*/ 3305193 w 5877011"/>
              <a:gd name="connsiteY2" fmla="*/ 50800 h 6408738"/>
              <a:gd name="connsiteX3" fmla="*/ 4429143 w 5877011"/>
              <a:gd name="connsiteY3" fmla="*/ 679450 h 6408738"/>
              <a:gd name="connsiteX4" fmla="*/ 5524518 w 5877011"/>
              <a:gd name="connsiteY4" fmla="*/ 1336675 h 6408738"/>
              <a:gd name="connsiteX5" fmla="*/ 5867418 w 5877011"/>
              <a:gd name="connsiteY5" fmla="*/ 1982788 h 6408738"/>
              <a:gd name="connsiteX6" fmla="*/ 5876943 w 5877011"/>
              <a:gd name="connsiteY6" fmla="*/ 6408738 h 6408738"/>
              <a:gd name="connsiteX7" fmla="*/ 2813068 w 5877011"/>
              <a:gd name="connsiteY7" fmla="*/ 6403975 h 6408738"/>
              <a:gd name="connsiteX8" fmla="*/ 1403368 w 5877011"/>
              <a:gd name="connsiteY8" fmla="*/ 5659438 h 6408738"/>
              <a:gd name="connsiteX9" fmla="*/ 311168 w 5877011"/>
              <a:gd name="connsiteY9" fmla="*/ 5032375 h 6408738"/>
              <a:gd name="connsiteX10" fmla="*/ 18 w 5877011"/>
              <a:gd name="connsiteY10" fmla="*/ 4162425 h 6408738"/>
              <a:gd name="connsiteX11" fmla="*/ 19068 w 5877011"/>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311150 w 5876993"/>
              <a:gd name="connsiteY9" fmla="*/ 50323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95444 h 6496244"/>
              <a:gd name="connsiteX1" fmla="*/ 2842976 w 5876993"/>
              <a:gd name="connsiteY1" fmla="*/ 0 h 6496244"/>
              <a:gd name="connsiteX2" fmla="*/ 3305175 w 5876993"/>
              <a:gd name="connsiteY2" fmla="*/ 138306 h 6496244"/>
              <a:gd name="connsiteX3" fmla="*/ 4429125 w 5876993"/>
              <a:gd name="connsiteY3" fmla="*/ 766956 h 6496244"/>
              <a:gd name="connsiteX4" fmla="*/ 5524500 w 5876993"/>
              <a:gd name="connsiteY4" fmla="*/ 1424181 h 6496244"/>
              <a:gd name="connsiteX5" fmla="*/ 5867400 w 5876993"/>
              <a:gd name="connsiteY5" fmla="*/ 2070294 h 6496244"/>
              <a:gd name="connsiteX6" fmla="*/ 5876925 w 5876993"/>
              <a:gd name="connsiteY6" fmla="*/ 6496244 h 6496244"/>
              <a:gd name="connsiteX7" fmla="*/ 2727325 w 5876993"/>
              <a:gd name="connsiteY7" fmla="*/ 6472431 h 6496244"/>
              <a:gd name="connsiteX8" fmla="*/ 1372870 w 5876993"/>
              <a:gd name="connsiteY8" fmla="*/ 5754564 h 6496244"/>
              <a:gd name="connsiteX9" fmla="*/ 292100 w 5876993"/>
              <a:gd name="connsiteY9" fmla="*/ 5069081 h 6496244"/>
              <a:gd name="connsiteX10" fmla="*/ 0 w 5876993"/>
              <a:gd name="connsiteY10" fmla="*/ 4249931 h 6496244"/>
              <a:gd name="connsiteX11" fmla="*/ 19050 w 5876993"/>
              <a:gd name="connsiteY11" fmla="*/ 95444 h 6496244"/>
              <a:gd name="connsiteX0" fmla="*/ 29031 w 5876993"/>
              <a:gd name="connsiteY0" fmla="*/ 7936 h 6496244"/>
              <a:gd name="connsiteX1" fmla="*/ 2842976 w 5876993"/>
              <a:gd name="connsiteY1" fmla="*/ 0 h 6496244"/>
              <a:gd name="connsiteX2" fmla="*/ 3305175 w 5876993"/>
              <a:gd name="connsiteY2" fmla="*/ 138306 h 6496244"/>
              <a:gd name="connsiteX3" fmla="*/ 4429125 w 5876993"/>
              <a:gd name="connsiteY3" fmla="*/ 766956 h 6496244"/>
              <a:gd name="connsiteX4" fmla="*/ 5524500 w 5876993"/>
              <a:gd name="connsiteY4" fmla="*/ 1424181 h 6496244"/>
              <a:gd name="connsiteX5" fmla="*/ 5867400 w 5876993"/>
              <a:gd name="connsiteY5" fmla="*/ 2070294 h 6496244"/>
              <a:gd name="connsiteX6" fmla="*/ 5876925 w 5876993"/>
              <a:gd name="connsiteY6" fmla="*/ 6496244 h 6496244"/>
              <a:gd name="connsiteX7" fmla="*/ 2727325 w 5876993"/>
              <a:gd name="connsiteY7" fmla="*/ 6472431 h 6496244"/>
              <a:gd name="connsiteX8" fmla="*/ 1372870 w 5876993"/>
              <a:gd name="connsiteY8" fmla="*/ 5754564 h 6496244"/>
              <a:gd name="connsiteX9" fmla="*/ 292100 w 5876993"/>
              <a:gd name="connsiteY9" fmla="*/ 5069081 h 6496244"/>
              <a:gd name="connsiteX10" fmla="*/ 0 w 5876993"/>
              <a:gd name="connsiteY10" fmla="*/ 4249931 h 6496244"/>
              <a:gd name="connsiteX11" fmla="*/ 29031 w 5876993"/>
              <a:gd name="connsiteY11" fmla="*/ 7936 h 6496244"/>
              <a:gd name="connsiteX0" fmla="*/ 29031 w 5876993"/>
              <a:gd name="connsiteY0" fmla="*/ 7936 h 6496244"/>
              <a:gd name="connsiteX1" fmla="*/ 2813033 w 5876993"/>
              <a:gd name="connsiteY1" fmla="*/ 0 h 6496244"/>
              <a:gd name="connsiteX2" fmla="*/ 3305175 w 5876993"/>
              <a:gd name="connsiteY2" fmla="*/ 138306 h 6496244"/>
              <a:gd name="connsiteX3" fmla="*/ 4429125 w 5876993"/>
              <a:gd name="connsiteY3" fmla="*/ 766956 h 6496244"/>
              <a:gd name="connsiteX4" fmla="*/ 5524500 w 5876993"/>
              <a:gd name="connsiteY4" fmla="*/ 1424181 h 6496244"/>
              <a:gd name="connsiteX5" fmla="*/ 5867400 w 5876993"/>
              <a:gd name="connsiteY5" fmla="*/ 2070294 h 6496244"/>
              <a:gd name="connsiteX6" fmla="*/ 5876925 w 5876993"/>
              <a:gd name="connsiteY6" fmla="*/ 6496244 h 6496244"/>
              <a:gd name="connsiteX7" fmla="*/ 2727325 w 5876993"/>
              <a:gd name="connsiteY7" fmla="*/ 6472431 h 6496244"/>
              <a:gd name="connsiteX8" fmla="*/ 1372870 w 5876993"/>
              <a:gd name="connsiteY8" fmla="*/ 5754564 h 6496244"/>
              <a:gd name="connsiteX9" fmla="*/ 292100 w 5876993"/>
              <a:gd name="connsiteY9" fmla="*/ 5069081 h 6496244"/>
              <a:gd name="connsiteX10" fmla="*/ 0 w 5876993"/>
              <a:gd name="connsiteY10" fmla="*/ 4249931 h 6496244"/>
              <a:gd name="connsiteX11" fmla="*/ 29031 w 5876993"/>
              <a:gd name="connsiteY11" fmla="*/ 7936 h 6496244"/>
              <a:gd name="connsiteX0" fmla="*/ 29031 w 5876993"/>
              <a:gd name="connsiteY0" fmla="*/ 1454 h 6489762"/>
              <a:gd name="connsiteX1" fmla="*/ 2939463 w 5876993"/>
              <a:gd name="connsiteY1" fmla="*/ 0 h 6489762"/>
              <a:gd name="connsiteX2" fmla="*/ 3305175 w 5876993"/>
              <a:gd name="connsiteY2" fmla="*/ 131824 h 6489762"/>
              <a:gd name="connsiteX3" fmla="*/ 4429125 w 5876993"/>
              <a:gd name="connsiteY3" fmla="*/ 760474 h 6489762"/>
              <a:gd name="connsiteX4" fmla="*/ 5524500 w 5876993"/>
              <a:gd name="connsiteY4" fmla="*/ 1417699 h 6489762"/>
              <a:gd name="connsiteX5" fmla="*/ 5867400 w 5876993"/>
              <a:gd name="connsiteY5" fmla="*/ 2063812 h 6489762"/>
              <a:gd name="connsiteX6" fmla="*/ 5876925 w 5876993"/>
              <a:gd name="connsiteY6" fmla="*/ 6489762 h 6489762"/>
              <a:gd name="connsiteX7" fmla="*/ 2727325 w 5876993"/>
              <a:gd name="connsiteY7" fmla="*/ 6465949 h 6489762"/>
              <a:gd name="connsiteX8" fmla="*/ 1372870 w 5876993"/>
              <a:gd name="connsiteY8" fmla="*/ 5748082 h 6489762"/>
              <a:gd name="connsiteX9" fmla="*/ 292100 w 5876993"/>
              <a:gd name="connsiteY9" fmla="*/ 5062599 h 6489762"/>
              <a:gd name="connsiteX10" fmla="*/ 0 w 5876993"/>
              <a:gd name="connsiteY10" fmla="*/ 4243449 h 6489762"/>
              <a:gd name="connsiteX11" fmla="*/ 29031 w 5876993"/>
              <a:gd name="connsiteY11" fmla="*/ 1454 h 6489762"/>
              <a:gd name="connsiteX0" fmla="*/ 29031 w 5876993"/>
              <a:gd name="connsiteY0" fmla="*/ 1454 h 6489762"/>
              <a:gd name="connsiteX1" fmla="*/ 2912846 w 5876993"/>
              <a:gd name="connsiteY1" fmla="*/ 0 h 6489762"/>
              <a:gd name="connsiteX2" fmla="*/ 3305175 w 5876993"/>
              <a:gd name="connsiteY2" fmla="*/ 131824 h 6489762"/>
              <a:gd name="connsiteX3" fmla="*/ 4429125 w 5876993"/>
              <a:gd name="connsiteY3" fmla="*/ 760474 h 6489762"/>
              <a:gd name="connsiteX4" fmla="*/ 5524500 w 5876993"/>
              <a:gd name="connsiteY4" fmla="*/ 1417699 h 6489762"/>
              <a:gd name="connsiteX5" fmla="*/ 5867400 w 5876993"/>
              <a:gd name="connsiteY5" fmla="*/ 2063812 h 6489762"/>
              <a:gd name="connsiteX6" fmla="*/ 5876925 w 5876993"/>
              <a:gd name="connsiteY6" fmla="*/ 6489762 h 6489762"/>
              <a:gd name="connsiteX7" fmla="*/ 2727325 w 5876993"/>
              <a:gd name="connsiteY7" fmla="*/ 6465949 h 6489762"/>
              <a:gd name="connsiteX8" fmla="*/ 1372870 w 5876993"/>
              <a:gd name="connsiteY8" fmla="*/ 5748082 h 6489762"/>
              <a:gd name="connsiteX9" fmla="*/ 292100 w 5876993"/>
              <a:gd name="connsiteY9" fmla="*/ 5062599 h 6489762"/>
              <a:gd name="connsiteX10" fmla="*/ 0 w 5876993"/>
              <a:gd name="connsiteY10" fmla="*/ 4243449 h 6489762"/>
              <a:gd name="connsiteX11" fmla="*/ 29031 w 5876993"/>
              <a:gd name="connsiteY11" fmla="*/ 1454 h 6489762"/>
              <a:gd name="connsiteX0" fmla="*/ 29031 w 5886944"/>
              <a:gd name="connsiteY0" fmla="*/ 1454 h 6465949"/>
              <a:gd name="connsiteX1" fmla="*/ 2912846 w 5886944"/>
              <a:gd name="connsiteY1" fmla="*/ 0 h 6465949"/>
              <a:gd name="connsiteX2" fmla="*/ 3305175 w 5886944"/>
              <a:gd name="connsiteY2" fmla="*/ 131824 h 6465949"/>
              <a:gd name="connsiteX3" fmla="*/ 4429125 w 5886944"/>
              <a:gd name="connsiteY3" fmla="*/ 760474 h 6465949"/>
              <a:gd name="connsiteX4" fmla="*/ 5524500 w 5886944"/>
              <a:gd name="connsiteY4" fmla="*/ 1417699 h 6465949"/>
              <a:gd name="connsiteX5" fmla="*/ 5867400 w 5886944"/>
              <a:gd name="connsiteY5" fmla="*/ 2063812 h 6465949"/>
              <a:gd name="connsiteX6" fmla="*/ 5886906 w 5886944"/>
              <a:gd name="connsiteY6" fmla="*/ 6061950 h 6465949"/>
              <a:gd name="connsiteX7" fmla="*/ 2727325 w 5886944"/>
              <a:gd name="connsiteY7" fmla="*/ 6465949 h 6465949"/>
              <a:gd name="connsiteX8" fmla="*/ 1372870 w 5886944"/>
              <a:gd name="connsiteY8" fmla="*/ 5748082 h 6465949"/>
              <a:gd name="connsiteX9" fmla="*/ 292100 w 5886944"/>
              <a:gd name="connsiteY9" fmla="*/ 5062599 h 6465949"/>
              <a:gd name="connsiteX10" fmla="*/ 0 w 5886944"/>
              <a:gd name="connsiteY10" fmla="*/ 4243449 h 6465949"/>
              <a:gd name="connsiteX11" fmla="*/ 29031 w 5886944"/>
              <a:gd name="connsiteY11" fmla="*/ 1454 h 6465949"/>
              <a:gd name="connsiteX0" fmla="*/ 29031 w 5886944"/>
              <a:gd name="connsiteY0" fmla="*/ 1454 h 6465949"/>
              <a:gd name="connsiteX1" fmla="*/ 2912846 w 5886944"/>
              <a:gd name="connsiteY1" fmla="*/ 0 h 6465949"/>
              <a:gd name="connsiteX2" fmla="*/ 3305175 w 5886944"/>
              <a:gd name="connsiteY2" fmla="*/ 131824 h 6465949"/>
              <a:gd name="connsiteX3" fmla="*/ 4429125 w 5886944"/>
              <a:gd name="connsiteY3" fmla="*/ 760474 h 6465949"/>
              <a:gd name="connsiteX4" fmla="*/ 5524500 w 5886944"/>
              <a:gd name="connsiteY4" fmla="*/ 1417699 h 6465949"/>
              <a:gd name="connsiteX5" fmla="*/ 5867400 w 5886944"/>
              <a:gd name="connsiteY5" fmla="*/ 2063812 h 6465949"/>
              <a:gd name="connsiteX6" fmla="*/ 5886906 w 5886944"/>
              <a:gd name="connsiteY6" fmla="*/ 6061950 h 6465949"/>
              <a:gd name="connsiteX7" fmla="*/ 2727325 w 5886944"/>
              <a:gd name="connsiteY7" fmla="*/ 6465949 h 6465949"/>
              <a:gd name="connsiteX8" fmla="*/ 1372870 w 5886944"/>
              <a:gd name="connsiteY8" fmla="*/ 5748082 h 6465949"/>
              <a:gd name="connsiteX9" fmla="*/ 0 w 5886944"/>
              <a:gd name="connsiteY9" fmla="*/ 4243449 h 6465949"/>
              <a:gd name="connsiteX10" fmla="*/ 29031 w 5886944"/>
              <a:gd name="connsiteY10" fmla="*/ 1454 h 6465949"/>
              <a:gd name="connsiteX0" fmla="*/ 29031 w 5886944"/>
              <a:gd name="connsiteY0" fmla="*/ 1454 h 6465949"/>
              <a:gd name="connsiteX1" fmla="*/ 2912846 w 5886944"/>
              <a:gd name="connsiteY1" fmla="*/ 0 h 6465949"/>
              <a:gd name="connsiteX2" fmla="*/ 3305175 w 5886944"/>
              <a:gd name="connsiteY2" fmla="*/ 131824 h 6465949"/>
              <a:gd name="connsiteX3" fmla="*/ 4429125 w 5886944"/>
              <a:gd name="connsiteY3" fmla="*/ 760474 h 6465949"/>
              <a:gd name="connsiteX4" fmla="*/ 5524500 w 5886944"/>
              <a:gd name="connsiteY4" fmla="*/ 1417699 h 6465949"/>
              <a:gd name="connsiteX5" fmla="*/ 5867400 w 5886944"/>
              <a:gd name="connsiteY5" fmla="*/ 2063812 h 6465949"/>
              <a:gd name="connsiteX6" fmla="*/ 5886906 w 5886944"/>
              <a:gd name="connsiteY6" fmla="*/ 6061950 h 6465949"/>
              <a:gd name="connsiteX7" fmla="*/ 2727325 w 5886944"/>
              <a:gd name="connsiteY7" fmla="*/ 6465949 h 6465949"/>
              <a:gd name="connsiteX8" fmla="*/ 0 w 5886944"/>
              <a:gd name="connsiteY8" fmla="*/ 4243449 h 6465949"/>
              <a:gd name="connsiteX9" fmla="*/ 29031 w 5886944"/>
              <a:gd name="connsiteY9" fmla="*/ 1454 h 6465949"/>
              <a:gd name="connsiteX0" fmla="*/ 320 w 5858233"/>
              <a:gd name="connsiteY0" fmla="*/ 1454 h 6589779"/>
              <a:gd name="connsiteX1" fmla="*/ 2884135 w 5858233"/>
              <a:gd name="connsiteY1" fmla="*/ 0 h 6589779"/>
              <a:gd name="connsiteX2" fmla="*/ 3276464 w 5858233"/>
              <a:gd name="connsiteY2" fmla="*/ 131824 h 6589779"/>
              <a:gd name="connsiteX3" fmla="*/ 4400414 w 5858233"/>
              <a:gd name="connsiteY3" fmla="*/ 760474 h 6589779"/>
              <a:gd name="connsiteX4" fmla="*/ 5495789 w 5858233"/>
              <a:gd name="connsiteY4" fmla="*/ 1417699 h 6589779"/>
              <a:gd name="connsiteX5" fmla="*/ 5838689 w 5858233"/>
              <a:gd name="connsiteY5" fmla="*/ 2063812 h 6589779"/>
              <a:gd name="connsiteX6" fmla="*/ 5858195 w 5858233"/>
              <a:gd name="connsiteY6" fmla="*/ 6061950 h 6589779"/>
              <a:gd name="connsiteX7" fmla="*/ 2698614 w 5858233"/>
              <a:gd name="connsiteY7" fmla="*/ 6465949 h 6589779"/>
              <a:gd name="connsiteX8" fmla="*/ 31177 w 5858233"/>
              <a:gd name="connsiteY8" fmla="*/ 6071372 h 6589779"/>
              <a:gd name="connsiteX9" fmla="*/ 320 w 5858233"/>
              <a:gd name="connsiteY9" fmla="*/ 1454 h 6589779"/>
              <a:gd name="connsiteX0" fmla="*/ 320 w 5858233"/>
              <a:gd name="connsiteY0" fmla="*/ 1454 h 6071373"/>
              <a:gd name="connsiteX1" fmla="*/ 2884135 w 5858233"/>
              <a:gd name="connsiteY1" fmla="*/ 0 h 6071373"/>
              <a:gd name="connsiteX2" fmla="*/ 3276464 w 5858233"/>
              <a:gd name="connsiteY2" fmla="*/ 131824 h 6071373"/>
              <a:gd name="connsiteX3" fmla="*/ 4400414 w 5858233"/>
              <a:gd name="connsiteY3" fmla="*/ 760474 h 6071373"/>
              <a:gd name="connsiteX4" fmla="*/ 5495789 w 5858233"/>
              <a:gd name="connsiteY4" fmla="*/ 1417699 h 6071373"/>
              <a:gd name="connsiteX5" fmla="*/ 5838689 w 5858233"/>
              <a:gd name="connsiteY5" fmla="*/ 2063812 h 6071373"/>
              <a:gd name="connsiteX6" fmla="*/ 5858195 w 5858233"/>
              <a:gd name="connsiteY6" fmla="*/ 6061950 h 6071373"/>
              <a:gd name="connsiteX7" fmla="*/ 31177 w 5858233"/>
              <a:gd name="connsiteY7" fmla="*/ 6071372 h 6071373"/>
              <a:gd name="connsiteX8" fmla="*/ 320 w 5858233"/>
              <a:gd name="connsiteY8" fmla="*/ 1454 h 6071373"/>
              <a:gd name="connsiteX0" fmla="*/ 320 w 5858233"/>
              <a:gd name="connsiteY0" fmla="*/ 0 h 6069919"/>
              <a:gd name="connsiteX1" fmla="*/ 2824247 w 5858233"/>
              <a:gd name="connsiteY1" fmla="*/ 3409 h 6069919"/>
              <a:gd name="connsiteX2" fmla="*/ 3276464 w 5858233"/>
              <a:gd name="connsiteY2" fmla="*/ 130370 h 6069919"/>
              <a:gd name="connsiteX3" fmla="*/ 4400414 w 5858233"/>
              <a:gd name="connsiteY3" fmla="*/ 759020 h 6069919"/>
              <a:gd name="connsiteX4" fmla="*/ 5495789 w 5858233"/>
              <a:gd name="connsiteY4" fmla="*/ 1416245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495789 w 5858233"/>
              <a:gd name="connsiteY4" fmla="*/ 1416245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400967 w 5858233"/>
              <a:gd name="connsiteY4" fmla="*/ 1343322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400967 w 5858233"/>
              <a:gd name="connsiteY4" fmla="*/ 1343322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11587 w 5858233"/>
              <a:gd name="connsiteY2" fmla="*/ 96340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4400414 w 5858233"/>
              <a:gd name="connsiteY2" fmla="*/ 759020 h 6069919"/>
              <a:gd name="connsiteX3" fmla="*/ 5376014 w 5858233"/>
              <a:gd name="connsiteY3" fmla="*/ 1333600 h 6069919"/>
              <a:gd name="connsiteX4" fmla="*/ 5838689 w 5858233"/>
              <a:gd name="connsiteY4" fmla="*/ 2062358 h 6069919"/>
              <a:gd name="connsiteX5" fmla="*/ 5858195 w 5858233"/>
              <a:gd name="connsiteY5" fmla="*/ 6060496 h 6069919"/>
              <a:gd name="connsiteX6" fmla="*/ 31177 w 5858233"/>
              <a:gd name="connsiteY6" fmla="*/ 6069918 h 6069919"/>
              <a:gd name="connsiteX7" fmla="*/ 320 w 5858233"/>
              <a:gd name="connsiteY7" fmla="*/ 0 h 6069919"/>
              <a:gd name="connsiteX0" fmla="*/ 320 w 5858233"/>
              <a:gd name="connsiteY0" fmla="*/ 0 h 6069919"/>
              <a:gd name="connsiteX1" fmla="*/ 2824247 w 5858233"/>
              <a:gd name="connsiteY1" fmla="*/ 3409 h 6069919"/>
              <a:gd name="connsiteX2" fmla="*/ 5376014 w 5858233"/>
              <a:gd name="connsiteY2" fmla="*/ 1333600 h 6069919"/>
              <a:gd name="connsiteX3" fmla="*/ 5838689 w 5858233"/>
              <a:gd name="connsiteY3" fmla="*/ 2062358 h 6069919"/>
              <a:gd name="connsiteX4" fmla="*/ 5858195 w 5858233"/>
              <a:gd name="connsiteY4" fmla="*/ 6060496 h 6069919"/>
              <a:gd name="connsiteX5" fmla="*/ 31177 w 5858233"/>
              <a:gd name="connsiteY5" fmla="*/ 6069918 h 6069919"/>
              <a:gd name="connsiteX6" fmla="*/ 320 w 5858233"/>
              <a:gd name="connsiteY6" fmla="*/ 0 h 6069919"/>
              <a:gd name="connsiteX0" fmla="*/ 320 w 5858233"/>
              <a:gd name="connsiteY0" fmla="*/ 0 h 6069919"/>
              <a:gd name="connsiteX1" fmla="*/ 2824247 w 5858233"/>
              <a:gd name="connsiteY1" fmla="*/ 3409 h 6069919"/>
              <a:gd name="connsiteX2" fmla="*/ 5838689 w 5858233"/>
              <a:gd name="connsiteY2" fmla="*/ 2062358 h 6069919"/>
              <a:gd name="connsiteX3" fmla="*/ 5858195 w 5858233"/>
              <a:gd name="connsiteY3" fmla="*/ 6060496 h 6069919"/>
              <a:gd name="connsiteX4" fmla="*/ 31177 w 5858233"/>
              <a:gd name="connsiteY4" fmla="*/ 6069918 h 6069919"/>
              <a:gd name="connsiteX5" fmla="*/ 320 w 5858233"/>
              <a:gd name="connsiteY5" fmla="*/ 0 h 6069919"/>
              <a:gd name="connsiteX0" fmla="*/ 320 w 5858233"/>
              <a:gd name="connsiteY0" fmla="*/ 0 h 6069919"/>
              <a:gd name="connsiteX1" fmla="*/ 2824247 w 5858233"/>
              <a:gd name="connsiteY1" fmla="*/ 3409 h 6069919"/>
              <a:gd name="connsiteX2" fmla="*/ 5838689 w 5858233"/>
              <a:gd name="connsiteY2" fmla="*/ 2062358 h 6069919"/>
              <a:gd name="connsiteX3" fmla="*/ 5858195 w 5858233"/>
              <a:gd name="connsiteY3" fmla="*/ 6060496 h 6069919"/>
              <a:gd name="connsiteX4" fmla="*/ 31177 w 5858233"/>
              <a:gd name="connsiteY4" fmla="*/ 6069918 h 6069919"/>
              <a:gd name="connsiteX5" fmla="*/ 320 w 5858233"/>
              <a:gd name="connsiteY5" fmla="*/ 0 h 6069919"/>
              <a:gd name="connsiteX0" fmla="*/ 320 w 5858233"/>
              <a:gd name="connsiteY0" fmla="*/ 0 h 6069919"/>
              <a:gd name="connsiteX1" fmla="*/ 2007019 w 5858233"/>
              <a:gd name="connsiteY1" fmla="*/ 305369 h 6069919"/>
              <a:gd name="connsiteX2" fmla="*/ 5838689 w 5858233"/>
              <a:gd name="connsiteY2" fmla="*/ 2062358 h 6069919"/>
              <a:gd name="connsiteX3" fmla="*/ 5858195 w 5858233"/>
              <a:gd name="connsiteY3" fmla="*/ 6060496 h 6069919"/>
              <a:gd name="connsiteX4" fmla="*/ 31177 w 5858233"/>
              <a:gd name="connsiteY4" fmla="*/ 6069918 h 6069919"/>
              <a:gd name="connsiteX5" fmla="*/ 320 w 5858233"/>
              <a:gd name="connsiteY5" fmla="*/ 0 h 6069919"/>
              <a:gd name="connsiteX0" fmla="*/ 320 w 5880959"/>
              <a:gd name="connsiteY0" fmla="*/ 0 h 6069919"/>
              <a:gd name="connsiteX1" fmla="*/ 2007019 w 5880959"/>
              <a:gd name="connsiteY1" fmla="*/ 305369 h 6069919"/>
              <a:gd name="connsiteX2" fmla="*/ 5880959 w 5880959"/>
              <a:gd name="connsiteY2" fmla="*/ 3534 h 6069919"/>
              <a:gd name="connsiteX3" fmla="*/ 5858195 w 5880959"/>
              <a:gd name="connsiteY3" fmla="*/ 6060496 h 6069919"/>
              <a:gd name="connsiteX4" fmla="*/ 31177 w 5880959"/>
              <a:gd name="connsiteY4" fmla="*/ 6069918 h 6069919"/>
              <a:gd name="connsiteX5" fmla="*/ 320 w 5880959"/>
              <a:gd name="connsiteY5" fmla="*/ 0 h 6069919"/>
              <a:gd name="connsiteX0" fmla="*/ 320 w 5880959"/>
              <a:gd name="connsiteY0" fmla="*/ 0 h 6069919"/>
              <a:gd name="connsiteX1" fmla="*/ 2007019 w 5880959"/>
              <a:gd name="connsiteY1" fmla="*/ 305369 h 6069919"/>
              <a:gd name="connsiteX2" fmla="*/ 5880959 w 5880959"/>
              <a:gd name="connsiteY2" fmla="*/ 30985 h 6069919"/>
              <a:gd name="connsiteX3" fmla="*/ 5858195 w 5880959"/>
              <a:gd name="connsiteY3" fmla="*/ 6060496 h 6069919"/>
              <a:gd name="connsiteX4" fmla="*/ 31177 w 5880959"/>
              <a:gd name="connsiteY4" fmla="*/ 6069918 h 6069919"/>
              <a:gd name="connsiteX5" fmla="*/ 320 w 5880959"/>
              <a:gd name="connsiteY5" fmla="*/ 0 h 6069919"/>
              <a:gd name="connsiteX0" fmla="*/ 320 w 5858217"/>
              <a:gd name="connsiteY0" fmla="*/ 10191 h 6080110"/>
              <a:gd name="connsiteX1" fmla="*/ 2007019 w 5858217"/>
              <a:gd name="connsiteY1" fmla="*/ 315560 h 6080110"/>
              <a:gd name="connsiteX2" fmla="*/ 5824598 w 5858217"/>
              <a:gd name="connsiteY2" fmla="*/ 0 h 6080110"/>
              <a:gd name="connsiteX3" fmla="*/ 5858195 w 5858217"/>
              <a:gd name="connsiteY3" fmla="*/ 6070687 h 6080110"/>
              <a:gd name="connsiteX4" fmla="*/ 31177 w 5858217"/>
              <a:gd name="connsiteY4" fmla="*/ 6080109 h 6080110"/>
              <a:gd name="connsiteX5" fmla="*/ 320 w 5858217"/>
              <a:gd name="connsiteY5" fmla="*/ 10191 h 6080110"/>
              <a:gd name="connsiteX0" fmla="*/ 320 w 5858217"/>
              <a:gd name="connsiteY0" fmla="*/ 37767 h 6107686"/>
              <a:gd name="connsiteX1" fmla="*/ 3430123 w 5858217"/>
              <a:gd name="connsiteY1" fmla="*/ 0 h 6107686"/>
              <a:gd name="connsiteX2" fmla="*/ 5824598 w 5858217"/>
              <a:gd name="connsiteY2" fmla="*/ 27576 h 6107686"/>
              <a:gd name="connsiteX3" fmla="*/ 5858195 w 5858217"/>
              <a:gd name="connsiteY3" fmla="*/ 6098263 h 6107686"/>
              <a:gd name="connsiteX4" fmla="*/ 31177 w 5858217"/>
              <a:gd name="connsiteY4" fmla="*/ 6107685 h 6107686"/>
              <a:gd name="connsiteX5" fmla="*/ 320 w 5858217"/>
              <a:gd name="connsiteY5" fmla="*/ 37767 h 6107686"/>
              <a:gd name="connsiteX0" fmla="*/ 2519456 w 5827039"/>
              <a:gd name="connsiteY0" fmla="*/ 120121 h 6107686"/>
              <a:gd name="connsiteX1" fmla="*/ 3398945 w 5827039"/>
              <a:gd name="connsiteY1" fmla="*/ 0 h 6107686"/>
              <a:gd name="connsiteX2" fmla="*/ 5793420 w 5827039"/>
              <a:gd name="connsiteY2" fmla="*/ 27576 h 6107686"/>
              <a:gd name="connsiteX3" fmla="*/ 5827017 w 5827039"/>
              <a:gd name="connsiteY3" fmla="*/ 6098263 h 6107686"/>
              <a:gd name="connsiteX4" fmla="*/ -1 w 5827039"/>
              <a:gd name="connsiteY4" fmla="*/ 6107685 h 6107686"/>
              <a:gd name="connsiteX5" fmla="*/ 2519456 w 5827039"/>
              <a:gd name="connsiteY5" fmla="*/ 120121 h 6107686"/>
              <a:gd name="connsiteX0" fmla="*/ 2519456 w 5827039"/>
              <a:gd name="connsiteY0" fmla="*/ 481966 h 6469531"/>
              <a:gd name="connsiteX1" fmla="*/ 3398945 w 5827039"/>
              <a:gd name="connsiteY1" fmla="*/ 361845 h 6469531"/>
              <a:gd name="connsiteX2" fmla="*/ 5793420 w 5827039"/>
              <a:gd name="connsiteY2" fmla="*/ 389421 h 6469531"/>
              <a:gd name="connsiteX3" fmla="*/ 5827017 w 5827039"/>
              <a:gd name="connsiteY3" fmla="*/ 6460108 h 6469531"/>
              <a:gd name="connsiteX4" fmla="*/ -1 w 5827039"/>
              <a:gd name="connsiteY4" fmla="*/ 6469530 h 6469531"/>
              <a:gd name="connsiteX5" fmla="*/ 2519456 w 5827039"/>
              <a:gd name="connsiteY5" fmla="*/ 481966 h 6469531"/>
              <a:gd name="connsiteX0" fmla="*/ 2519456 w 5827039"/>
              <a:gd name="connsiteY0" fmla="*/ 120121 h 6107686"/>
              <a:gd name="connsiteX1" fmla="*/ 3398945 w 5827039"/>
              <a:gd name="connsiteY1" fmla="*/ 0 h 6107686"/>
              <a:gd name="connsiteX2" fmla="*/ 5793420 w 5827039"/>
              <a:gd name="connsiteY2" fmla="*/ 27576 h 6107686"/>
              <a:gd name="connsiteX3" fmla="*/ 5827017 w 5827039"/>
              <a:gd name="connsiteY3" fmla="*/ 6098263 h 6107686"/>
              <a:gd name="connsiteX4" fmla="*/ -1 w 5827039"/>
              <a:gd name="connsiteY4" fmla="*/ 6107685 h 6107686"/>
              <a:gd name="connsiteX5" fmla="*/ 2519456 w 5827039"/>
              <a:gd name="connsiteY5" fmla="*/ 120121 h 6107686"/>
              <a:gd name="connsiteX0" fmla="*/ 2519456 w 5827039"/>
              <a:gd name="connsiteY0" fmla="*/ 120121 h 6107686"/>
              <a:gd name="connsiteX1" fmla="*/ 3398945 w 5827039"/>
              <a:gd name="connsiteY1" fmla="*/ 0 h 6107686"/>
              <a:gd name="connsiteX2" fmla="*/ 5793420 w 5827039"/>
              <a:gd name="connsiteY2" fmla="*/ 27576 h 6107686"/>
              <a:gd name="connsiteX3" fmla="*/ 5827017 w 5827039"/>
              <a:gd name="connsiteY3" fmla="*/ 6098263 h 6107686"/>
              <a:gd name="connsiteX4" fmla="*/ -1 w 5827039"/>
              <a:gd name="connsiteY4" fmla="*/ 6107685 h 6107686"/>
              <a:gd name="connsiteX5" fmla="*/ 2519456 w 5827039"/>
              <a:gd name="connsiteY5" fmla="*/ 120121 h 6107686"/>
              <a:gd name="connsiteX0" fmla="*/ 2493035 w 5827039"/>
              <a:gd name="connsiteY0" fmla="*/ 161297 h 6107686"/>
              <a:gd name="connsiteX1" fmla="*/ 3398945 w 5827039"/>
              <a:gd name="connsiteY1" fmla="*/ 0 h 6107686"/>
              <a:gd name="connsiteX2" fmla="*/ 5793420 w 5827039"/>
              <a:gd name="connsiteY2" fmla="*/ 27576 h 6107686"/>
              <a:gd name="connsiteX3" fmla="*/ 5827017 w 5827039"/>
              <a:gd name="connsiteY3" fmla="*/ 6098263 h 6107686"/>
              <a:gd name="connsiteX4" fmla="*/ -1 w 5827039"/>
              <a:gd name="connsiteY4" fmla="*/ 6107685 h 6107686"/>
              <a:gd name="connsiteX5" fmla="*/ 2493035 w 5827039"/>
              <a:gd name="connsiteY5" fmla="*/ 161297 h 6107686"/>
              <a:gd name="connsiteX0" fmla="*/ 2493035 w 5835691"/>
              <a:gd name="connsiteY0" fmla="*/ 161297 h 6107686"/>
              <a:gd name="connsiteX1" fmla="*/ 3398945 w 5835691"/>
              <a:gd name="connsiteY1" fmla="*/ 0 h 6107686"/>
              <a:gd name="connsiteX2" fmla="*/ 5835691 w 5835691"/>
              <a:gd name="connsiteY2" fmla="*/ 32725 h 6107686"/>
              <a:gd name="connsiteX3" fmla="*/ 5827017 w 5835691"/>
              <a:gd name="connsiteY3" fmla="*/ 6098263 h 6107686"/>
              <a:gd name="connsiteX4" fmla="*/ -1 w 5835691"/>
              <a:gd name="connsiteY4" fmla="*/ 6107685 h 6107686"/>
              <a:gd name="connsiteX5" fmla="*/ 2493035 w 5835691"/>
              <a:gd name="connsiteY5" fmla="*/ 161297 h 6107686"/>
              <a:gd name="connsiteX0" fmla="*/ 2493035 w 5835691"/>
              <a:gd name="connsiteY0" fmla="*/ 128572 h 6074961"/>
              <a:gd name="connsiteX1" fmla="*/ 3351391 w 5835691"/>
              <a:gd name="connsiteY1" fmla="*/ 8451 h 6074961"/>
              <a:gd name="connsiteX2" fmla="*/ 5835691 w 5835691"/>
              <a:gd name="connsiteY2" fmla="*/ 0 h 6074961"/>
              <a:gd name="connsiteX3" fmla="*/ 5827017 w 5835691"/>
              <a:gd name="connsiteY3" fmla="*/ 6065538 h 6074961"/>
              <a:gd name="connsiteX4" fmla="*/ -1 w 5835691"/>
              <a:gd name="connsiteY4" fmla="*/ 6074960 h 6074961"/>
              <a:gd name="connsiteX5" fmla="*/ 2493035 w 5835691"/>
              <a:gd name="connsiteY5" fmla="*/ 128572 h 6074961"/>
              <a:gd name="connsiteX0" fmla="*/ 2493035 w 5835691"/>
              <a:gd name="connsiteY0" fmla="*/ 129977 h 6076366"/>
              <a:gd name="connsiteX1" fmla="*/ 3351391 w 5835691"/>
              <a:gd name="connsiteY1" fmla="*/ 9856 h 6076366"/>
              <a:gd name="connsiteX2" fmla="*/ 5835691 w 5835691"/>
              <a:gd name="connsiteY2" fmla="*/ 1405 h 6076366"/>
              <a:gd name="connsiteX3" fmla="*/ 5827017 w 5835691"/>
              <a:gd name="connsiteY3" fmla="*/ 6066943 h 6076366"/>
              <a:gd name="connsiteX4" fmla="*/ -1 w 5835691"/>
              <a:gd name="connsiteY4" fmla="*/ 6076365 h 6076366"/>
              <a:gd name="connsiteX5" fmla="*/ 2493035 w 5835691"/>
              <a:gd name="connsiteY5" fmla="*/ 129977 h 6076366"/>
              <a:gd name="connsiteX0" fmla="*/ 2493035 w 5835691"/>
              <a:gd name="connsiteY0" fmla="*/ 133440 h 6079829"/>
              <a:gd name="connsiteX1" fmla="*/ 3351391 w 5835691"/>
              <a:gd name="connsiteY1" fmla="*/ 13319 h 6079829"/>
              <a:gd name="connsiteX2" fmla="*/ 5835691 w 5835691"/>
              <a:gd name="connsiteY2" fmla="*/ 4868 h 6079829"/>
              <a:gd name="connsiteX3" fmla="*/ 5827017 w 5835691"/>
              <a:gd name="connsiteY3" fmla="*/ 6070406 h 6079829"/>
              <a:gd name="connsiteX4" fmla="*/ -1 w 5835691"/>
              <a:gd name="connsiteY4" fmla="*/ 6079828 h 6079829"/>
              <a:gd name="connsiteX5" fmla="*/ 2493035 w 5835691"/>
              <a:gd name="connsiteY5" fmla="*/ 133440 h 6079829"/>
              <a:gd name="connsiteX0" fmla="*/ 2366224 w 5835691"/>
              <a:gd name="connsiteY0" fmla="*/ 195483 h 6074961"/>
              <a:gd name="connsiteX1" fmla="*/ 3351391 w 5835691"/>
              <a:gd name="connsiteY1" fmla="*/ 8451 h 6074961"/>
              <a:gd name="connsiteX2" fmla="*/ 5835691 w 5835691"/>
              <a:gd name="connsiteY2" fmla="*/ 0 h 6074961"/>
              <a:gd name="connsiteX3" fmla="*/ 5827017 w 5835691"/>
              <a:gd name="connsiteY3" fmla="*/ 6065538 h 6074961"/>
              <a:gd name="connsiteX4" fmla="*/ -1 w 5835691"/>
              <a:gd name="connsiteY4" fmla="*/ 6074960 h 6074961"/>
              <a:gd name="connsiteX5" fmla="*/ 2366224 w 5835691"/>
              <a:gd name="connsiteY5" fmla="*/ 195483 h 6074961"/>
              <a:gd name="connsiteX0" fmla="*/ 2366224 w 5835691"/>
              <a:gd name="connsiteY0" fmla="*/ 195483 h 6074961"/>
              <a:gd name="connsiteX1" fmla="*/ 3351391 w 5835691"/>
              <a:gd name="connsiteY1" fmla="*/ 8451 h 6074961"/>
              <a:gd name="connsiteX2" fmla="*/ 5835691 w 5835691"/>
              <a:gd name="connsiteY2" fmla="*/ 0 h 6074961"/>
              <a:gd name="connsiteX3" fmla="*/ 5827017 w 5835691"/>
              <a:gd name="connsiteY3" fmla="*/ 6065538 h 6074961"/>
              <a:gd name="connsiteX4" fmla="*/ -1 w 5835691"/>
              <a:gd name="connsiteY4" fmla="*/ 6074960 h 6074961"/>
              <a:gd name="connsiteX5" fmla="*/ 2366224 w 5835691"/>
              <a:gd name="connsiteY5" fmla="*/ 195483 h 6074961"/>
              <a:gd name="connsiteX0" fmla="*/ 2397928 w 5835691"/>
              <a:gd name="connsiteY0" fmla="*/ 216072 h 6074961"/>
              <a:gd name="connsiteX1" fmla="*/ 3351391 w 5835691"/>
              <a:gd name="connsiteY1" fmla="*/ 8451 h 6074961"/>
              <a:gd name="connsiteX2" fmla="*/ 5835691 w 5835691"/>
              <a:gd name="connsiteY2" fmla="*/ 0 h 6074961"/>
              <a:gd name="connsiteX3" fmla="*/ 5827017 w 5835691"/>
              <a:gd name="connsiteY3" fmla="*/ 6065538 h 6074961"/>
              <a:gd name="connsiteX4" fmla="*/ -1 w 5835691"/>
              <a:gd name="connsiteY4" fmla="*/ 6074960 h 6074961"/>
              <a:gd name="connsiteX5" fmla="*/ 2397928 w 5835691"/>
              <a:gd name="connsiteY5" fmla="*/ 216072 h 6074961"/>
              <a:gd name="connsiteX0" fmla="*/ 2397928 w 5835691"/>
              <a:gd name="connsiteY0" fmla="*/ 216072 h 6074961"/>
              <a:gd name="connsiteX1" fmla="*/ 3351391 w 5835691"/>
              <a:gd name="connsiteY1" fmla="*/ 8451 h 6074961"/>
              <a:gd name="connsiteX2" fmla="*/ 5835691 w 5835691"/>
              <a:gd name="connsiteY2" fmla="*/ 0 h 6074961"/>
              <a:gd name="connsiteX3" fmla="*/ 5827017 w 5835691"/>
              <a:gd name="connsiteY3" fmla="*/ 6065538 h 6074961"/>
              <a:gd name="connsiteX4" fmla="*/ -1 w 5835691"/>
              <a:gd name="connsiteY4" fmla="*/ 6074960 h 6074961"/>
              <a:gd name="connsiteX5" fmla="*/ 2397928 w 5835691"/>
              <a:gd name="connsiteY5" fmla="*/ 216072 h 6074961"/>
              <a:gd name="connsiteX0" fmla="*/ 2655511 w 6093274"/>
              <a:gd name="connsiteY0" fmla="*/ 216072 h 6074961"/>
              <a:gd name="connsiteX1" fmla="*/ 3608974 w 6093274"/>
              <a:gd name="connsiteY1" fmla="*/ 8451 h 6074961"/>
              <a:gd name="connsiteX2" fmla="*/ 6093274 w 6093274"/>
              <a:gd name="connsiteY2" fmla="*/ 0 h 6074961"/>
              <a:gd name="connsiteX3" fmla="*/ 6084600 w 6093274"/>
              <a:gd name="connsiteY3" fmla="*/ 6065538 h 6074961"/>
              <a:gd name="connsiteX4" fmla="*/ 257582 w 6093274"/>
              <a:gd name="connsiteY4" fmla="*/ 6074960 h 6074961"/>
              <a:gd name="connsiteX5" fmla="*/ 1189076 w 6093274"/>
              <a:gd name="connsiteY5" fmla="*/ 1857854 h 6074961"/>
              <a:gd name="connsiteX6" fmla="*/ 2655511 w 6093274"/>
              <a:gd name="connsiteY6" fmla="*/ 216072 h 6074961"/>
              <a:gd name="connsiteX0" fmla="*/ 2938042 w 6375805"/>
              <a:gd name="connsiteY0" fmla="*/ 216072 h 6074961"/>
              <a:gd name="connsiteX1" fmla="*/ 3891505 w 6375805"/>
              <a:gd name="connsiteY1" fmla="*/ 8451 h 6074961"/>
              <a:gd name="connsiteX2" fmla="*/ 6375805 w 6375805"/>
              <a:gd name="connsiteY2" fmla="*/ 0 h 6074961"/>
              <a:gd name="connsiteX3" fmla="*/ 6367131 w 6375805"/>
              <a:gd name="connsiteY3" fmla="*/ 6065538 h 6074961"/>
              <a:gd name="connsiteX4" fmla="*/ 540113 w 6375805"/>
              <a:gd name="connsiteY4" fmla="*/ 6074960 h 6074961"/>
              <a:gd name="connsiteX5" fmla="*/ 372577 w 6375805"/>
              <a:gd name="connsiteY5" fmla="*/ 2063736 h 6074961"/>
              <a:gd name="connsiteX6" fmla="*/ 2938042 w 6375805"/>
              <a:gd name="connsiteY6" fmla="*/ 216072 h 6074961"/>
              <a:gd name="connsiteX0" fmla="*/ 2922192 w 6375805"/>
              <a:gd name="connsiteY0" fmla="*/ 196140 h 6075618"/>
              <a:gd name="connsiteX1" fmla="*/ 3891505 w 6375805"/>
              <a:gd name="connsiteY1" fmla="*/ 9108 h 6075618"/>
              <a:gd name="connsiteX2" fmla="*/ 6375805 w 6375805"/>
              <a:gd name="connsiteY2" fmla="*/ 657 h 6075618"/>
              <a:gd name="connsiteX3" fmla="*/ 6367131 w 6375805"/>
              <a:gd name="connsiteY3" fmla="*/ 6066195 h 6075618"/>
              <a:gd name="connsiteX4" fmla="*/ 540113 w 6375805"/>
              <a:gd name="connsiteY4" fmla="*/ 6075617 h 6075618"/>
              <a:gd name="connsiteX5" fmla="*/ 372577 w 6375805"/>
              <a:gd name="connsiteY5" fmla="*/ 2064393 h 6075618"/>
              <a:gd name="connsiteX6" fmla="*/ 2922192 w 6375805"/>
              <a:gd name="connsiteY6" fmla="*/ 196140 h 6075618"/>
              <a:gd name="connsiteX0" fmla="*/ 2922192 w 6375805"/>
              <a:gd name="connsiteY0" fmla="*/ 196140 h 6075618"/>
              <a:gd name="connsiteX1" fmla="*/ 3891505 w 6375805"/>
              <a:gd name="connsiteY1" fmla="*/ 9108 h 6075618"/>
              <a:gd name="connsiteX2" fmla="*/ 6375805 w 6375805"/>
              <a:gd name="connsiteY2" fmla="*/ 657 h 6075618"/>
              <a:gd name="connsiteX3" fmla="*/ 6367131 w 6375805"/>
              <a:gd name="connsiteY3" fmla="*/ 6066195 h 6075618"/>
              <a:gd name="connsiteX4" fmla="*/ 540113 w 6375805"/>
              <a:gd name="connsiteY4" fmla="*/ 6075617 h 6075618"/>
              <a:gd name="connsiteX5" fmla="*/ 372577 w 6375805"/>
              <a:gd name="connsiteY5" fmla="*/ 2064393 h 6075618"/>
              <a:gd name="connsiteX6" fmla="*/ 2922192 w 6375805"/>
              <a:gd name="connsiteY6" fmla="*/ 196140 h 6075618"/>
              <a:gd name="connsiteX0" fmla="*/ 2932761 w 6375805"/>
              <a:gd name="connsiteY0" fmla="*/ 205779 h 6074961"/>
              <a:gd name="connsiteX1" fmla="*/ 3891505 w 6375805"/>
              <a:gd name="connsiteY1" fmla="*/ 8451 h 6074961"/>
              <a:gd name="connsiteX2" fmla="*/ 6375805 w 6375805"/>
              <a:gd name="connsiteY2" fmla="*/ 0 h 6074961"/>
              <a:gd name="connsiteX3" fmla="*/ 6367131 w 6375805"/>
              <a:gd name="connsiteY3" fmla="*/ 6065538 h 6074961"/>
              <a:gd name="connsiteX4" fmla="*/ 540113 w 6375805"/>
              <a:gd name="connsiteY4" fmla="*/ 6074960 h 6074961"/>
              <a:gd name="connsiteX5" fmla="*/ 372577 w 6375805"/>
              <a:gd name="connsiteY5" fmla="*/ 2063736 h 6074961"/>
              <a:gd name="connsiteX6" fmla="*/ 2932761 w 6375805"/>
              <a:gd name="connsiteY6" fmla="*/ 205779 h 6074961"/>
              <a:gd name="connsiteX0" fmla="*/ 2932761 w 6375805"/>
              <a:gd name="connsiteY0" fmla="*/ 205779 h 6074961"/>
              <a:gd name="connsiteX1" fmla="*/ 3891505 w 6375805"/>
              <a:gd name="connsiteY1" fmla="*/ 8451 h 6074961"/>
              <a:gd name="connsiteX2" fmla="*/ 6375805 w 6375805"/>
              <a:gd name="connsiteY2" fmla="*/ 0 h 6074961"/>
              <a:gd name="connsiteX3" fmla="*/ 6367131 w 6375805"/>
              <a:gd name="connsiteY3" fmla="*/ 6065538 h 6074961"/>
              <a:gd name="connsiteX4" fmla="*/ 540113 w 6375805"/>
              <a:gd name="connsiteY4" fmla="*/ 6074960 h 6074961"/>
              <a:gd name="connsiteX5" fmla="*/ 372577 w 6375805"/>
              <a:gd name="connsiteY5" fmla="*/ 2063736 h 6074961"/>
              <a:gd name="connsiteX6" fmla="*/ 2932761 w 6375805"/>
              <a:gd name="connsiteY6" fmla="*/ 205779 h 6074961"/>
              <a:gd name="connsiteX0" fmla="*/ 2885793 w 6328837"/>
              <a:gd name="connsiteY0" fmla="*/ 205779 h 6074961"/>
              <a:gd name="connsiteX1" fmla="*/ 3844537 w 6328837"/>
              <a:gd name="connsiteY1" fmla="*/ 8451 h 6074961"/>
              <a:gd name="connsiteX2" fmla="*/ 6328837 w 6328837"/>
              <a:gd name="connsiteY2" fmla="*/ 0 h 6074961"/>
              <a:gd name="connsiteX3" fmla="*/ 6320163 w 6328837"/>
              <a:gd name="connsiteY3" fmla="*/ 6065538 h 6074961"/>
              <a:gd name="connsiteX4" fmla="*/ 493145 w 6328837"/>
              <a:gd name="connsiteY4" fmla="*/ 6074960 h 6074961"/>
              <a:gd name="connsiteX5" fmla="*/ 431285 w 6328837"/>
              <a:gd name="connsiteY5" fmla="*/ 2017413 h 6074961"/>
              <a:gd name="connsiteX6" fmla="*/ 2885793 w 6328837"/>
              <a:gd name="connsiteY6" fmla="*/ 205779 h 6074961"/>
              <a:gd name="connsiteX0" fmla="*/ 2885793 w 6328837"/>
              <a:gd name="connsiteY0" fmla="*/ 205779 h 6074961"/>
              <a:gd name="connsiteX1" fmla="*/ 3844537 w 6328837"/>
              <a:gd name="connsiteY1" fmla="*/ 8451 h 6074961"/>
              <a:gd name="connsiteX2" fmla="*/ 6328837 w 6328837"/>
              <a:gd name="connsiteY2" fmla="*/ 0 h 6074961"/>
              <a:gd name="connsiteX3" fmla="*/ 6320163 w 6328837"/>
              <a:gd name="connsiteY3" fmla="*/ 6065538 h 6074961"/>
              <a:gd name="connsiteX4" fmla="*/ 493145 w 6328837"/>
              <a:gd name="connsiteY4" fmla="*/ 6074960 h 6074961"/>
              <a:gd name="connsiteX5" fmla="*/ 431285 w 6328837"/>
              <a:gd name="connsiteY5" fmla="*/ 2017413 h 6074961"/>
              <a:gd name="connsiteX6" fmla="*/ 2885793 w 6328837"/>
              <a:gd name="connsiteY6" fmla="*/ 205779 h 6074961"/>
              <a:gd name="connsiteX0" fmla="*/ 2854092 w 6328837"/>
              <a:gd name="connsiteY0" fmla="*/ 231513 h 6074961"/>
              <a:gd name="connsiteX1" fmla="*/ 3844537 w 6328837"/>
              <a:gd name="connsiteY1" fmla="*/ 8451 h 6074961"/>
              <a:gd name="connsiteX2" fmla="*/ 6328837 w 6328837"/>
              <a:gd name="connsiteY2" fmla="*/ 0 h 6074961"/>
              <a:gd name="connsiteX3" fmla="*/ 6320163 w 6328837"/>
              <a:gd name="connsiteY3" fmla="*/ 6065538 h 6074961"/>
              <a:gd name="connsiteX4" fmla="*/ 493145 w 6328837"/>
              <a:gd name="connsiteY4" fmla="*/ 6074960 h 6074961"/>
              <a:gd name="connsiteX5" fmla="*/ 431285 w 6328837"/>
              <a:gd name="connsiteY5" fmla="*/ 2017413 h 6074961"/>
              <a:gd name="connsiteX6" fmla="*/ 2854092 w 6328837"/>
              <a:gd name="connsiteY6" fmla="*/ 231513 h 6074961"/>
              <a:gd name="connsiteX0" fmla="*/ 2832928 w 6307673"/>
              <a:gd name="connsiteY0" fmla="*/ 231513 h 6074961"/>
              <a:gd name="connsiteX1" fmla="*/ 3823373 w 6307673"/>
              <a:gd name="connsiteY1" fmla="*/ 8451 h 6074961"/>
              <a:gd name="connsiteX2" fmla="*/ 6307673 w 6307673"/>
              <a:gd name="connsiteY2" fmla="*/ 0 h 6074961"/>
              <a:gd name="connsiteX3" fmla="*/ 6298999 w 6307673"/>
              <a:gd name="connsiteY3" fmla="*/ 6065538 h 6074961"/>
              <a:gd name="connsiteX4" fmla="*/ 471981 w 6307673"/>
              <a:gd name="connsiteY4" fmla="*/ 6074960 h 6074961"/>
              <a:gd name="connsiteX5" fmla="*/ 462958 w 6307673"/>
              <a:gd name="connsiteY5" fmla="*/ 1976237 h 6074961"/>
              <a:gd name="connsiteX6" fmla="*/ 2832928 w 6307673"/>
              <a:gd name="connsiteY6" fmla="*/ 231513 h 6074961"/>
              <a:gd name="connsiteX0" fmla="*/ 2750382 w 6225127"/>
              <a:gd name="connsiteY0" fmla="*/ 231513 h 6074961"/>
              <a:gd name="connsiteX1" fmla="*/ 3740827 w 6225127"/>
              <a:gd name="connsiteY1" fmla="*/ 8451 h 6074961"/>
              <a:gd name="connsiteX2" fmla="*/ 6225127 w 6225127"/>
              <a:gd name="connsiteY2" fmla="*/ 0 h 6074961"/>
              <a:gd name="connsiteX3" fmla="*/ 6216453 w 6225127"/>
              <a:gd name="connsiteY3" fmla="*/ 6065538 h 6074961"/>
              <a:gd name="connsiteX4" fmla="*/ 389435 w 6225127"/>
              <a:gd name="connsiteY4" fmla="*/ 6074960 h 6074961"/>
              <a:gd name="connsiteX5" fmla="*/ 380412 w 6225127"/>
              <a:gd name="connsiteY5" fmla="*/ 1976237 h 6074961"/>
              <a:gd name="connsiteX6" fmla="*/ 2750382 w 6225127"/>
              <a:gd name="connsiteY6" fmla="*/ 231513 h 6074961"/>
              <a:gd name="connsiteX0" fmla="*/ 2369970 w 5844715"/>
              <a:gd name="connsiteY0" fmla="*/ 231513 h 6074961"/>
              <a:gd name="connsiteX1" fmla="*/ 3360415 w 5844715"/>
              <a:gd name="connsiteY1" fmla="*/ 8451 h 6074961"/>
              <a:gd name="connsiteX2" fmla="*/ 5844715 w 5844715"/>
              <a:gd name="connsiteY2" fmla="*/ 0 h 6074961"/>
              <a:gd name="connsiteX3" fmla="*/ 5836041 w 5844715"/>
              <a:gd name="connsiteY3" fmla="*/ 6065538 h 6074961"/>
              <a:gd name="connsiteX4" fmla="*/ 9023 w 5844715"/>
              <a:gd name="connsiteY4" fmla="*/ 6074960 h 6074961"/>
              <a:gd name="connsiteX5" fmla="*/ 0 w 5844715"/>
              <a:gd name="connsiteY5" fmla="*/ 1976237 h 6074961"/>
              <a:gd name="connsiteX6" fmla="*/ 2369970 w 5844715"/>
              <a:gd name="connsiteY6" fmla="*/ 231513 h 6074961"/>
              <a:gd name="connsiteX0" fmla="*/ 2413916 w 5888661"/>
              <a:gd name="connsiteY0" fmla="*/ 231513 h 6074961"/>
              <a:gd name="connsiteX1" fmla="*/ 3404361 w 5888661"/>
              <a:gd name="connsiteY1" fmla="*/ 8451 h 6074961"/>
              <a:gd name="connsiteX2" fmla="*/ 5888661 w 5888661"/>
              <a:gd name="connsiteY2" fmla="*/ 0 h 6074961"/>
              <a:gd name="connsiteX3" fmla="*/ 5879987 w 5888661"/>
              <a:gd name="connsiteY3" fmla="*/ 6065538 h 6074961"/>
              <a:gd name="connsiteX4" fmla="*/ 131 w 5888661"/>
              <a:gd name="connsiteY4" fmla="*/ 6074961 h 6074961"/>
              <a:gd name="connsiteX5" fmla="*/ 43946 w 5888661"/>
              <a:gd name="connsiteY5" fmla="*/ 1976237 h 6074961"/>
              <a:gd name="connsiteX6" fmla="*/ 2413916 w 5888661"/>
              <a:gd name="connsiteY6" fmla="*/ 231513 h 6074961"/>
              <a:gd name="connsiteX0" fmla="*/ 2413916 w 5890733"/>
              <a:gd name="connsiteY0" fmla="*/ 231513 h 6075832"/>
              <a:gd name="connsiteX1" fmla="*/ 3404361 w 5890733"/>
              <a:gd name="connsiteY1" fmla="*/ 8451 h 6075832"/>
              <a:gd name="connsiteX2" fmla="*/ 5888661 w 5890733"/>
              <a:gd name="connsiteY2" fmla="*/ 0 h 6075832"/>
              <a:gd name="connsiteX3" fmla="*/ 5890554 w 5890733"/>
              <a:gd name="connsiteY3" fmla="*/ 6075832 h 6075832"/>
              <a:gd name="connsiteX4" fmla="*/ 131 w 5890733"/>
              <a:gd name="connsiteY4" fmla="*/ 6074961 h 6075832"/>
              <a:gd name="connsiteX5" fmla="*/ 43946 w 5890733"/>
              <a:gd name="connsiteY5" fmla="*/ 1976237 h 6075832"/>
              <a:gd name="connsiteX6" fmla="*/ 2413916 w 5890733"/>
              <a:gd name="connsiteY6" fmla="*/ 231513 h 6075832"/>
              <a:gd name="connsiteX0" fmla="*/ 2414007 w 5890824"/>
              <a:gd name="connsiteY0" fmla="*/ 231513 h 6075832"/>
              <a:gd name="connsiteX1" fmla="*/ 3404452 w 5890824"/>
              <a:gd name="connsiteY1" fmla="*/ 8451 h 6075832"/>
              <a:gd name="connsiteX2" fmla="*/ 5888752 w 5890824"/>
              <a:gd name="connsiteY2" fmla="*/ 0 h 6075832"/>
              <a:gd name="connsiteX3" fmla="*/ 5890645 w 5890824"/>
              <a:gd name="connsiteY3" fmla="*/ 6075832 h 6075832"/>
              <a:gd name="connsiteX4" fmla="*/ 222 w 5890824"/>
              <a:gd name="connsiteY4" fmla="*/ 6074961 h 6075832"/>
              <a:gd name="connsiteX5" fmla="*/ 22901 w 5890824"/>
              <a:gd name="connsiteY5" fmla="*/ 2007118 h 6075832"/>
              <a:gd name="connsiteX6" fmla="*/ 2414007 w 5890824"/>
              <a:gd name="connsiteY6" fmla="*/ 231513 h 6075832"/>
              <a:gd name="connsiteX0" fmla="*/ 2414007 w 5890824"/>
              <a:gd name="connsiteY0" fmla="*/ 231513 h 6075832"/>
              <a:gd name="connsiteX1" fmla="*/ 3404452 w 5890824"/>
              <a:gd name="connsiteY1" fmla="*/ 8451 h 6075832"/>
              <a:gd name="connsiteX2" fmla="*/ 5888752 w 5890824"/>
              <a:gd name="connsiteY2" fmla="*/ 0 h 6075832"/>
              <a:gd name="connsiteX3" fmla="*/ 5890645 w 5890824"/>
              <a:gd name="connsiteY3" fmla="*/ 6075832 h 6075832"/>
              <a:gd name="connsiteX4" fmla="*/ 222 w 5890824"/>
              <a:gd name="connsiteY4" fmla="*/ 6074961 h 6075832"/>
              <a:gd name="connsiteX5" fmla="*/ 22901 w 5890824"/>
              <a:gd name="connsiteY5" fmla="*/ 2007118 h 6075832"/>
              <a:gd name="connsiteX6" fmla="*/ 2414007 w 5890824"/>
              <a:gd name="connsiteY6" fmla="*/ 231513 h 6075832"/>
              <a:gd name="connsiteX0" fmla="*/ 2413894 w 5890711"/>
              <a:gd name="connsiteY0" fmla="*/ 231513 h 6075832"/>
              <a:gd name="connsiteX1" fmla="*/ 3404339 w 5890711"/>
              <a:gd name="connsiteY1" fmla="*/ 8451 h 6075832"/>
              <a:gd name="connsiteX2" fmla="*/ 5888639 w 5890711"/>
              <a:gd name="connsiteY2" fmla="*/ 0 h 6075832"/>
              <a:gd name="connsiteX3" fmla="*/ 5890532 w 5890711"/>
              <a:gd name="connsiteY3" fmla="*/ 6075832 h 6075832"/>
              <a:gd name="connsiteX4" fmla="*/ 109 w 5890711"/>
              <a:gd name="connsiteY4" fmla="*/ 6074961 h 6075832"/>
              <a:gd name="connsiteX5" fmla="*/ 54492 w 5890711"/>
              <a:gd name="connsiteY5" fmla="*/ 2254177 h 6075832"/>
              <a:gd name="connsiteX6" fmla="*/ 2413894 w 5890711"/>
              <a:gd name="connsiteY6" fmla="*/ 231513 h 6075832"/>
              <a:gd name="connsiteX0" fmla="*/ 2413894 w 5890711"/>
              <a:gd name="connsiteY0" fmla="*/ 231513 h 6075832"/>
              <a:gd name="connsiteX1" fmla="*/ 3404339 w 5890711"/>
              <a:gd name="connsiteY1" fmla="*/ 8451 h 6075832"/>
              <a:gd name="connsiteX2" fmla="*/ 5888639 w 5890711"/>
              <a:gd name="connsiteY2" fmla="*/ 0 h 6075832"/>
              <a:gd name="connsiteX3" fmla="*/ 5890532 w 5890711"/>
              <a:gd name="connsiteY3" fmla="*/ 6075832 h 6075832"/>
              <a:gd name="connsiteX4" fmla="*/ 109 w 5890711"/>
              <a:gd name="connsiteY4" fmla="*/ 6074961 h 6075832"/>
              <a:gd name="connsiteX5" fmla="*/ 54492 w 5890711"/>
              <a:gd name="connsiteY5" fmla="*/ 2254177 h 6075832"/>
              <a:gd name="connsiteX6" fmla="*/ 2413894 w 5890711"/>
              <a:gd name="connsiteY6" fmla="*/ 231513 h 6075832"/>
              <a:gd name="connsiteX0" fmla="*/ 2413894 w 5890711"/>
              <a:gd name="connsiteY0" fmla="*/ 231513 h 6075832"/>
              <a:gd name="connsiteX1" fmla="*/ 3404339 w 5890711"/>
              <a:gd name="connsiteY1" fmla="*/ 8451 h 6075832"/>
              <a:gd name="connsiteX2" fmla="*/ 5888639 w 5890711"/>
              <a:gd name="connsiteY2" fmla="*/ 0 h 6075832"/>
              <a:gd name="connsiteX3" fmla="*/ 5890532 w 5890711"/>
              <a:gd name="connsiteY3" fmla="*/ 6075832 h 6075832"/>
              <a:gd name="connsiteX4" fmla="*/ 109 w 5890711"/>
              <a:gd name="connsiteY4" fmla="*/ 6074961 h 6075832"/>
              <a:gd name="connsiteX5" fmla="*/ 54492 w 5890711"/>
              <a:gd name="connsiteY5" fmla="*/ 2285060 h 6075832"/>
              <a:gd name="connsiteX6" fmla="*/ 2413894 w 5890711"/>
              <a:gd name="connsiteY6" fmla="*/ 231513 h 6075832"/>
              <a:gd name="connsiteX0" fmla="*/ 2414005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414005 w 5890822"/>
              <a:gd name="connsiteY6" fmla="*/ 231513 h 6075832"/>
              <a:gd name="connsiteX0" fmla="*/ 2414005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414005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1 w 5890822"/>
              <a:gd name="connsiteY5" fmla="*/ 2151238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1 w 5890822"/>
              <a:gd name="connsiteY5" fmla="*/ 2151238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1 w 5890822"/>
              <a:gd name="connsiteY5" fmla="*/ 2151238 h 6075832"/>
              <a:gd name="connsiteX6" fmla="*/ 2361167 w 5890822"/>
              <a:gd name="connsiteY6" fmla="*/ 231513 h 6075832"/>
              <a:gd name="connsiteX0" fmla="*/ 2340032 w 5890822"/>
              <a:gd name="connsiteY0" fmla="*/ 221218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1 w 5890822"/>
              <a:gd name="connsiteY5" fmla="*/ 2151238 h 6075832"/>
              <a:gd name="connsiteX6" fmla="*/ 2340032 w 5890822"/>
              <a:gd name="connsiteY6" fmla="*/ 221218 h 6075832"/>
              <a:gd name="connsiteX0" fmla="*/ 2340032 w 5890822"/>
              <a:gd name="connsiteY0" fmla="*/ 221218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1 w 5890822"/>
              <a:gd name="connsiteY5" fmla="*/ 2151238 h 6075832"/>
              <a:gd name="connsiteX6" fmla="*/ 2340032 w 5890822"/>
              <a:gd name="connsiteY6" fmla="*/ 221218 h 6075832"/>
              <a:gd name="connsiteX0" fmla="*/ 2445708 w 5890822"/>
              <a:gd name="connsiteY0" fmla="*/ 212110 h 6077019"/>
              <a:gd name="connsiteX1" fmla="*/ 3404450 w 5890822"/>
              <a:gd name="connsiteY1" fmla="*/ 9638 h 6077019"/>
              <a:gd name="connsiteX2" fmla="*/ 5888750 w 5890822"/>
              <a:gd name="connsiteY2" fmla="*/ 1187 h 6077019"/>
              <a:gd name="connsiteX3" fmla="*/ 5890643 w 5890822"/>
              <a:gd name="connsiteY3" fmla="*/ 6077019 h 6077019"/>
              <a:gd name="connsiteX4" fmla="*/ 220 w 5890822"/>
              <a:gd name="connsiteY4" fmla="*/ 6076148 h 6077019"/>
              <a:gd name="connsiteX5" fmla="*/ 22901 w 5890822"/>
              <a:gd name="connsiteY5" fmla="*/ 2152425 h 6077019"/>
              <a:gd name="connsiteX6" fmla="*/ 2445708 w 5890822"/>
              <a:gd name="connsiteY6" fmla="*/ 212110 h 6077019"/>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2445708 w 5890822"/>
              <a:gd name="connsiteY6"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2445708 w 5890822"/>
              <a:gd name="connsiteY6"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2445708 w 5890822"/>
              <a:gd name="connsiteY6"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656958 w 5890822"/>
              <a:gd name="connsiteY6" fmla="*/ 1229317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656958 w 5890822"/>
              <a:gd name="connsiteY6" fmla="*/ 1229317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17321 h 6082230"/>
              <a:gd name="connsiteX1" fmla="*/ 3488991 w 5890822"/>
              <a:gd name="connsiteY1" fmla="*/ 4554 h 6082230"/>
              <a:gd name="connsiteX2" fmla="*/ 5888750 w 5890822"/>
              <a:gd name="connsiteY2" fmla="*/ 6398 h 6082230"/>
              <a:gd name="connsiteX3" fmla="*/ 5890643 w 5890822"/>
              <a:gd name="connsiteY3" fmla="*/ 6082230 h 6082230"/>
              <a:gd name="connsiteX4" fmla="*/ 220 w 5890822"/>
              <a:gd name="connsiteY4" fmla="*/ 6081359 h 6082230"/>
              <a:gd name="connsiteX5" fmla="*/ 22901 w 5890822"/>
              <a:gd name="connsiteY5" fmla="*/ 2157636 h 6082230"/>
              <a:gd name="connsiteX6" fmla="*/ 868310 w 5890822"/>
              <a:gd name="connsiteY6" fmla="*/ 1112782 h 6082230"/>
              <a:gd name="connsiteX7" fmla="*/ 2445708 w 5890822"/>
              <a:gd name="connsiteY7" fmla="*/ 217321 h 6082230"/>
              <a:gd name="connsiteX0" fmla="*/ 2445708 w 5890822"/>
              <a:gd name="connsiteY0" fmla="*/ 212767 h 6077676"/>
              <a:gd name="connsiteX1" fmla="*/ 3488991 w 5890822"/>
              <a:gd name="connsiteY1" fmla="*/ 0 h 6077676"/>
              <a:gd name="connsiteX2" fmla="*/ 5888750 w 5890822"/>
              <a:gd name="connsiteY2" fmla="*/ 1844 h 6077676"/>
              <a:gd name="connsiteX3" fmla="*/ 5890643 w 5890822"/>
              <a:gd name="connsiteY3" fmla="*/ 6077676 h 6077676"/>
              <a:gd name="connsiteX4" fmla="*/ 220 w 5890822"/>
              <a:gd name="connsiteY4" fmla="*/ 6076805 h 6077676"/>
              <a:gd name="connsiteX5" fmla="*/ 22901 w 5890822"/>
              <a:gd name="connsiteY5" fmla="*/ 2153082 h 6077676"/>
              <a:gd name="connsiteX6" fmla="*/ 868310 w 5890822"/>
              <a:gd name="connsiteY6" fmla="*/ 1108228 h 6077676"/>
              <a:gd name="connsiteX7" fmla="*/ 2445708 w 5890822"/>
              <a:gd name="connsiteY7" fmla="*/ 212767 h 6077676"/>
              <a:gd name="connsiteX0" fmla="*/ 2445521 w 5890635"/>
              <a:gd name="connsiteY0" fmla="*/ 212767 h 6077676"/>
              <a:gd name="connsiteX1" fmla="*/ 3488804 w 5890635"/>
              <a:gd name="connsiteY1" fmla="*/ 0 h 6077676"/>
              <a:gd name="connsiteX2" fmla="*/ 5888563 w 5890635"/>
              <a:gd name="connsiteY2" fmla="*/ 1844 h 6077676"/>
              <a:gd name="connsiteX3" fmla="*/ 5890456 w 5890635"/>
              <a:gd name="connsiteY3" fmla="*/ 6077676 h 6077676"/>
              <a:gd name="connsiteX4" fmla="*/ 33 w 5890635"/>
              <a:gd name="connsiteY4" fmla="*/ 6076805 h 6077676"/>
              <a:gd name="connsiteX5" fmla="*/ 210129 w 5890635"/>
              <a:gd name="connsiteY5" fmla="*/ 2123530 h 6077676"/>
              <a:gd name="connsiteX6" fmla="*/ 868123 w 5890635"/>
              <a:gd name="connsiteY6" fmla="*/ 1108228 h 6077676"/>
              <a:gd name="connsiteX7" fmla="*/ 2445521 w 5890635"/>
              <a:gd name="connsiteY7" fmla="*/ 212767 h 6077676"/>
              <a:gd name="connsiteX0" fmla="*/ 2235392 w 5680506"/>
              <a:gd name="connsiteY0" fmla="*/ 212767 h 6086655"/>
              <a:gd name="connsiteX1" fmla="*/ 3278675 w 5680506"/>
              <a:gd name="connsiteY1" fmla="*/ 0 h 6086655"/>
              <a:gd name="connsiteX2" fmla="*/ 5678434 w 5680506"/>
              <a:gd name="connsiteY2" fmla="*/ 1844 h 6086655"/>
              <a:gd name="connsiteX3" fmla="*/ 5680327 w 5680506"/>
              <a:gd name="connsiteY3" fmla="*/ 6077676 h 6086655"/>
              <a:gd name="connsiteX4" fmla="*/ 39792 w 5680506"/>
              <a:gd name="connsiteY4" fmla="*/ 6086655 h 6086655"/>
              <a:gd name="connsiteX5" fmla="*/ 0 w 5680506"/>
              <a:gd name="connsiteY5" fmla="*/ 2123530 h 6086655"/>
              <a:gd name="connsiteX6" fmla="*/ 657994 w 5680506"/>
              <a:gd name="connsiteY6" fmla="*/ 1108228 h 6086655"/>
              <a:gd name="connsiteX7" fmla="*/ 2235392 w 5680506"/>
              <a:gd name="connsiteY7" fmla="*/ 212767 h 6086655"/>
              <a:gd name="connsiteX0" fmla="*/ 2235392 w 5680506"/>
              <a:gd name="connsiteY0" fmla="*/ 212767 h 6086655"/>
              <a:gd name="connsiteX1" fmla="*/ 3278675 w 5680506"/>
              <a:gd name="connsiteY1" fmla="*/ 0 h 6086655"/>
              <a:gd name="connsiteX2" fmla="*/ 5678434 w 5680506"/>
              <a:gd name="connsiteY2" fmla="*/ 1844 h 6086655"/>
              <a:gd name="connsiteX3" fmla="*/ 5680327 w 5680506"/>
              <a:gd name="connsiteY3" fmla="*/ 6077676 h 6086655"/>
              <a:gd name="connsiteX4" fmla="*/ 8556 w 5680506"/>
              <a:gd name="connsiteY4" fmla="*/ 6086655 h 6086655"/>
              <a:gd name="connsiteX5" fmla="*/ 0 w 5680506"/>
              <a:gd name="connsiteY5" fmla="*/ 2123530 h 6086655"/>
              <a:gd name="connsiteX6" fmla="*/ 657994 w 5680506"/>
              <a:gd name="connsiteY6" fmla="*/ 1108228 h 6086655"/>
              <a:gd name="connsiteX7" fmla="*/ 2235392 w 5680506"/>
              <a:gd name="connsiteY7" fmla="*/ 212767 h 6086655"/>
              <a:gd name="connsiteX0" fmla="*/ 2235392 w 5680506"/>
              <a:gd name="connsiteY0" fmla="*/ 212767 h 6086655"/>
              <a:gd name="connsiteX1" fmla="*/ 3278675 w 5680506"/>
              <a:gd name="connsiteY1" fmla="*/ 0 h 6086655"/>
              <a:gd name="connsiteX2" fmla="*/ 5678434 w 5680506"/>
              <a:gd name="connsiteY2" fmla="*/ 1844 h 6086655"/>
              <a:gd name="connsiteX3" fmla="*/ 5680327 w 5680506"/>
              <a:gd name="connsiteY3" fmla="*/ 6077676 h 6086655"/>
              <a:gd name="connsiteX4" fmla="*/ 8556 w 5680506"/>
              <a:gd name="connsiteY4" fmla="*/ 6086655 h 6086655"/>
              <a:gd name="connsiteX5" fmla="*/ 0 w 5680506"/>
              <a:gd name="connsiteY5" fmla="*/ 2123530 h 6086655"/>
              <a:gd name="connsiteX6" fmla="*/ 678817 w 5680506"/>
              <a:gd name="connsiteY6" fmla="*/ 1078676 h 6086655"/>
              <a:gd name="connsiteX7" fmla="*/ 2235392 w 5680506"/>
              <a:gd name="connsiteY7" fmla="*/ 212767 h 6086655"/>
              <a:gd name="connsiteX0" fmla="*/ 2235392 w 5938734"/>
              <a:gd name="connsiteY0" fmla="*/ 240477 h 6114365"/>
              <a:gd name="connsiteX1" fmla="*/ 3278675 w 5938734"/>
              <a:gd name="connsiteY1" fmla="*/ 27710 h 6114365"/>
              <a:gd name="connsiteX2" fmla="*/ 5938734 w 5938734"/>
              <a:gd name="connsiteY2" fmla="*/ 0 h 6114365"/>
              <a:gd name="connsiteX3" fmla="*/ 5680327 w 5938734"/>
              <a:gd name="connsiteY3" fmla="*/ 6105386 h 6114365"/>
              <a:gd name="connsiteX4" fmla="*/ 8556 w 5938734"/>
              <a:gd name="connsiteY4" fmla="*/ 6114365 h 6114365"/>
              <a:gd name="connsiteX5" fmla="*/ 0 w 5938734"/>
              <a:gd name="connsiteY5" fmla="*/ 2151240 h 6114365"/>
              <a:gd name="connsiteX6" fmla="*/ 678817 w 5938734"/>
              <a:gd name="connsiteY6" fmla="*/ 1106386 h 6114365"/>
              <a:gd name="connsiteX7" fmla="*/ 2235392 w 5938734"/>
              <a:gd name="connsiteY7"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909390 w 5938734"/>
              <a:gd name="connsiteY3" fmla="*/ 6085684 h 6114365"/>
              <a:gd name="connsiteX4" fmla="*/ 8556 w 5938734"/>
              <a:gd name="connsiteY4" fmla="*/ 6114365 h 6114365"/>
              <a:gd name="connsiteX5" fmla="*/ 0 w 5938734"/>
              <a:gd name="connsiteY5" fmla="*/ 2151240 h 6114365"/>
              <a:gd name="connsiteX6" fmla="*/ 678817 w 5938734"/>
              <a:gd name="connsiteY6" fmla="*/ 1106386 h 6114365"/>
              <a:gd name="connsiteX7" fmla="*/ 2235392 w 5938734"/>
              <a:gd name="connsiteY7"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909390 w 5938734"/>
              <a:gd name="connsiteY3" fmla="*/ 6085684 h 6114365"/>
              <a:gd name="connsiteX4" fmla="*/ 8556 w 5938734"/>
              <a:gd name="connsiteY4" fmla="*/ 6114365 h 6114365"/>
              <a:gd name="connsiteX5" fmla="*/ 0 w 5938734"/>
              <a:gd name="connsiteY5" fmla="*/ 2151240 h 6114365"/>
              <a:gd name="connsiteX6" fmla="*/ 678817 w 5938734"/>
              <a:gd name="connsiteY6" fmla="*/ 1106386 h 6114365"/>
              <a:gd name="connsiteX7" fmla="*/ 2235392 w 5938734"/>
              <a:gd name="connsiteY7" fmla="*/ 240477 h 6114365"/>
              <a:gd name="connsiteX0" fmla="*/ 2235392 w 5938734"/>
              <a:gd name="connsiteY0" fmla="*/ 240477 h 6733220"/>
              <a:gd name="connsiteX1" fmla="*/ 3278675 w 5938734"/>
              <a:gd name="connsiteY1" fmla="*/ 27710 h 6733220"/>
              <a:gd name="connsiteX2" fmla="*/ 5938734 w 5938734"/>
              <a:gd name="connsiteY2" fmla="*/ 0 h 6733220"/>
              <a:gd name="connsiteX3" fmla="*/ 5909390 w 5938734"/>
              <a:gd name="connsiteY3" fmla="*/ 6085684 h 6733220"/>
              <a:gd name="connsiteX4" fmla="*/ 8556 w 5938734"/>
              <a:gd name="connsiteY4" fmla="*/ 6114365 h 6733220"/>
              <a:gd name="connsiteX5" fmla="*/ 0 w 5938734"/>
              <a:gd name="connsiteY5" fmla="*/ 2151240 h 6733220"/>
              <a:gd name="connsiteX6" fmla="*/ 678817 w 5938734"/>
              <a:gd name="connsiteY6" fmla="*/ 1106386 h 6733220"/>
              <a:gd name="connsiteX7" fmla="*/ 2235392 w 5938734"/>
              <a:gd name="connsiteY7" fmla="*/ 240477 h 6733220"/>
              <a:gd name="connsiteX0" fmla="*/ 2235392 w 5938734"/>
              <a:gd name="connsiteY0" fmla="*/ 240477 h 6114365"/>
              <a:gd name="connsiteX1" fmla="*/ 3278675 w 5938734"/>
              <a:gd name="connsiteY1" fmla="*/ 27710 h 6114365"/>
              <a:gd name="connsiteX2" fmla="*/ 5938734 w 5938734"/>
              <a:gd name="connsiteY2" fmla="*/ 0 h 6114365"/>
              <a:gd name="connsiteX3" fmla="*/ 5909390 w 5938734"/>
              <a:gd name="connsiteY3" fmla="*/ 6085684 h 6114365"/>
              <a:gd name="connsiteX4" fmla="*/ 8556 w 5938734"/>
              <a:gd name="connsiteY4" fmla="*/ 6114365 h 6114365"/>
              <a:gd name="connsiteX5" fmla="*/ 0 w 5938734"/>
              <a:gd name="connsiteY5" fmla="*/ 2151240 h 6114365"/>
              <a:gd name="connsiteX6" fmla="*/ 678817 w 5938734"/>
              <a:gd name="connsiteY6" fmla="*/ 1106386 h 6114365"/>
              <a:gd name="connsiteX7" fmla="*/ 2235392 w 5938734"/>
              <a:gd name="connsiteY7"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909390 w 5938734"/>
              <a:gd name="connsiteY3" fmla="*/ 6085684 h 6114365"/>
              <a:gd name="connsiteX4" fmla="*/ 3267544 w 5938734"/>
              <a:gd name="connsiteY4" fmla="*/ 6106050 h 6114365"/>
              <a:gd name="connsiteX5" fmla="*/ 8556 w 5938734"/>
              <a:gd name="connsiteY5" fmla="*/ 6114365 h 6114365"/>
              <a:gd name="connsiteX6" fmla="*/ 0 w 5938734"/>
              <a:gd name="connsiteY6" fmla="*/ 2151240 h 6114365"/>
              <a:gd name="connsiteX7" fmla="*/ 678817 w 5938734"/>
              <a:gd name="connsiteY7" fmla="*/ 1106386 h 6114365"/>
              <a:gd name="connsiteX8" fmla="*/ 2235392 w 5938734"/>
              <a:gd name="connsiteY8"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909390 w 5938734"/>
              <a:gd name="connsiteY3" fmla="*/ 6085684 h 6114365"/>
              <a:gd name="connsiteX4" fmla="*/ 2923948 w 5938734"/>
              <a:gd name="connsiteY4" fmla="*/ 6106050 h 6114365"/>
              <a:gd name="connsiteX5" fmla="*/ 8556 w 5938734"/>
              <a:gd name="connsiteY5" fmla="*/ 6114365 h 6114365"/>
              <a:gd name="connsiteX6" fmla="*/ 0 w 5938734"/>
              <a:gd name="connsiteY6" fmla="*/ 2151240 h 6114365"/>
              <a:gd name="connsiteX7" fmla="*/ 678817 w 5938734"/>
              <a:gd name="connsiteY7" fmla="*/ 1106386 h 6114365"/>
              <a:gd name="connsiteX8" fmla="*/ 2235392 w 5938734"/>
              <a:gd name="connsiteY8"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2923948 w 5938734"/>
              <a:gd name="connsiteY4" fmla="*/ 6106050 h 6114365"/>
              <a:gd name="connsiteX5" fmla="*/ 8556 w 5938734"/>
              <a:gd name="connsiteY5" fmla="*/ 6114365 h 6114365"/>
              <a:gd name="connsiteX6" fmla="*/ 0 w 5938734"/>
              <a:gd name="connsiteY6" fmla="*/ 2151240 h 6114365"/>
              <a:gd name="connsiteX7" fmla="*/ 678817 w 5938734"/>
              <a:gd name="connsiteY7" fmla="*/ 1106386 h 6114365"/>
              <a:gd name="connsiteX8" fmla="*/ 2235392 w 5938734"/>
              <a:gd name="connsiteY8"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495714 w 5938734"/>
              <a:gd name="connsiteY4" fmla="*/ 4549597 h 6114365"/>
              <a:gd name="connsiteX5" fmla="*/ 2923948 w 5938734"/>
              <a:gd name="connsiteY5" fmla="*/ 6106050 h 6114365"/>
              <a:gd name="connsiteX6" fmla="*/ 8556 w 5938734"/>
              <a:gd name="connsiteY6" fmla="*/ 6114365 h 6114365"/>
              <a:gd name="connsiteX7" fmla="*/ 0 w 5938734"/>
              <a:gd name="connsiteY7" fmla="*/ 2151240 h 6114365"/>
              <a:gd name="connsiteX8" fmla="*/ 678817 w 5938734"/>
              <a:gd name="connsiteY8" fmla="*/ 1106386 h 6114365"/>
              <a:gd name="connsiteX9" fmla="*/ 2235392 w 5938734"/>
              <a:gd name="connsiteY9"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589422 w 5938734"/>
              <a:gd name="connsiteY4" fmla="*/ 4845126 h 6114365"/>
              <a:gd name="connsiteX5" fmla="*/ 2923948 w 5938734"/>
              <a:gd name="connsiteY5" fmla="*/ 6106050 h 6114365"/>
              <a:gd name="connsiteX6" fmla="*/ 8556 w 5938734"/>
              <a:gd name="connsiteY6" fmla="*/ 6114365 h 6114365"/>
              <a:gd name="connsiteX7" fmla="*/ 0 w 5938734"/>
              <a:gd name="connsiteY7" fmla="*/ 2151240 h 6114365"/>
              <a:gd name="connsiteX8" fmla="*/ 678817 w 5938734"/>
              <a:gd name="connsiteY8" fmla="*/ 1106386 h 6114365"/>
              <a:gd name="connsiteX9" fmla="*/ 2235392 w 5938734"/>
              <a:gd name="connsiteY9"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589422 w 5938734"/>
              <a:gd name="connsiteY4" fmla="*/ 4845126 h 6114365"/>
              <a:gd name="connsiteX5" fmla="*/ 2923948 w 5938734"/>
              <a:gd name="connsiteY5" fmla="*/ 6106050 h 6114365"/>
              <a:gd name="connsiteX6" fmla="*/ 8556 w 5938734"/>
              <a:gd name="connsiteY6" fmla="*/ 6114365 h 6114365"/>
              <a:gd name="connsiteX7" fmla="*/ 0 w 5938734"/>
              <a:gd name="connsiteY7" fmla="*/ 2151240 h 6114365"/>
              <a:gd name="connsiteX8" fmla="*/ 678817 w 5938734"/>
              <a:gd name="connsiteY8" fmla="*/ 1106386 h 6114365"/>
              <a:gd name="connsiteX9" fmla="*/ 2235392 w 5938734"/>
              <a:gd name="connsiteY9"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589422 w 5938734"/>
              <a:gd name="connsiteY4" fmla="*/ 4845126 h 6114365"/>
              <a:gd name="connsiteX5" fmla="*/ 2923948 w 5938734"/>
              <a:gd name="connsiteY5" fmla="*/ 6106050 h 6114365"/>
              <a:gd name="connsiteX6" fmla="*/ 8556 w 5938734"/>
              <a:gd name="connsiteY6" fmla="*/ 6114365 h 6114365"/>
              <a:gd name="connsiteX7" fmla="*/ 0 w 5938734"/>
              <a:gd name="connsiteY7" fmla="*/ 2151240 h 6114365"/>
              <a:gd name="connsiteX8" fmla="*/ 678817 w 5938734"/>
              <a:gd name="connsiteY8" fmla="*/ 1106386 h 6114365"/>
              <a:gd name="connsiteX9" fmla="*/ 2235392 w 5938734"/>
              <a:gd name="connsiteY9"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589422 w 5938734"/>
              <a:gd name="connsiteY4" fmla="*/ 4845126 h 6114365"/>
              <a:gd name="connsiteX5" fmla="*/ 2923948 w 5938734"/>
              <a:gd name="connsiteY5" fmla="*/ 6106050 h 6114365"/>
              <a:gd name="connsiteX6" fmla="*/ 8556 w 5938734"/>
              <a:gd name="connsiteY6" fmla="*/ 6114365 h 6114365"/>
              <a:gd name="connsiteX7" fmla="*/ 0 w 5938734"/>
              <a:gd name="connsiteY7" fmla="*/ 2151240 h 6114365"/>
              <a:gd name="connsiteX8" fmla="*/ 678817 w 5938734"/>
              <a:gd name="connsiteY8" fmla="*/ 1106386 h 6114365"/>
              <a:gd name="connsiteX9" fmla="*/ 2235392 w 5938734"/>
              <a:gd name="connsiteY9"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589422 w 5938734"/>
              <a:gd name="connsiteY4" fmla="*/ 4845126 h 6114365"/>
              <a:gd name="connsiteX5" fmla="*/ 3483592 w 5938734"/>
              <a:gd name="connsiteY5" fmla="*/ 5835150 h 6114365"/>
              <a:gd name="connsiteX6" fmla="*/ 2923948 w 5938734"/>
              <a:gd name="connsiteY6" fmla="*/ 6106050 h 6114365"/>
              <a:gd name="connsiteX7" fmla="*/ 8556 w 5938734"/>
              <a:gd name="connsiteY7" fmla="*/ 6114365 h 6114365"/>
              <a:gd name="connsiteX8" fmla="*/ 0 w 5938734"/>
              <a:gd name="connsiteY8" fmla="*/ 2151240 h 6114365"/>
              <a:gd name="connsiteX9" fmla="*/ 678817 w 5938734"/>
              <a:gd name="connsiteY9" fmla="*/ 1106386 h 6114365"/>
              <a:gd name="connsiteX10" fmla="*/ 2235392 w 5938734"/>
              <a:gd name="connsiteY10"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589422 w 5938734"/>
              <a:gd name="connsiteY4" fmla="*/ 4845126 h 6114365"/>
              <a:gd name="connsiteX5" fmla="*/ 3538256 w 5938734"/>
              <a:gd name="connsiteY5" fmla="*/ 5982914 h 6114365"/>
              <a:gd name="connsiteX6" fmla="*/ 2923948 w 5938734"/>
              <a:gd name="connsiteY6" fmla="*/ 6106050 h 6114365"/>
              <a:gd name="connsiteX7" fmla="*/ 8556 w 5938734"/>
              <a:gd name="connsiteY7" fmla="*/ 6114365 h 6114365"/>
              <a:gd name="connsiteX8" fmla="*/ 0 w 5938734"/>
              <a:gd name="connsiteY8" fmla="*/ 2151240 h 6114365"/>
              <a:gd name="connsiteX9" fmla="*/ 678817 w 5938734"/>
              <a:gd name="connsiteY9" fmla="*/ 1106386 h 6114365"/>
              <a:gd name="connsiteX10" fmla="*/ 2235392 w 5938734"/>
              <a:gd name="connsiteY10"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589422 w 5938734"/>
              <a:gd name="connsiteY4" fmla="*/ 4845126 h 6114365"/>
              <a:gd name="connsiteX5" fmla="*/ 3538256 w 5938734"/>
              <a:gd name="connsiteY5" fmla="*/ 5982914 h 6114365"/>
              <a:gd name="connsiteX6" fmla="*/ 2923948 w 5938734"/>
              <a:gd name="connsiteY6" fmla="*/ 6106050 h 6114365"/>
              <a:gd name="connsiteX7" fmla="*/ 8556 w 5938734"/>
              <a:gd name="connsiteY7" fmla="*/ 6114365 h 6114365"/>
              <a:gd name="connsiteX8" fmla="*/ 0 w 5938734"/>
              <a:gd name="connsiteY8" fmla="*/ 2151240 h 6114365"/>
              <a:gd name="connsiteX9" fmla="*/ 678817 w 5938734"/>
              <a:gd name="connsiteY9" fmla="*/ 1106386 h 6114365"/>
              <a:gd name="connsiteX10" fmla="*/ 2235392 w 5938734"/>
              <a:gd name="connsiteY10"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589422 w 5938734"/>
              <a:gd name="connsiteY4" fmla="*/ 4845126 h 6114365"/>
              <a:gd name="connsiteX5" fmla="*/ 3538256 w 5938734"/>
              <a:gd name="connsiteY5" fmla="*/ 5982914 h 6114365"/>
              <a:gd name="connsiteX6" fmla="*/ 2923948 w 5938734"/>
              <a:gd name="connsiteY6" fmla="*/ 6106050 h 6114365"/>
              <a:gd name="connsiteX7" fmla="*/ 8556 w 5938734"/>
              <a:gd name="connsiteY7" fmla="*/ 6114365 h 6114365"/>
              <a:gd name="connsiteX8" fmla="*/ 0 w 5938734"/>
              <a:gd name="connsiteY8" fmla="*/ 2151240 h 6114365"/>
              <a:gd name="connsiteX9" fmla="*/ 678817 w 5938734"/>
              <a:gd name="connsiteY9" fmla="*/ 1106386 h 6114365"/>
              <a:gd name="connsiteX10" fmla="*/ 2235392 w 5938734"/>
              <a:gd name="connsiteY10" fmla="*/ 240477 h 6114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38734" h="6114365">
                <a:moveTo>
                  <a:pt x="2235392" y="240477"/>
                </a:moveTo>
                <a:cubicBezTo>
                  <a:pt x="2602859" y="25475"/>
                  <a:pt x="2764715" y="32839"/>
                  <a:pt x="3278675" y="27710"/>
                </a:cubicBezTo>
                <a:lnTo>
                  <a:pt x="5938734" y="0"/>
                </a:lnTo>
                <a:cubicBezTo>
                  <a:pt x="5937676" y="1475317"/>
                  <a:pt x="5900036" y="2837193"/>
                  <a:pt x="5898978" y="4312510"/>
                </a:cubicBezTo>
                <a:cubicBezTo>
                  <a:pt x="5881693" y="4497435"/>
                  <a:pt x="5877420" y="4588781"/>
                  <a:pt x="5589422" y="4845126"/>
                </a:cubicBezTo>
                <a:lnTo>
                  <a:pt x="3538256" y="5982914"/>
                </a:lnTo>
                <a:cubicBezTo>
                  <a:pt x="3224158" y="6134784"/>
                  <a:pt x="3097482" y="6116723"/>
                  <a:pt x="2923948" y="6106050"/>
                </a:cubicBezTo>
                <a:lnTo>
                  <a:pt x="8556" y="6114365"/>
                </a:lnTo>
                <a:cubicBezTo>
                  <a:pt x="5548" y="4748124"/>
                  <a:pt x="3008" y="3517481"/>
                  <a:pt x="0" y="2151240"/>
                </a:cubicBezTo>
                <a:cubicBezTo>
                  <a:pt x="3779" y="1547899"/>
                  <a:pt x="438812" y="1249624"/>
                  <a:pt x="678817" y="1106386"/>
                </a:cubicBezTo>
                <a:lnTo>
                  <a:pt x="2235392" y="240477"/>
                </a:lnTo>
                <a:close/>
              </a:path>
            </a:pathLst>
          </a:custGeom>
          <a:solidFill>
            <a:schemeClr val="accent4"/>
          </a:solidFill>
        </p:spPr>
        <p:txBody>
          <a:bodyPr wrap="square" lIns="0" tIns="0" rIns="0" bIns="0" rtlCol="0"/>
          <a:lstStyle>
            <a:lvl1pPr>
              <a:defRPr lang="en-GB" sz="1092" kern="0" dirty="0">
                <a:solidFill>
                  <a:sysClr val="windowText" lastClr="000000"/>
                </a:solidFill>
              </a:defRPr>
            </a:lvl1pPr>
          </a:lstStyle>
          <a:p>
            <a:pPr lvl="0" algn="l" defTabSz="554492" rtl="0" eaLnBrk="1" latinLnBrk="0" hangingPunct="1"/>
            <a:endParaRPr lang="en-GB" dirty="0"/>
          </a:p>
        </p:txBody>
      </p:sp>
      <p:sp>
        <p:nvSpPr>
          <p:cNvPr id="10" name="Picture Placeholder 10">
            <a:extLst>
              <a:ext uri="{FF2B5EF4-FFF2-40B4-BE49-F238E27FC236}">
                <a16:creationId xmlns:a16="http://schemas.microsoft.com/office/drawing/2014/main" id="{0AD85422-27C4-BBF9-5DB1-8AA6BBF6F16E}"/>
              </a:ext>
            </a:extLst>
          </p:cNvPr>
          <p:cNvSpPr>
            <a:spLocks noGrp="1"/>
          </p:cNvSpPr>
          <p:nvPr>
            <p:ph type="pic" sz="quarter" idx="26"/>
          </p:nvPr>
        </p:nvSpPr>
        <p:spPr>
          <a:xfrm>
            <a:off x="6353563" y="4066596"/>
            <a:ext cx="1810936" cy="1970681"/>
          </a:xfrm>
          <a:custGeom>
            <a:avLst/>
            <a:gdLst>
              <a:gd name="connsiteX0" fmla="*/ 0 w 5857875"/>
              <a:gd name="connsiteY0" fmla="*/ 0 h 6400800"/>
              <a:gd name="connsiteX1" fmla="*/ 5857875 w 5857875"/>
              <a:gd name="connsiteY1" fmla="*/ 0 h 6400800"/>
              <a:gd name="connsiteX2" fmla="*/ 5857875 w 5857875"/>
              <a:gd name="connsiteY2" fmla="*/ 6400800 h 6400800"/>
              <a:gd name="connsiteX3" fmla="*/ 0 w 5857875"/>
              <a:gd name="connsiteY3" fmla="*/ 6400800 h 6400800"/>
              <a:gd name="connsiteX4" fmla="*/ 0 w 5857875"/>
              <a:gd name="connsiteY4" fmla="*/ 0 h 6400800"/>
              <a:gd name="connsiteX0" fmla="*/ 0 w 5857875"/>
              <a:gd name="connsiteY0" fmla="*/ 14288 h 6415088"/>
              <a:gd name="connsiteX1" fmla="*/ 2876550 w 5857875"/>
              <a:gd name="connsiteY1" fmla="*/ 0 h 6415088"/>
              <a:gd name="connsiteX2" fmla="*/ 5857875 w 5857875"/>
              <a:gd name="connsiteY2" fmla="*/ 14288 h 6415088"/>
              <a:gd name="connsiteX3" fmla="*/ 5857875 w 5857875"/>
              <a:gd name="connsiteY3" fmla="*/ 6415088 h 6415088"/>
              <a:gd name="connsiteX4" fmla="*/ 0 w 5857875"/>
              <a:gd name="connsiteY4" fmla="*/ 6415088 h 6415088"/>
              <a:gd name="connsiteX5" fmla="*/ 0 w 5857875"/>
              <a:gd name="connsiteY5" fmla="*/ 14288 h 6415088"/>
              <a:gd name="connsiteX0" fmla="*/ 0 w 5857875"/>
              <a:gd name="connsiteY0" fmla="*/ 14288 h 6415088"/>
              <a:gd name="connsiteX1" fmla="*/ 2876550 w 5857875"/>
              <a:gd name="connsiteY1" fmla="*/ 0 h 6415088"/>
              <a:gd name="connsiteX2" fmla="*/ 5848350 w 5857875"/>
              <a:gd name="connsiteY2" fmla="*/ 1900238 h 6415088"/>
              <a:gd name="connsiteX3" fmla="*/ 5857875 w 5857875"/>
              <a:gd name="connsiteY3" fmla="*/ 6415088 h 6415088"/>
              <a:gd name="connsiteX4" fmla="*/ 0 w 5857875"/>
              <a:gd name="connsiteY4" fmla="*/ 6415088 h 6415088"/>
              <a:gd name="connsiteX5" fmla="*/ 0 w 5857875"/>
              <a:gd name="connsiteY5" fmla="*/ 14288 h 6415088"/>
              <a:gd name="connsiteX0" fmla="*/ 0 w 5857875"/>
              <a:gd name="connsiteY0" fmla="*/ 14288 h 6415088"/>
              <a:gd name="connsiteX1" fmla="*/ 2876550 w 5857875"/>
              <a:gd name="connsiteY1" fmla="*/ 0 h 6415088"/>
              <a:gd name="connsiteX2" fmla="*/ 5219700 w 5857875"/>
              <a:gd name="connsiteY2" fmla="*/ 1504950 h 6415088"/>
              <a:gd name="connsiteX3" fmla="*/ 5848350 w 5857875"/>
              <a:gd name="connsiteY3" fmla="*/ 1900238 h 6415088"/>
              <a:gd name="connsiteX4" fmla="*/ 5857875 w 5857875"/>
              <a:gd name="connsiteY4" fmla="*/ 6415088 h 6415088"/>
              <a:gd name="connsiteX5" fmla="*/ 0 w 5857875"/>
              <a:gd name="connsiteY5" fmla="*/ 6415088 h 6415088"/>
              <a:gd name="connsiteX6" fmla="*/ 0 w 5857875"/>
              <a:gd name="connsiteY6" fmla="*/ 14288 h 6415088"/>
              <a:gd name="connsiteX0" fmla="*/ 0 w 5857875"/>
              <a:gd name="connsiteY0" fmla="*/ 14288 h 6415088"/>
              <a:gd name="connsiteX1" fmla="*/ 2876550 w 5857875"/>
              <a:gd name="connsiteY1" fmla="*/ 0 h 6415088"/>
              <a:gd name="connsiteX2" fmla="*/ 5657850 w 5857875"/>
              <a:gd name="connsiteY2" fmla="*/ 1533525 h 6415088"/>
              <a:gd name="connsiteX3" fmla="*/ 5848350 w 5857875"/>
              <a:gd name="connsiteY3" fmla="*/ 1900238 h 6415088"/>
              <a:gd name="connsiteX4" fmla="*/ 5857875 w 5857875"/>
              <a:gd name="connsiteY4" fmla="*/ 6415088 h 6415088"/>
              <a:gd name="connsiteX5" fmla="*/ 0 w 5857875"/>
              <a:gd name="connsiteY5" fmla="*/ 6415088 h 6415088"/>
              <a:gd name="connsiteX6" fmla="*/ 0 w 5857875"/>
              <a:gd name="connsiteY6" fmla="*/ 14288 h 6415088"/>
              <a:gd name="connsiteX0" fmla="*/ 0 w 5857875"/>
              <a:gd name="connsiteY0" fmla="*/ 14288 h 6415088"/>
              <a:gd name="connsiteX1" fmla="*/ 2876550 w 5857875"/>
              <a:gd name="connsiteY1" fmla="*/ 0 h 6415088"/>
              <a:gd name="connsiteX2" fmla="*/ 3171825 w 5857875"/>
              <a:gd name="connsiteY2" fmla="*/ 161925 h 6415088"/>
              <a:gd name="connsiteX3" fmla="*/ 5657850 w 5857875"/>
              <a:gd name="connsiteY3" fmla="*/ 1533525 h 6415088"/>
              <a:gd name="connsiteX4" fmla="*/ 5848350 w 5857875"/>
              <a:gd name="connsiteY4" fmla="*/ 1900238 h 6415088"/>
              <a:gd name="connsiteX5" fmla="*/ 5857875 w 5857875"/>
              <a:gd name="connsiteY5" fmla="*/ 6415088 h 6415088"/>
              <a:gd name="connsiteX6" fmla="*/ 0 w 5857875"/>
              <a:gd name="connsiteY6" fmla="*/ 6415088 h 6415088"/>
              <a:gd name="connsiteX7" fmla="*/ 0 w 5857875"/>
              <a:gd name="connsiteY7"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5657850 w 5857875"/>
              <a:gd name="connsiteY3" fmla="*/ 1533525 h 6415088"/>
              <a:gd name="connsiteX4" fmla="*/ 5848350 w 5857875"/>
              <a:gd name="connsiteY4" fmla="*/ 1900238 h 6415088"/>
              <a:gd name="connsiteX5" fmla="*/ 5857875 w 5857875"/>
              <a:gd name="connsiteY5" fmla="*/ 6415088 h 6415088"/>
              <a:gd name="connsiteX6" fmla="*/ 0 w 5857875"/>
              <a:gd name="connsiteY6" fmla="*/ 6415088 h 6415088"/>
              <a:gd name="connsiteX7" fmla="*/ 0 w 5857875"/>
              <a:gd name="connsiteY7"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5657850 w 5857875"/>
              <a:gd name="connsiteY3" fmla="*/ 1533525 h 6415088"/>
              <a:gd name="connsiteX4" fmla="*/ 5848350 w 5857875"/>
              <a:gd name="connsiteY4" fmla="*/ 1900238 h 6415088"/>
              <a:gd name="connsiteX5" fmla="*/ 5857875 w 5857875"/>
              <a:gd name="connsiteY5" fmla="*/ 6415088 h 6415088"/>
              <a:gd name="connsiteX6" fmla="*/ 0 w 5857875"/>
              <a:gd name="connsiteY6" fmla="*/ 6415088 h 6415088"/>
              <a:gd name="connsiteX7" fmla="*/ 0 w 5857875"/>
              <a:gd name="connsiteY7"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371975 w 5857875"/>
              <a:gd name="connsiteY3" fmla="*/ 714375 h 6415088"/>
              <a:gd name="connsiteX4" fmla="*/ 5657850 w 5857875"/>
              <a:gd name="connsiteY4" fmla="*/ 15335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657850 w 5857875"/>
              <a:gd name="connsiteY4" fmla="*/ 15335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505450 w 5857875"/>
              <a:gd name="connsiteY4" fmla="*/ 13430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505450 w 5857875"/>
              <a:gd name="connsiteY4" fmla="*/ 13430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505450 w 5857875"/>
              <a:gd name="connsiteY4" fmla="*/ 13430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61050"/>
              <a:gd name="connsiteY0" fmla="*/ 14288 h 6415088"/>
              <a:gd name="connsiteX1" fmla="*/ 2876550 w 5861050"/>
              <a:gd name="connsiteY1" fmla="*/ 0 h 6415088"/>
              <a:gd name="connsiteX2" fmla="*/ 3286125 w 5861050"/>
              <a:gd name="connsiteY2" fmla="*/ 57150 h 6415088"/>
              <a:gd name="connsiteX3" fmla="*/ 4410075 w 5861050"/>
              <a:gd name="connsiteY3" fmla="*/ 685800 h 6415088"/>
              <a:gd name="connsiteX4" fmla="*/ 5505450 w 5861050"/>
              <a:gd name="connsiteY4" fmla="*/ 1343025 h 6415088"/>
              <a:gd name="connsiteX5" fmla="*/ 5861050 w 5861050"/>
              <a:gd name="connsiteY5" fmla="*/ 1989138 h 6415088"/>
              <a:gd name="connsiteX6" fmla="*/ 5857875 w 5861050"/>
              <a:gd name="connsiteY6" fmla="*/ 6415088 h 6415088"/>
              <a:gd name="connsiteX7" fmla="*/ 0 w 5861050"/>
              <a:gd name="connsiteY7" fmla="*/ 6415088 h 6415088"/>
              <a:gd name="connsiteX8" fmla="*/ 0 w 5861050"/>
              <a:gd name="connsiteY8" fmla="*/ 14288 h 6415088"/>
              <a:gd name="connsiteX0" fmla="*/ 0 w 5861050"/>
              <a:gd name="connsiteY0" fmla="*/ 14288 h 6415088"/>
              <a:gd name="connsiteX1" fmla="*/ 2876550 w 5861050"/>
              <a:gd name="connsiteY1" fmla="*/ 0 h 6415088"/>
              <a:gd name="connsiteX2" fmla="*/ 3286125 w 5861050"/>
              <a:gd name="connsiteY2" fmla="*/ 57150 h 6415088"/>
              <a:gd name="connsiteX3" fmla="*/ 4410075 w 5861050"/>
              <a:gd name="connsiteY3" fmla="*/ 685800 h 6415088"/>
              <a:gd name="connsiteX4" fmla="*/ 5505450 w 5861050"/>
              <a:gd name="connsiteY4" fmla="*/ 1343025 h 6415088"/>
              <a:gd name="connsiteX5" fmla="*/ 5861050 w 5861050"/>
              <a:gd name="connsiteY5" fmla="*/ 1989138 h 6415088"/>
              <a:gd name="connsiteX6" fmla="*/ 5857875 w 5861050"/>
              <a:gd name="connsiteY6" fmla="*/ 6415088 h 6415088"/>
              <a:gd name="connsiteX7" fmla="*/ 0 w 5861050"/>
              <a:gd name="connsiteY7" fmla="*/ 6415088 h 6415088"/>
              <a:gd name="connsiteX8" fmla="*/ 0 w 5861050"/>
              <a:gd name="connsiteY8" fmla="*/ 14288 h 6415088"/>
              <a:gd name="connsiteX0" fmla="*/ 0 w 5861050"/>
              <a:gd name="connsiteY0" fmla="*/ 14288 h 6415088"/>
              <a:gd name="connsiteX1" fmla="*/ 2876550 w 5861050"/>
              <a:gd name="connsiteY1" fmla="*/ 0 h 6415088"/>
              <a:gd name="connsiteX2" fmla="*/ 3286125 w 5861050"/>
              <a:gd name="connsiteY2" fmla="*/ 57150 h 6415088"/>
              <a:gd name="connsiteX3" fmla="*/ 4410075 w 5861050"/>
              <a:gd name="connsiteY3" fmla="*/ 685800 h 6415088"/>
              <a:gd name="connsiteX4" fmla="*/ 5505450 w 5861050"/>
              <a:gd name="connsiteY4" fmla="*/ 1343025 h 6415088"/>
              <a:gd name="connsiteX5" fmla="*/ 5861050 w 5861050"/>
              <a:gd name="connsiteY5" fmla="*/ 1989138 h 6415088"/>
              <a:gd name="connsiteX6" fmla="*/ 5857875 w 5861050"/>
              <a:gd name="connsiteY6" fmla="*/ 6415088 h 6415088"/>
              <a:gd name="connsiteX7" fmla="*/ 0 w 5861050"/>
              <a:gd name="connsiteY7" fmla="*/ 6415088 h 6415088"/>
              <a:gd name="connsiteX8" fmla="*/ 0 w 5861050"/>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7938 h 6408738"/>
              <a:gd name="connsiteX1" fmla="*/ 2863850 w 5857943"/>
              <a:gd name="connsiteY1" fmla="*/ 0 h 6408738"/>
              <a:gd name="connsiteX2" fmla="*/ 3286125 w 5857943"/>
              <a:gd name="connsiteY2" fmla="*/ 50800 h 6408738"/>
              <a:gd name="connsiteX3" fmla="*/ 4410075 w 5857943"/>
              <a:gd name="connsiteY3" fmla="*/ 679450 h 6408738"/>
              <a:gd name="connsiteX4" fmla="*/ 5505450 w 5857943"/>
              <a:gd name="connsiteY4" fmla="*/ 1336675 h 6408738"/>
              <a:gd name="connsiteX5" fmla="*/ 5848350 w 5857943"/>
              <a:gd name="connsiteY5" fmla="*/ 1982788 h 6408738"/>
              <a:gd name="connsiteX6" fmla="*/ 5857875 w 5857943"/>
              <a:gd name="connsiteY6" fmla="*/ 6408738 h 6408738"/>
              <a:gd name="connsiteX7" fmla="*/ 0 w 5857943"/>
              <a:gd name="connsiteY7" fmla="*/ 6408738 h 6408738"/>
              <a:gd name="connsiteX8" fmla="*/ 0 w 5857943"/>
              <a:gd name="connsiteY8" fmla="*/ 7938 h 6408738"/>
              <a:gd name="connsiteX0" fmla="*/ 12700 w 5870643"/>
              <a:gd name="connsiteY0" fmla="*/ 7938 h 6408738"/>
              <a:gd name="connsiteX1" fmla="*/ 2876550 w 5870643"/>
              <a:gd name="connsiteY1" fmla="*/ 0 h 6408738"/>
              <a:gd name="connsiteX2" fmla="*/ 3298825 w 5870643"/>
              <a:gd name="connsiteY2" fmla="*/ 50800 h 6408738"/>
              <a:gd name="connsiteX3" fmla="*/ 4422775 w 5870643"/>
              <a:gd name="connsiteY3" fmla="*/ 679450 h 6408738"/>
              <a:gd name="connsiteX4" fmla="*/ 5518150 w 5870643"/>
              <a:gd name="connsiteY4" fmla="*/ 1336675 h 6408738"/>
              <a:gd name="connsiteX5" fmla="*/ 5861050 w 5870643"/>
              <a:gd name="connsiteY5" fmla="*/ 1982788 h 6408738"/>
              <a:gd name="connsiteX6" fmla="*/ 5870575 w 5870643"/>
              <a:gd name="connsiteY6" fmla="*/ 6408738 h 6408738"/>
              <a:gd name="connsiteX7" fmla="*/ 12700 w 5870643"/>
              <a:gd name="connsiteY7" fmla="*/ 6408738 h 6408738"/>
              <a:gd name="connsiteX8" fmla="*/ 0 w 5870643"/>
              <a:gd name="connsiteY8" fmla="*/ 4321175 h 6408738"/>
              <a:gd name="connsiteX9" fmla="*/ 12700 w 5870643"/>
              <a:gd name="connsiteY9" fmla="*/ 7938 h 6408738"/>
              <a:gd name="connsiteX0" fmla="*/ 12700 w 5870643"/>
              <a:gd name="connsiteY0" fmla="*/ 7938 h 6408738"/>
              <a:gd name="connsiteX1" fmla="*/ 2876550 w 5870643"/>
              <a:gd name="connsiteY1" fmla="*/ 0 h 6408738"/>
              <a:gd name="connsiteX2" fmla="*/ 3298825 w 5870643"/>
              <a:gd name="connsiteY2" fmla="*/ 50800 h 6408738"/>
              <a:gd name="connsiteX3" fmla="*/ 4422775 w 5870643"/>
              <a:gd name="connsiteY3" fmla="*/ 679450 h 6408738"/>
              <a:gd name="connsiteX4" fmla="*/ 5518150 w 5870643"/>
              <a:gd name="connsiteY4" fmla="*/ 1336675 h 6408738"/>
              <a:gd name="connsiteX5" fmla="*/ 5861050 w 5870643"/>
              <a:gd name="connsiteY5" fmla="*/ 1982788 h 6408738"/>
              <a:gd name="connsiteX6" fmla="*/ 5870575 w 5870643"/>
              <a:gd name="connsiteY6" fmla="*/ 6408738 h 6408738"/>
              <a:gd name="connsiteX7" fmla="*/ 2806700 w 5870643"/>
              <a:gd name="connsiteY7" fmla="*/ 6403975 h 6408738"/>
              <a:gd name="connsiteX8" fmla="*/ 12700 w 5870643"/>
              <a:gd name="connsiteY8" fmla="*/ 6408738 h 6408738"/>
              <a:gd name="connsiteX9" fmla="*/ 0 w 5870643"/>
              <a:gd name="connsiteY9" fmla="*/ 4321175 h 6408738"/>
              <a:gd name="connsiteX10" fmla="*/ 12700 w 5870643"/>
              <a:gd name="connsiteY10" fmla="*/ 7938 h 6408738"/>
              <a:gd name="connsiteX0" fmla="*/ 210765 w 6068708"/>
              <a:gd name="connsiteY0" fmla="*/ 7938 h 6408738"/>
              <a:gd name="connsiteX1" fmla="*/ 3074615 w 6068708"/>
              <a:gd name="connsiteY1" fmla="*/ 0 h 6408738"/>
              <a:gd name="connsiteX2" fmla="*/ 3496890 w 6068708"/>
              <a:gd name="connsiteY2" fmla="*/ 50800 h 6408738"/>
              <a:gd name="connsiteX3" fmla="*/ 4620840 w 6068708"/>
              <a:gd name="connsiteY3" fmla="*/ 679450 h 6408738"/>
              <a:gd name="connsiteX4" fmla="*/ 5716215 w 6068708"/>
              <a:gd name="connsiteY4" fmla="*/ 1336675 h 6408738"/>
              <a:gd name="connsiteX5" fmla="*/ 6059115 w 6068708"/>
              <a:gd name="connsiteY5" fmla="*/ 1982788 h 6408738"/>
              <a:gd name="connsiteX6" fmla="*/ 6068640 w 6068708"/>
              <a:gd name="connsiteY6" fmla="*/ 6408738 h 6408738"/>
              <a:gd name="connsiteX7" fmla="*/ 3004765 w 6068708"/>
              <a:gd name="connsiteY7" fmla="*/ 6403975 h 6408738"/>
              <a:gd name="connsiteX8" fmla="*/ 210765 w 6068708"/>
              <a:gd name="connsiteY8" fmla="*/ 6408738 h 6408738"/>
              <a:gd name="connsiteX9" fmla="*/ 198065 w 6068708"/>
              <a:gd name="connsiteY9" fmla="*/ 5210175 h 6408738"/>
              <a:gd name="connsiteX10" fmla="*/ 198065 w 6068708"/>
              <a:gd name="connsiteY10" fmla="*/ 4321175 h 6408738"/>
              <a:gd name="connsiteX11" fmla="*/ 210765 w 6068708"/>
              <a:gd name="connsiteY11" fmla="*/ 7938 h 6408738"/>
              <a:gd name="connsiteX0" fmla="*/ 14288 w 5872231"/>
              <a:gd name="connsiteY0" fmla="*/ 7938 h 6408738"/>
              <a:gd name="connsiteX1" fmla="*/ 2878138 w 5872231"/>
              <a:gd name="connsiteY1" fmla="*/ 0 h 6408738"/>
              <a:gd name="connsiteX2" fmla="*/ 3300413 w 5872231"/>
              <a:gd name="connsiteY2" fmla="*/ 50800 h 6408738"/>
              <a:gd name="connsiteX3" fmla="*/ 4424363 w 5872231"/>
              <a:gd name="connsiteY3" fmla="*/ 679450 h 6408738"/>
              <a:gd name="connsiteX4" fmla="*/ 5519738 w 5872231"/>
              <a:gd name="connsiteY4" fmla="*/ 1336675 h 6408738"/>
              <a:gd name="connsiteX5" fmla="*/ 5862638 w 5872231"/>
              <a:gd name="connsiteY5" fmla="*/ 1982788 h 6408738"/>
              <a:gd name="connsiteX6" fmla="*/ 5872163 w 5872231"/>
              <a:gd name="connsiteY6" fmla="*/ 6408738 h 6408738"/>
              <a:gd name="connsiteX7" fmla="*/ 2808288 w 5872231"/>
              <a:gd name="connsiteY7" fmla="*/ 6403975 h 6408738"/>
              <a:gd name="connsiteX8" fmla="*/ 1398588 w 5872231"/>
              <a:gd name="connsiteY8" fmla="*/ 5659438 h 6408738"/>
              <a:gd name="connsiteX9" fmla="*/ 1588 w 5872231"/>
              <a:gd name="connsiteY9" fmla="*/ 5210175 h 6408738"/>
              <a:gd name="connsiteX10" fmla="*/ 1588 w 5872231"/>
              <a:gd name="connsiteY10" fmla="*/ 4321175 h 6408738"/>
              <a:gd name="connsiteX11" fmla="*/ 14288 w 5872231"/>
              <a:gd name="connsiteY11" fmla="*/ 7938 h 6408738"/>
              <a:gd name="connsiteX0" fmla="*/ 14288 w 5872231"/>
              <a:gd name="connsiteY0" fmla="*/ 7938 h 6408738"/>
              <a:gd name="connsiteX1" fmla="*/ 2878138 w 5872231"/>
              <a:gd name="connsiteY1" fmla="*/ 0 h 6408738"/>
              <a:gd name="connsiteX2" fmla="*/ 3300413 w 5872231"/>
              <a:gd name="connsiteY2" fmla="*/ 50800 h 6408738"/>
              <a:gd name="connsiteX3" fmla="*/ 4424363 w 5872231"/>
              <a:gd name="connsiteY3" fmla="*/ 679450 h 6408738"/>
              <a:gd name="connsiteX4" fmla="*/ 5519738 w 5872231"/>
              <a:gd name="connsiteY4" fmla="*/ 1336675 h 6408738"/>
              <a:gd name="connsiteX5" fmla="*/ 5862638 w 5872231"/>
              <a:gd name="connsiteY5" fmla="*/ 1982788 h 6408738"/>
              <a:gd name="connsiteX6" fmla="*/ 5872163 w 5872231"/>
              <a:gd name="connsiteY6" fmla="*/ 6408738 h 6408738"/>
              <a:gd name="connsiteX7" fmla="*/ 2808288 w 5872231"/>
              <a:gd name="connsiteY7" fmla="*/ 6403975 h 6408738"/>
              <a:gd name="connsiteX8" fmla="*/ 1398588 w 5872231"/>
              <a:gd name="connsiteY8" fmla="*/ 5659438 h 6408738"/>
              <a:gd name="connsiteX9" fmla="*/ 1588 w 5872231"/>
              <a:gd name="connsiteY9" fmla="*/ 5210175 h 6408738"/>
              <a:gd name="connsiteX10" fmla="*/ 1588 w 5872231"/>
              <a:gd name="connsiteY10" fmla="*/ 4321175 h 6408738"/>
              <a:gd name="connsiteX11" fmla="*/ 14288 w 5872231"/>
              <a:gd name="connsiteY11" fmla="*/ 7938 h 6408738"/>
              <a:gd name="connsiteX0" fmla="*/ 12711 w 5870654"/>
              <a:gd name="connsiteY0" fmla="*/ 7938 h 6408738"/>
              <a:gd name="connsiteX1" fmla="*/ 2876561 w 5870654"/>
              <a:gd name="connsiteY1" fmla="*/ 0 h 6408738"/>
              <a:gd name="connsiteX2" fmla="*/ 3298836 w 5870654"/>
              <a:gd name="connsiteY2" fmla="*/ 50800 h 6408738"/>
              <a:gd name="connsiteX3" fmla="*/ 4422786 w 5870654"/>
              <a:gd name="connsiteY3" fmla="*/ 679450 h 6408738"/>
              <a:gd name="connsiteX4" fmla="*/ 5518161 w 5870654"/>
              <a:gd name="connsiteY4" fmla="*/ 1336675 h 6408738"/>
              <a:gd name="connsiteX5" fmla="*/ 5861061 w 5870654"/>
              <a:gd name="connsiteY5" fmla="*/ 1982788 h 6408738"/>
              <a:gd name="connsiteX6" fmla="*/ 5870586 w 5870654"/>
              <a:gd name="connsiteY6" fmla="*/ 6408738 h 6408738"/>
              <a:gd name="connsiteX7" fmla="*/ 2806711 w 5870654"/>
              <a:gd name="connsiteY7" fmla="*/ 6403975 h 6408738"/>
              <a:gd name="connsiteX8" fmla="*/ 1397011 w 5870654"/>
              <a:gd name="connsiteY8" fmla="*/ 5659438 h 6408738"/>
              <a:gd name="connsiteX9" fmla="*/ 304811 w 5870654"/>
              <a:gd name="connsiteY9" fmla="*/ 5032375 h 6408738"/>
              <a:gd name="connsiteX10" fmla="*/ 11 w 5870654"/>
              <a:gd name="connsiteY10" fmla="*/ 4321175 h 6408738"/>
              <a:gd name="connsiteX11" fmla="*/ 12711 w 5870654"/>
              <a:gd name="connsiteY11" fmla="*/ 7938 h 6408738"/>
              <a:gd name="connsiteX0" fmla="*/ 12711 w 5870654"/>
              <a:gd name="connsiteY0" fmla="*/ 7938 h 6408738"/>
              <a:gd name="connsiteX1" fmla="*/ 2876561 w 5870654"/>
              <a:gd name="connsiteY1" fmla="*/ 0 h 6408738"/>
              <a:gd name="connsiteX2" fmla="*/ 3298836 w 5870654"/>
              <a:gd name="connsiteY2" fmla="*/ 50800 h 6408738"/>
              <a:gd name="connsiteX3" fmla="*/ 4422786 w 5870654"/>
              <a:gd name="connsiteY3" fmla="*/ 679450 h 6408738"/>
              <a:gd name="connsiteX4" fmla="*/ 5518161 w 5870654"/>
              <a:gd name="connsiteY4" fmla="*/ 1336675 h 6408738"/>
              <a:gd name="connsiteX5" fmla="*/ 5861061 w 5870654"/>
              <a:gd name="connsiteY5" fmla="*/ 1982788 h 6408738"/>
              <a:gd name="connsiteX6" fmla="*/ 5870586 w 5870654"/>
              <a:gd name="connsiteY6" fmla="*/ 6408738 h 6408738"/>
              <a:gd name="connsiteX7" fmla="*/ 2806711 w 5870654"/>
              <a:gd name="connsiteY7" fmla="*/ 6403975 h 6408738"/>
              <a:gd name="connsiteX8" fmla="*/ 1397011 w 5870654"/>
              <a:gd name="connsiteY8" fmla="*/ 5659438 h 6408738"/>
              <a:gd name="connsiteX9" fmla="*/ 304811 w 5870654"/>
              <a:gd name="connsiteY9" fmla="*/ 5032375 h 6408738"/>
              <a:gd name="connsiteX10" fmla="*/ 11 w 5870654"/>
              <a:gd name="connsiteY10" fmla="*/ 4321175 h 6408738"/>
              <a:gd name="connsiteX11" fmla="*/ 12711 w 5870654"/>
              <a:gd name="connsiteY11" fmla="*/ 7938 h 6408738"/>
              <a:gd name="connsiteX0" fmla="*/ 19060 w 5877003"/>
              <a:gd name="connsiteY0" fmla="*/ 7938 h 6408738"/>
              <a:gd name="connsiteX1" fmla="*/ 2882910 w 5877003"/>
              <a:gd name="connsiteY1" fmla="*/ 0 h 6408738"/>
              <a:gd name="connsiteX2" fmla="*/ 3305185 w 5877003"/>
              <a:gd name="connsiteY2" fmla="*/ 50800 h 6408738"/>
              <a:gd name="connsiteX3" fmla="*/ 4429135 w 5877003"/>
              <a:gd name="connsiteY3" fmla="*/ 679450 h 6408738"/>
              <a:gd name="connsiteX4" fmla="*/ 5524510 w 5877003"/>
              <a:gd name="connsiteY4" fmla="*/ 1336675 h 6408738"/>
              <a:gd name="connsiteX5" fmla="*/ 5867410 w 5877003"/>
              <a:gd name="connsiteY5" fmla="*/ 1982788 h 6408738"/>
              <a:gd name="connsiteX6" fmla="*/ 5876935 w 5877003"/>
              <a:gd name="connsiteY6" fmla="*/ 6408738 h 6408738"/>
              <a:gd name="connsiteX7" fmla="*/ 2813060 w 5877003"/>
              <a:gd name="connsiteY7" fmla="*/ 6403975 h 6408738"/>
              <a:gd name="connsiteX8" fmla="*/ 1403360 w 5877003"/>
              <a:gd name="connsiteY8" fmla="*/ 5659438 h 6408738"/>
              <a:gd name="connsiteX9" fmla="*/ 311160 w 5877003"/>
              <a:gd name="connsiteY9" fmla="*/ 5032375 h 6408738"/>
              <a:gd name="connsiteX10" fmla="*/ 10 w 5877003"/>
              <a:gd name="connsiteY10" fmla="*/ 4162425 h 6408738"/>
              <a:gd name="connsiteX11" fmla="*/ 19060 w 5877003"/>
              <a:gd name="connsiteY11" fmla="*/ 7938 h 6408738"/>
              <a:gd name="connsiteX0" fmla="*/ 19068 w 5877011"/>
              <a:gd name="connsiteY0" fmla="*/ 7938 h 6408738"/>
              <a:gd name="connsiteX1" fmla="*/ 2882918 w 5877011"/>
              <a:gd name="connsiteY1" fmla="*/ 0 h 6408738"/>
              <a:gd name="connsiteX2" fmla="*/ 3305193 w 5877011"/>
              <a:gd name="connsiteY2" fmla="*/ 50800 h 6408738"/>
              <a:gd name="connsiteX3" fmla="*/ 4429143 w 5877011"/>
              <a:gd name="connsiteY3" fmla="*/ 679450 h 6408738"/>
              <a:gd name="connsiteX4" fmla="*/ 5524518 w 5877011"/>
              <a:gd name="connsiteY4" fmla="*/ 1336675 h 6408738"/>
              <a:gd name="connsiteX5" fmla="*/ 5867418 w 5877011"/>
              <a:gd name="connsiteY5" fmla="*/ 1982788 h 6408738"/>
              <a:gd name="connsiteX6" fmla="*/ 5876943 w 5877011"/>
              <a:gd name="connsiteY6" fmla="*/ 6408738 h 6408738"/>
              <a:gd name="connsiteX7" fmla="*/ 2813068 w 5877011"/>
              <a:gd name="connsiteY7" fmla="*/ 6403975 h 6408738"/>
              <a:gd name="connsiteX8" fmla="*/ 1403368 w 5877011"/>
              <a:gd name="connsiteY8" fmla="*/ 5659438 h 6408738"/>
              <a:gd name="connsiteX9" fmla="*/ 311168 w 5877011"/>
              <a:gd name="connsiteY9" fmla="*/ 5032375 h 6408738"/>
              <a:gd name="connsiteX10" fmla="*/ 18 w 5877011"/>
              <a:gd name="connsiteY10" fmla="*/ 4162425 h 6408738"/>
              <a:gd name="connsiteX11" fmla="*/ 19068 w 5877011"/>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311150 w 5876993"/>
              <a:gd name="connsiteY9" fmla="*/ 50323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95444 h 6496244"/>
              <a:gd name="connsiteX1" fmla="*/ 2842976 w 5876993"/>
              <a:gd name="connsiteY1" fmla="*/ 0 h 6496244"/>
              <a:gd name="connsiteX2" fmla="*/ 3305175 w 5876993"/>
              <a:gd name="connsiteY2" fmla="*/ 138306 h 6496244"/>
              <a:gd name="connsiteX3" fmla="*/ 4429125 w 5876993"/>
              <a:gd name="connsiteY3" fmla="*/ 766956 h 6496244"/>
              <a:gd name="connsiteX4" fmla="*/ 5524500 w 5876993"/>
              <a:gd name="connsiteY4" fmla="*/ 1424181 h 6496244"/>
              <a:gd name="connsiteX5" fmla="*/ 5867400 w 5876993"/>
              <a:gd name="connsiteY5" fmla="*/ 2070294 h 6496244"/>
              <a:gd name="connsiteX6" fmla="*/ 5876925 w 5876993"/>
              <a:gd name="connsiteY6" fmla="*/ 6496244 h 6496244"/>
              <a:gd name="connsiteX7" fmla="*/ 2727325 w 5876993"/>
              <a:gd name="connsiteY7" fmla="*/ 6472431 h 6496244"/>
              <a:gd name="connsiteX8" fmla="*/ 1372870 w 5876993"/>
              <a:gd name="connsiteY8" fmla="*/ 5754564 h 6496244"/>
              <a:gd name="connsiteX9" fmla="*/ 292100 w 5876993"/>
              <a:gd name="connsiteY9" fmla="*/ 5069081 h 6496244"/>
              <a:gd name="connsiteX10" fmla="*/ 0 w 5876993"/>
              <a:gd name="connsiteY10" fmla="*/ 4249931 h 6496244"/>
              <a:gd name="connsiteX11" fmla="*/ 19050 w 5876993"/>
              <a:gd name="connsiteY11" fmla="*/ 95444 h 6496244"/>
              <a:gd name="connsiteX0" fmla="*/ 29031 w 5876993"/>
              <a:gd name="connsiteY0" fmla="*/ 7936 h 6496244"/>
              <a:gd name="connsiteX1" fmla="*/ 2842976 w 5876993"/>
              <a:gd name="connsiteY1" fmla="*/ 0 h 6496244"/>
              <a:gd name="connsiteX2" fmla="*/ 3305175 w 5876993"/>
              <a:gd name="connsiteY2" fmla="*/ 138306 h 6496244"/>
              <a:gd name="connsiteX3" fmla="*/ 4429125 w 5876993"/>
              <a:gd name="connsiteY3" fmla="*/ 766956 h 6496244"/>
              <a:gd name="connsiteX4" fmla="*/ 5524500 w 5876993"/>
              <a:gd name="connsiteY4" fmla="*/ 1424181 h 6496244"/>
              <a:gd name="connsiteX5" fmla="*/ 5867400 w 5876993"/>
              <a:gd name="connsiteY5" fmla="*/ 2070294 h 6496244"/>
              <a:gd name="connsiteX6" fmla="*/ 5876925 w 5876993"/>
              <a:gd name="connsiteY6" fmla="*/ 6496244 h 6496244"/>
              <a:gd name="connsiteX7" fmla="*/ 2727325 w 5876993"/>
              <a:gd name="connsiteY7" fmla="*/ 6472431 h 6496244"/>
              <a:gd name="connsiteX8" fmla="*/ 1372870 w 5876993"/>
              <a:gd name="connsiteY8" fmla="*/ 5754564 h 6496244"/>
              <a:gd name="connsiteX9" fmla="*/ 292100 w 5876993"/>
              <a:gd name="connsiteY9" fmla="*/ 5069081 h 6496244"/>
              <a:gd name="connsiteX10" fmla="*/ 0 w 5876993"/>
              <a:gd name="connsiteY10" fmla="*/ 4249931 h 6496244"/>
              <a:gd name="connsiteX11" fmla="*/ 29031 w 5876993"/>
              <a:gd name="connsiteY11" fmla="*/ 7936 h 6496244"/>
              <a:gd name="connsiteX0" fmla="*/ 29031 w 5876993"/>
              <a:gd name="connsiteY0" fmla="*/ 7936 h 6496244"/>
              <a:gd name="connsiteX1" fmla="*/ 2813033 w 5876993"/>
              <a:gd name="connsiteY1" fmla="*/ 0 h 6496244"/>
              <a:gd name="connsiteX2" fmla="*/ 3305175 w 5876993"/>
              <a:gd name="connsiteY2" fmla="*/ 138306 h 6496244"/>
              <a:gd name="connsiteX3" fmla="*/ 4429125 w 5876993"/>
              <a:gd name="connsiteY3" fmla="*/ 766956 h 6496244"/>
              <a:gd name="connsiteX4" fmla="*/ 5524500 w 5876993"/>
              <a:gd name="connsiteY4" fmla="*/ 1424181 h 6496244"/>
              <a:gd name="connsiteX5" fmla="*/ 5867400 w 5876993"/>
              <a:gd name="connsiteY5" fmla="*/ 2070294 h 6496244"/>
              <a:gd name="connsiteX6" fmla="*/ 5876925 w 5876993"/>
              <a:gd name="connsiteY6" fmla="*/ 6496244 h 6496244"/>
              <a:gd name="connsiteX7" fmla="*/ 2727325 w 5876993"/>
              <a:gd name="connsiteY7" fmla="*/ 6472431 h 6496244"/>
              <a:gd name="connsiteX8" fmla="*/ 1372870 w 5876993"/>
              <a:gd name="connsiteY8" fmla="*/ 5754564 h 6496244"/>
              <a:gd name="connsiteX9" fmla="*/ 292100 w 5876993"/>
              <a:gd name="connsiteY9" fmla="*/ 5069081 h 6496244"/>
              <a:gd name="connsiteX10" fmla="*/ 0 w 5876993"/>
              <a:gd name="connsiteY10" fmla="*/ 4249931 h 6496244"/>
              <a:gd name="connsiteX11" fmla="*/ 29031 w 5876993"/>
              <a:gd name="connsiteY11" fmla="*/ 7936 h 6496244"/>
              <a:gd name="connsiteX0" fmla="*/ 29031 w 5876993"/>
              <a:gd name="connsiteY0" fmla="*/ 1454 h 6489762"/>
              <a:gd name="connsiteX1" fmla="*/ 2939463 w 5876993"/>
              <a:gd name="connsiteY1" fmla="*/ 0 h 6489762"/>
              <a:gd name="connsiteX2" fmla="*/ 3305175 w 5876993"/>
              <a:gd name="connsiteY2" fmla="*/ 131824 h 6489762"/>
              <a:gd name="connsiteX3" fmla="*/ 4429125 w 5876993"/>
              <a:gd name="connsiteY3" fmla="*/ 760474 h 6489762"/>
              <a:gd name="connsiteX4" fmla="*/ 5524500 w 5876993"/>
              <a:gd name="connsiteY4" fmla="*/ 1417699 h 6489762"/>
              <a:gd name="connsiteX5" fmla="*/ 5867400 w 5876993"/>
              <a:gd name="connsiteY5" fmla="*/ 2063812 h 6489762"/>
              <a:gd name="connsiteX6" fmla="*/ 5876925 w 5876993"/>
              <a:gd name="connsiteY6" fmla="*/ 6489762 h 6489762"/>
              <a:gd name="connsiteX7" fmla="*/ 2727325 w 5876993"/>
              <a:gd name="connsiteY7" fmla="*/ 6465949 h 6489762"/>
              <a:gd name="connsiteX8" fmla="*/ 1372870 w 5876993"/>
              <a:gd name="connsiteY8" fmla="*/ 5748082 h 6489762"/>
              <a:gd name="connsiteX9" fmla="*/ 292100 w 5876993"/>
              <a:gd name="connsiteY9" fmla="*/ 5062599 h 6489762"/>
              <a:gd name="connsiteX10" fmla="*/ 0 w 5876993"/>
              <a:gd name="connsiteY10" fmla="*/ 4243449 h 6489762"/>
              <a:gd name="connsiteX11" fmla="*/ 29031 w 5876993"/>
              <a:gd name="connsiteY11" fmla="*/ 1454 h 6489762"/>
              <a:gd name="connsiteX0" fmla="*/ 29031 w 5876993"/>
              <a:gd name="connsiteY0" fmla="*/ 1454 h 6489762"/>
              <a:gd name="connsiteX1" fmla="*/ 2912846 w 5876993"/>
              <a:gd name="connsiteY1" fmla="*/ 0 h 6489762"/>
              <a:gd name="connsiteX2" fmla="*/ 3305175 w 5876993"/>
              <a:gd name="connsiteY2" fmla="*/ 131824 h 6489762"/>
              <a:gd name="connsiteX3" fmla="*/ 4429125 w 5876993"/>
              <a:gd name="connsiteY3" fmla="*/ 760474 h 6489762"/>
              <a:gd name="connsiteX4" fmla="*/ 5524500 w 5876993"/>
              <a:gd name="connsiteY4" fmla="*/ 1417699 h 6489762"/>
              <a:gd name="connsiteX5" fmla="*/ 5867400 w 5876993"/>
              <a:gd name="connsiteY5" fmla="*/ 2063812 h 6489762"/>
              <a:gd name="connsiteX6" fmla="*/ 5876925 w 5876993"/>
              <a:gd name="connsiteY6" fmla="*/ 6489762 h 6489762"/>
              <a:gd name="connsiteX7" fmla="*/ 2727325 w 5876993"/>
              <a:gd name="connsiteY7" fmla="*/ 6465949 h 6489762"/>
              <a:gd name="connsiteX8" fmla="*/ 1372870 w 5876993"/>
              <a:gd name="connsiteY8" fmla="*/ 5748082 h 6489762"/>
              <a:gd name="connsiteX9" fmla="*/ 292100 w 5876993"/>
              <a:gd name="connsiteY9" fmla="*/ 5062599 h 6489762"/>
              <a:gd name="connsiteX10" fmla="*/ 0 w 5876993"/>
              <a:gd name="connsiteY10" fmla="*/ 4243449 h 6489762"/>
              <a:gd name="connsiteX11" fmla="*/ 29031 w 5876993"/>
              <a:gd name="connsiteY11" fmla="*/ 1454 h 6489762"/>
              <a:gd name="connsiteX0" fmla="*/ 29031 w 5886944"/>
              <a:gd name="connsiteY0" fmla="*/ 1454 h 6465949"/>
              <a:gd name="connsiteX1" fmla="*/ 2912846 w 5886944"/>
              <a:gd name="connsiteY1" fmla="*/ 0 h 6465949"/>
              <a:gd name="connsiteX2" fmla="*/ 3305175 w 5886944"/>
              <a:gd name="connsiteY2" fmla="*/ 131824 h 6465949"/>
              <a:gd name="connsiteX3" fmla="*/ 4429125 w 5886944"/>
              <a:gd name="connsiteY3" fmla="*/ 760474 h 6465949"/>
              <a:gd name="connsiteX4" fmla="*/ 5524500 w 5886944"/>
              <a:gd name="connsiteY4" fmla="*/ 1417699 h 6465949"/>
              <a:gd name="connsiteX5" fmla="*/ 5867400 w 5886944"/>
              <a:gd name="connsiteY5" fmla="*/ 2063812 h 6465949"/>
              <a:gd name="connsiteX6" fmla="*/ 5886906 w 5886944"/>
              <a:gd name="connsiteY6" fmla="*/ 6061950 h 6465949"/>
              <a:gd name="connsiteX7" fmla="*/ 2727325 w 5886944"/>
              <a:gd name="connsiteY7" fmla="*/ 6465949 h 6465949"/>
              <a:gd name="connsiteX8" fmla="*/ 1372870 w 5886944"/>
              <a:gd name="connsiteY8" fmla="*/ 5748082 h 6465949"/>
              <a:gd name="connsiteX9" fmla="*/ 292100 w 5886944"/>
              <a:gd name="connsiteY9" fmla="*/ 5062599 h 6465949"/>
              <a:gd name="connsiteX10" fmla="*/ 0 w 5886944"/>
              <a:gd name="connsiteY10" fmla="*/ 4243449 h 6465949"/>
              <a:gd name="connsiteX11" fmla="*/ 29031 w 5886944"/>
              <a:gd name="connsiteY11" fmla="*/ 1454 h 6465949"/>
              <a:gd name="connsiteX0" fmla="*/ 29031 w 5886944"/>
              <a:gd name="connsiteY0" fmla="*/ 1454 h 6465949"/>
              <a:gd name="connsiteX1" fmla="*/ 2912846 w 5886944"/>
              <a:gd name="connsiteY1" fmla="*/ 0 h 6465949"/>
              <a:gd name="connsiteX2" fmla="*/ 3305175 w 5886944"/>
              <a:gd name="connsiteY2" fmla="*/ 131824 h 6465949"/>
              <a:gd name="connsiteX3" fmla="*/ 4429125 w 5886944"/>
              <a:gd name="connsiteY3" fmla="*/ 760474 h 6465949"/>
              <a:gd name="connsiteX4" fmla="*/ 5524500 w 5886944"/>
              <a:gd name="connsiteY4" fmla="*/ 1417699 h 6465949"/>
              <a:gd name="connsiteX5" fmla="*/ 5867400 w 5886944"/>
              <a:gd name="connsiteY5" fmla="*/ 2063812 h 6465949"/>
              <a:gd name="connsiteX6" fmla="*/ 5886906 w 5886944"/>
              <a:gd name="connsiteY6" fmla="*/ 6061950 h 6465949"/>
              <a:gd name="connsiteX7" fmla="*/ 2727325 w 5886944"/>
              <a:gd name="connsiteY7" fmla="*/ 6465949 h 6465949"/>
              <a:gd name="connsiteX8" fmla="*/ 1372870 w 5886944"/>
              <a:gd name="connsiteY8" fmla="*/ 5748082 h 6465949"/>
              <a:gd name="connsiteX9" fmla="*/ 0 w 5886944"/>
              <a:gd name="connsiteY9" fmla="*/ 4243449 h 6465949"/>
              <a:gd name="connsiteX10" fmla="*/ 29031 w 5886944"/>
              <a:gd name="connsiteY10" fmla="*/ 1454 h 6465949"/>
              <a:gd name="connsiteX0" fmla="*/ 29031 w 5886944"/>
              <a:gd name="connsiteY0" fmla="*/ 1454 h 6465949"/>
              <a:gd name="connsiteX1" fmla="*/ 2912846 w 5886944"/>
              <a:gd name="connsiteY1" fmla="*/ 0 h 6465949"/>
              <a:gd name="connsiteX2" fmla="*/ 3305175 w 5886944"/>
              <a:gd name="connsiteY2" fmla="*/ 131824 h 6465949"/>
              <a:gd name="connsiteX3" fmla="*/ 4429125 w 5886944"/>
              <a:gd name="connsiteY3" fmla="*/ 760474 h 6465949"/>
              <a:gd name="connsiteX4" fmla="*/ 5524500 w 5886944"/>
              <a:gd name="connsiteY4" fmla="*/ 1417699 h 6465949"/>
              <a:gd name="connsiteX5" fmla="*/ 5867400 w 5886944"/>
              <a:gd name="connsiteY5" fmla="*/ 2063812 h 6465949"/>
              <a:gd name="connsiteX6" fmla="*/ 5886906 w 5886944"/>
              <a:gd name="connsiteY6" fmla="*/ 6061950 h 6465949"/>
              <a:gd name="connsiteX7" fmla="*/ 2727325 w 5886944"/>
              <a:gd name="connsiteY7" fmla="*/ 6465949 h 6465949"/>
              <a:gd name="connsiteX8" fmla="*/ 0 w 5886944"/>
              <a:gd name="connsiteY8" fmla="*/ 4243449 h 6465949"/>
              <a:gd name="connsiteX9" fmla="*/ 29031 w 5886944"/>
              <a:gd name="connsiteY9" fmla="*/ 1454 h 6465949"/>
              <a:gd name="connsiteX0" fmla="*/ 320 w 5858233"/>
              <a:gd name="connsiteY0" fmla="*/ 1454 h 6589779"/>
              <a:gd name="connsiteX1" fmla="*/ 2884135 w 5858233"/>
              <a:gd name="connsiteY1" fmla="*/ 0 h 6589779"/>
              <a:gd name="connsiteX2" fmla="*/ 3276464 w 5858233"/>
              <a:gd name="connsiteY2" fmla="*/ 131824 h 6589779"/>
              <a:gd name="connsiteX3" fmla="*/ 4400414 w 5858233"/>
              <a:gd name="connsiteY3" fmla="*/ 760474 h 6589779"/>
              <a:gd name="connsiteX4" fmla="*/ 5495789 w 5858233"/>
              <a:gd name="connsiteY4" fmla="*/ 1417699 h 6589779"/>
              <a:gd name="connsiteX5" fmla="*/ 5838689 w 5858233"/>
              <a:gd name="connsiteY5" fmla="*/ 2063812 h 6589779"/>
              <a:gd name="connsiteX6" fmla="*/ 5858195 w 5858233"/>
              <a:gd name="connsiteY6" fmla="*/ 6061950 h 6589779"/>
              <a:gd name="connsiteX7" fmla="*/ 2698614 w 5858233"/>
              <a:gd name="connsiteY7" fmla="*/ 6465949 h 6589779"/>
              <a:gd name="connsiteX8" fmla="*/ 31177 w 5858233"/>
              <a:gd name="connsiteY8" fmla="*/ 6071372 h 6589779"/>
              <a:gd name="connsiteX9" fmla="*/ 320 w 5858233"/>
              <a:gd name="connsiteY9" fmla="*/ 1454 h 6589779"/>
              <a:gd name="connsiteX0" fmla="*/ 320 w 5858233"/>
              <a:gd name="connsiteY0" fmla="*/ 1454 h 6071373"/>
              <a:gd name="connsiteX1" fmla="*/ 2884135 w 5858233"/>
              <a:gd name="connsiteY1" fmla="*/ 0 h 6071373"/>
              <a:gd name="connsiteX2" fmla="*/ 3276464 w 5858233"/>
              <a:gd name="connsiteY2" fmla="*/ 131824 h 6071373"/>
              <a:gd name="connsiteX3" fmla="*/ 4400414 w 5858233"/>
              <a:gd name="connsiteY3" fmla="*/ 760474 h 6071373"/>
              <a:gd name="connsiteX4" fmla="*/ 5495789 w 5858233"/>
              <a:gd name="connsiteY4" fmla="*/ 1417699 h 6071373"/>
              <a:gd name="connsiteX5" fmla="*/ 5838689 w 5858233"/>
              <a:gd name="connsiteY5" fmla="*/ 2063812 h 6071373"/>
              <a:gd name="connsiteX6" fmla="*/ 5858195 w 5858233"/>
              <a:gd name="connsiteY6" fmla="*/ 6061950 h 6071373"/>
              <a:gd name="connsiteX7" fmla="*/ 31177 w 5858233"/>
              <a:gd name="connsiteY7" fmla="*/ 6071372 h 6071373"/>
              <a:gd name="connsiteX8" fmla="*/ 320 w 5858233"/>
              <a:gd name="connsiteY8" fmla="*/ 1454 h 6071373"/>
              <a:gd name="connsiteX0" fmla="*/ 320 w 5858233"/>
              <a:gd name="connsiteY0" fmla="*/ 0 h 6069919"/>
              <a:gd name="connsiteX1" fmla="*/ 2824247 w 5858233"/>
              <a:gd name="connsiteY1" fmla="*/ 3409 h 6069919"/>
              <a:gd name="connsiteX2" fmla="*/ 3276464 w 5858233"/>
              <a:gd name="connsiteY2" fmla="*/ 130370 h 6069919"/>
              <a:gd name="connsiteX3" fmla="*/ 4400414 w 5858233"/>
              <a:gd name="connsiteY3" fmla="*/ 759020 h 6069919"/>
              <a:gd name="connsiteX4" fmla="*/ 5495789 w 5858233"/>
              <a:gd name="connsiteY4" fmla="*/ 1416245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495789 w 5858233"/>
              <a:gd name="connsiteY4" fmla="*/ 1416245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400967 w 5858233"/>
              <a:gd name="connsiteY4" fmla="*/ 1343322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400967 w 5858233"/>
              <a:gd name="connsiteY4" fmla="*/ 1343322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11587 w 5858233"/>
              <a:gd name="connsiteY2" fmla="*/ 96340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4400414 w 5858233"/>
              <a:gd name="connsiteY2" fmla="*/ 759020 h 6069919"/>
              <a:gd name="connsiteX3" fmla="*/ 5376014 w 5858233"/>
              <a:gd name="connsiteY3" fmla="*/ 1333600 h 6069919"/>
              <a:gd name="connsiteX4" fmla="*/ 5838689 w 5858233"/>
              <a:gd name="connsiteY4" fmla="*/ 2062358 h 6069919"/>
              <a:gd name="connsiteX5" fmla="*/ 5858195 w 5858233"/>
              <a:gd name="connsiteY5" fmla="*/ 6060496 h 6069919"/>
              <a:gd name="connsiteX6" fmla="*/ 31177 w 5858233"/>
              <a:gd name="connsiteY6" fmla="*/ 6069918 h 6069919"/>
              <a:gd name="connsiteX7" fmla="*/ 320 w 5858233"/>
              <a:gd name="connsiteY7" fmla="*/ 0 h 6069919"/>
              <a:gd name="connsiteX0" fmla="*/ 320 w 5858233"/>
              <a:gd name="connsiteY0" fmla="*/ 0 h 6069919"/>
              <a:gd name="connsiteX1" fmla="*/ 2824247 w 5858233"/>
              <a:gd name="connsiteY1" fmla="*/ 3409 h 6069919"/>
              <a:gd name="connsiteX2" fmla="*/ 5376014 w 5858233"/>
              <a:gd name="connsiteY2" fmla="*/ 1333600 h 6069919"/>
              <a:gd name="connsiteX3" fmla="*/ 5838689 w 5858233"/>
              <a:gd name="connsiteY3" fmla="*/ 2062358 h 6069919"/>
              <a:gd name="connsiteX4" fmla="*/ 5858195 w 5858233"/>
              <a:gd name="connsiteY4" fmla="*/ 6060496 h 6069919"/>
              <a:gd name="connsiteX5" fmla="*/ 31177 w 5858233"/>
              <a:gd name="connsiteY5" fmla="*/ 6069918 h 6069919"/>
              <a:gd name="connsiteX6" fmla="*/ 320 w 5858233"/>
              <a:gd name="connsiteY6" fmla="*/ 0 h 6069919"/>
              <a:gd name="connsiteX0" fmla="*/ 320 w 5858233"/>
              <a:gd name="connsiteY0" fmla="*/ 0 h 6069919"/>
              <a:gd name="connsiteX1" fmla="*/ 2824247 w 5858233"/>
              <a:gd name="connsiteY1" fmla="*/ 3409 h 6069919"/>
              <a:gd name="connsiteX2" fmla="*/ 5838689 w 5858233"/>
              <a:gd name="connsiteY2" fmla="*/ 2062358 h 6069919"/>
              <a:gd name="connsiteX3" fmla="*/ 5858195 w 5858233"/>
              <a:gd name="connsiteY3" fmla="*/ 6060496 h 6069919"/>
              <a:gd name="connsiteX4" fmla="*/ 31177 w 5858233"/>
              <a:gd name="connsiteY4" fmla="*/ 6069918 h 6069919"/>
              <a:gd name="connsiteX5" fmla="*/ 320 w 5858233"/>
              <a:gd name="connsiteY5" fmla="*/ 0 h 6069919"/>
              <a:gd name="connsiteX0" fmla="*/ 320 w 5858233"/>
              <a:gd name="connsiteY0" fmla="*/ 0 h 6069919"/>
              <a:gd name="connsiteX1" fmla="*/ 2824247 w 5858233"/>
              <a:gd name="connsiteY1" fmla="*/ 3409 h 6069919"/>
              <a:gd name="connsiteX2" fmla="*/ 5838689 w 5858233"/>
              <a:gd name="connsiteY2" fmla="*/ 2062358 h 6069919"/>
              <a:gd name="connsiteX3" fmla="*/ 5858195 w 5858233"/>
              <a:gd name="connsiteY3" fmla="*/ 6060496 h 6069919"/>
              <a:gd name="connsiteX4" fmla="*/ 31177 w 5858233"/>
              <a:gd name="connsiteY4" fmla="*/ 6069918 h 6069919"/>
              <a:gd name="connsiteX5" fmla="*/ 320 w 5858233"/>
              <a:gd name="connsiteY5" fmla="*/ 0 h 6069919"/>
              <a:gd name="connsiteX0" fmla="*/ 320 w 5858233"/>
              <a:gd name="connsiteY0" fmla="*/ 0 h 6069919"/>
              <a:gd name="connsiteX1" fmla="*/ 2007019 w 5858233"/>
              <a:gd name="connsiteY1" fmla="*/ 305369 h 6069919"/>
              <a:gd name="connsiteX2" fmla="*/ 5838689 w 5858233"/>
              <a:gd name="connsiteY2" fmla="*/ 2062358 h 6069919"/>
              <a:gd name="connsiteX3" fmla="*/ 5858195 w 5858233"/>
              <a:gd name="connsiteY3" fmla="*/ 6060496 h 6069919"/>
              <a:gd name="connsiteX4" fmla="*/ 31177 w 5858233"/>
              <a:gd name="connsiteY4" fmla="*/ 6069918 h 6069919"/>
              <a:gd name="connsiteX5" fmla="*/ 320 w 5858233"/>
              <a:gd name="connsiteY5" fmla="*/ 0 h 6069919"/>
              <a:gd name="connsiteX0" fmla="*/ 320 w 5880959"/>
              <a:gd name="connsiteY0" fmla="*/ 0 h 6069919"/>
              <a:gd name="connsiteX1" fmla="*/ 2007019 w 5880959"/>
              <a:gd name="connsiteY1" fmla="*/ 305369 h 6069919"/>
              <a:gd name="connsiteX2" fmla="*/ 5880959 w 5880959"/>
              <a:gd name="connsiteY2" fmla="*/ 3534 h 6069919"/>
              <a:gd name="connsiteX3" fmla="*/ 5858195 w 5880959"/>
              <a:gd name="connsiteY3" fmla="*/ 6060496 h 6069919"/>
              <a:gd name="connsiteX4" fmla="*/ 31177 w 5880959"/>
              <a:gd name="connsiteY4" fmla="*/ 6069918 h 6069919"/>
              <a:gd name="connsiteX5" fmla="*/ 320 w 5880959"/>
              <a:gd name="connsiteY5" fmla="*/ 0 h 6069919"/>
              <a:gd name="connsiteX0" fmla="*/ 320 w 5880959"/>
              <a:gd name="connsiteY0" fmla="*/ 0 h 6069919"/>
              <a:gd name="connsiteX1" fmla="*/ 2007019 w 5880959"/>
              <a:gd name="connsiteY1" fmla="*/ 305369 h 6069919"/>
              <a:gd name="connsiteX2" fmla="*/ 5880959 w 5880959"/>
              <a:gd name="connsiteY2" fmla="*/ 30985 h 6069919"/>
              <a:gd name="connsiteX3" fmla="*/ 5858195 w 5880959"/>
              <a:gd name="connsiteY3" fmla="*/ 6060496 h 6069919"/>
              <a:gd name="connsiteX4" fmla="*/ 31177 w 5880959"/>
              <a:gd name="connsiteY4" fmla="*/ 6069918 h 6069919"/>
              <a:gd name="connsiteX5" fmla="*/ 320 w 5880959"/>
              <a:gd name="connsiteY5" fmla="*/ 0 h 6069919"/>
              <a:gd name="connsiteX0" fmla="*/ 320 w 5858217"/>
              <a:gd name="connsiteY0" fmla="*/ 10191 h 6080110"/>
              <a:gd name="connsiteX1" fmla="*/ 2007019 w 5858217"/>
              <a:gd name="connsiteY1" fmla="*/ 315560 h 6080110"/>
              <a:gd name="connsiteX2" fmla="*/ 5824598 w 5858217"/>
              <a:gd name="connsiteY2" fmla="*/ 0 h 6080110"/>
              <a:gd name="connsiteX3" fmla="*/ 5858195 w 5858217"/>
              <a:gd name="connsiteY3" fmla="*/ 6070687 h 6080110"/>
              <a:gd name="connsiteX4" fmla="*/ 31177 w 5858217"/>
              <a:gd name="connsiteY4" fmla="*/ 6080109 h 6080110"/>
              <a:gd name="connsiteX5" fmla="*/ 320 w 5858217"/>
              <a:gd name="connsiteY5" fmla="*/ 10191 h 6080110"/>
              <a:gd name="connsiteX0" fmla="*/ 320 w 5858217"/>
              <a:gd name="connsiteY0" fmla="*/ 37767 h 6107686"/>
              <a:gd name="connsiteX1" fmla="*/ 3430123 w 5858217"/>
              <a:gd name="connsiteY1" fmla="*/ 0 h 6107686"/>
              <a:gd name="connsiteX2" fmla="*/ 5824598 w 5858217"/>
              <a:gd name="connsiteY2" fmla="*/ 27576 h 6107686"/>
              <a:gd name="connsiteX3" fmla="*/ 5858195 w 5858217"/>
              <a:gd name="connsiteY3" fmla="*/ 6098263 h 6107686"/>
              <a:gd name="connsiteX4" fmla="*/ 31177 w 5858217"/>
              <a:gd name="connsiteY4" fmla="*/ 6107685 h 6107686"/>
              <a:gd name="connsiteX5" fmla="*/ 320 w 5858217"/>
              <a:gd name="connsiteY5" fmla="*/ 37767 h 6107686"/>
              <a:gd name="connsiteX0" fmla="*/ 2519456 w 5827039"/>
              <a:gd name="connsiteY0" fmla="*/ 120121 h 6107686"/>
              <a:gd name="connsiteX1" fmla="*/ 3398945 w 5827039"/>
              <a:gd name="connsiteY1" fmla="*/ 0 h 6107686"/>
              <a:gd name="connsiteX2" fmla="*/ 5793420 w 5827039"/>
              <a:gd name="connsiteY2" fmla="*/ 27576 h 6107686"/>
              <a:gd name="connsiteX3" fmla="*/ 5827017 w 5827039"/>
              <a:gd name="connsiteY3" fmla="*/ 6098263 h 6107686"/>
              <a:gd name="connsiteX4" fmla="*/ -1 w 5827039"/>
              <a:gd name="connsiteY4" fmla="*/ 6107685 h 6107686"/>
              <a:gd name="connsiteX5" fmla="*/ 2519456 w 5827039"/>
              <a:gd name="connsiteY5" fmla="*/ 120121 h 6107686"/>
              <a:gd name="connsiteX0" fmla="*/ 2519456 w 5827039"/>
              <a:gd name="connsiteY0" fmla="*/ 481966 h 6469531"/>
              <a:gd name="connsiteX1" fmla="*/ 3398945 w 5827039"/>
              <a:gd name="connsiteY1" fmla="*/ 361845 h 6469531"/>
              <a:gd name="connsiteX2" fmla="*/ 5793420 w 5827039"/>
              <a:gd name="connsiteY2" fmla="*/ 389421 h 6469531"/>
              <a:gd name="connsiteX3" fmla="*/ 5827017 w 5827039"/>
              <a:gd name="connsiteY3" fmla="*/ 6460108 h 6469531"/>
              <a:gd name="connsiteX4" fmla="*/ -1 w 5827039"/>
              <a:gd name="connsiteY4" fmla="*/ 6469530 h 6469531"/>
              <a:gd name="connsiteX5" fmla="*/ 2519456 w 5827039"/>
              <a:gd name="connsiteY5" fmla="*/ 481966 h 6469531"/>
              <a:gd name="connsiteX0" fmla="*/ 2519456 w 5827039"/>
              <a:gd name="connsiteY0" fmla="*/ 120121 h 6107686"/>
              <a:gd name="connsiteX1" fmla="*/ 3398945 w 5827039"/>
              <a:gd name="connsiteY1" fmla="*/ 0 h 6107686"/>
              <a:gd name="connsiteX2" fmla="*/ 5793420 w 5827039"/>
              <a:gd name="connsiteY2" fmla="*/ 27576 h 6107686"/>
              <a:gd name="connsiteX3" fmla="*/ 5827017 w 5827039"/>
              <a:gd name="connsiteY3" fmla="*/ 6098263 h 6107686"/>
              <a:gd name="connsiteX4" fmla="*/ -1 w 5827039"/>
              <a:gd name="connsiteY4" fmla="*/ 6107685 h 6107686"/>
              <a:gd name="connsiteX5" fmla="*/ 2519456 w 5827039"/>
              <a:gd name="connsiteY5" fmla="*/ 120121 h 6107686"/>
              <a:gd name="connsiteX0" fmla="*/ 2519456 w 5827039"/>
              <a:gd name="connsiteY0" fmla="*/ 120121 h 6107686"/>
              <a:gd name="connsiteX1" fmla="*/ 3398945 w 5827039"/>
              <a:gd name="connsiteY1" fmla="*/ 0 h 6107686"/>
              <a:gd name="connsiteX2" fmla="*/ 5793420 w 5827039"/>
              <a:gd name="connsiteY2" fmla="*/ 27576 h 6107686"/>
              <a:gd name="connsiteX3" fmla="*/ 5827017 w 5827039"/>
              <a:gd name="connsiteY3" fmla="*/ 6098263 h 6107686"/>
              <a:gd name="connsiteX4" fmla="*/ -1 w 5827039"/>
              <a:gd name="connsiteY4" fmla="*/ 6107685 h 6107686"/>
              <a:gd name="connsiteX5" fmla="*/ 2519456 w 5827039"/>
              <a:gd name="connsiteY5" fmla="*/ 120121 h 6107686"/>
              <a:gd name="connsiteX0" fmla="*/ 2493035 w 5827039"/>
              <a:gd name="connsiteY0" fmla="*/ 161297 h 6107686"/>
              <a:gd name="connsiteX1" fmla="*/ 3398945 w 5827039"/>
              <a:gd name="connsiteY1" fmla="*/ 0 h 6107686"/>
              <a:gd name="connsiteX2" fmla="*/ 5793420 w 5827039"/>
              <a:gd name="connsiteY2" fmla="*/ 27576 h 6107686"/>
              <a:gd name="connsiteX3" fmla="*/ 5827017 w 5827039"/>
              <a:gd name="connsiteY3" fmla="*/ 6098263 h 6107686"/>
              <a:gd name="connsiteX4" fmla="*/ -1 w 5827039"/>
              <a:gd name="connsiteY4" fmla="*/ 6107685 h 6107686"/>
              <a:gd name="connsiteX5" fmla="*/ 2493035 w 5827039"/>
              <a:gd name="connsiteY5" fmla="*/ 161297 h 6107686"/>
              <a:gd name="connsiteX0" fmla="*/ 2493035 w 5835691"/>
              <a:gd name="connsiteY0" fmla="*/ 161297 h 6107686"/>
              <a:gd name="connsiteX1" fmla="*/ 3398945 w 5835691"/>
              <a:gd name="connsiteY1" fmla="*/ 0 h 6107686"/>
              <a:gd name="connsiteX2" fmla="*/ 5835691 w 5835691"/>
              <a:gd name="connsiteY2" fmla="*/ 32725 h 6107686"/>
              <a:gd name="connsiteX3" fmla="*/ 5827017 w 5835691"/>
              <a:gd name="connsiteY3" fmla="*/ 6098263 h 6107686"/>
              <a:gd name="connsiteX4" fmla="*/ -1 w 5835691"/>
              <a:gd name="connsiteY4" fmla="*/ 6107685 h 6107686"/>
              <a:gd name="connsiteX5" fmla="*/ 2493035 w 5835691"/>
              <a:gd name="connsiteY5" fmla="*/ 161297 h 6107686"/>
              <a:gd name="connsiteX0" fmla="*/ 2493035 w 5835691"/>
              <a:gd name="connsiteY0" fmla="*/ 128572 h 6074961"/>
              <a:gd name="connsiteX1" fmla="*/ 3351391 w 5835691"/>
              <a:gd name="connsiteY1" fmla="*/ 8451 h 6074961"/>
              <a:gd name="connsiteX2" fmla="*/ 5835691 w 5835691"/>
              <a:gd name="connsiteY2" fmla="*/ 0 h 6074961"/>
              <a:gd name="connsiteX3" fmla="*/ 5827017 w 5835691"/>
              <a:gd name="connsiteY3" fmla="*/ 6065538 h 6074961"/>
              <a:gd name="connsiteX4" fmla="*/ -1 w 5835691"/>
              <a:gd name="connsiteY4" fmla="*/ 6074960 h 6074961"/>
              <a:gd name="connsiteX5" fmla="*/ 2493035 w 5835691"/>
              <a:gd name="connsiteY5" fmla="*/ 128572 h 6074961"/>
              <a:gd name="connsiteX0" fmla="*/ 2493035 w 5835691"/>
              <a:gd name="connsiteY0" fmla="*/ 129977 h 6076366"/>
              <a:gd name="connsiteX1" fmla="*/ 3351391 w 5835691"/>
              <a:gd name="connsiteY1" fmla="*/ 9856 h 6076366"/>
              <a:gd name="connsiteX2" fmla="*/ 5835691 w 5835691"/>
              <a:gd name="connsiteY2" fmla="*/ 1405 h 6076366"/>
              <a:gd name="connsiteX3" fmla="*/ 5827017 w 5835691"/>
              <a:gd name="connsiteY3" fmla="*/ 6066943 h 6076366"/>
              <a:gd name="connsiteX4" fmla="*/ -1 w 5835691"/>
              <a:gd name="connsiteY4" fmla="*/ 6076365 h 6076366"/>
              <a:gd name="connsiteX5" fmla="*/ 2493035 w 5835691"/>
              <a:gd name="connsiteY5" fmla="*/ 129977 h 6076366"/>
              <a:gd name="connsiteX0" fmla="*/ 2493035 w 5835691"/>
              <a:gd name="connsiteY0" fmla="*/ 133440 h 6079829"/>
              <a:gd name="connsiteX1" fmla="*/ 3351391 w 5835691"/>
              <a:gd name="connsiteY1" fmla="*/ 13319 h 6079829"/>
              <a:gd name="connsiteX2" fmla="*/ 5835691 w 5835691"/>
              <a:gd name="connsiteY2" fmla="*/ 4868 h 6079829"/>
              <a:gd name="connsiteX3" fmla="*/ 5827017 w 5835691"/>
              <a:gd name="connsiteY3" fmla="*/ 6070406 h 6079829"/>
              <a:gd name="connsiteX4" fmla="*/ -1 w 5835691"/>
              <a:gd name="connsiteY4" fmla="*/ 6079828 h 6079829"/>
              <a:gd name="connsiteX5" fmla="*/ 2493035 w 5835691"/>
              <a:gd name="connsiteY5" fmla="*/ 133440 h 6079829"/>
              <a:gd name="connsiteX0" fmla="*/ 2366224 w 5835691"/>
              <a:gd name="connsiteY0" fmla="*/ 195483 h 6074961"/>
              <a:gd name="connsiteX1" fmla="*/ 3351391 w 5835691"/>
              <a:gd name="connsiteY1" fmla="*/ 8451 h 6074961"/>
              <a:gd name="connsiteX2" fmla="*/ 5835691 w 5835691"/>
              <a:gd name="connsiteY2" fmla="*/ 0 h 6074961"/>
              <a:gd name="connsiteX3" fmla="*/ 5827017 w 5835691"/>
              <a:gd name="connsiteY3" fmla="*/ 6065538 h 6074961"/>
              <a:gd name="connsiteX4" fmla="*/ -1 w 5835691"/>
              <a:gd name="connsiteY4" fmla="*/ 6074960 h 6074961"/>
              <a:gd name="connsiteX5" fmla="*/ 2366224 w 5835691"/>
              <a:gd name="connsiteY5" fmla="*/ 195483 h 6074961"/>
              <a:gd name="connsiteX0" fmla="*/ 2366224 w 5835691"/>
              <a:gd name="connsiteY0" fmla="*/ 195483 h 6074961"/>
              <a:gd name="connsiteX1" fmla="*/ 3351391 w 5835691"/>
              <a:gd name="connsiteY1" fmla="*/ 8451 h 6074961"/>
              <a:gd name="connsiteX2" fmla="*/ 5835691 w 5835691"/>
              <a:gd name="connsiteY2" fmla="*/ 0 h 6074961"/>
              <a:gd name="connsiteX3" fmla="*/ 5827017 w 5835691"/>
              <a:gd name="connsiteY3" fmla="*/ 6065538 h 6074961"/>
              <a:gd name="connsiteX4" fmla="*/ -1 w 5835691"/>
              <a:gd name="connsiteY4" fmla="*/ 6074960 h 6074961"/>
              <a:gd name="connsiteX5" fmla="*/ 2366224 w 5835691"/>
              <a:gd name="connsiteY5" fmla="*/ 195483 h 6074961"/>
              <a:gd name="connsiteX0" fmla="*/ 2397928 w 5835691"/>
              <a:gd name="connsiteY0" fmla="*/ 216072 h 6074961"/>
              <a:gd name="connsiteX1" fmla="*/ 3351391 w 5835691"/>
              <a:gd name="connsiteY1" fmla="*/ 8451 h 6074961"/>
              <a:gd name="connsiteX2" fmla="*/ 5835691 w 5835691"/>
              <a:gd name="connsiteY2" fmla="*/ 0 h 6074961"/>
              <a:gd name="connsiteX3" fmla="*/ 5827017 w 5835691"/>
              <a:gd name="connsiteY3" fmla="*/ 6065538 h 6074961"/>
              <a:gd name="connsiteX4" fmla="*/ -1 w 5835691"/>
              <a:gd name="connsiteY4" fmla="*/ 6074960 h 6074961"/>
              <a:gd name="connsiteX5" fmla="*/ 2397928 w 5835691"/>
              <a:gd name="connsiteY5" fmla="*/ 216072 h 6074961"/>
              <a:gd name="connsiteX0" fmla="*/ 2397928 w 5835691"/>
              <a:gd name="connsiteY0" fmla="*/ 216072 h 6074961"/>
              <a:gd name="connsiteX1" fmla="*/ 3351391 w 5835691"/>
              <a:gd name="connsiteY1" fmla="*/ 8451 h 6074961"/>
              <a:gd name="connsiteX2" fmla="*/ 5835691 w 5835691"/>
              <a:gd name="connsiteY2" fmla="*/ 0 h 6074961"/>
              <a:gd name="connsiteX3" fmla="*/ 5827017 w 5835691"/>
              <a:gd name="connsiteY3" fmla="*/ 6065538 h 6074961"/>
              <a:gd name="connsiteX4" fmla="*/ -1 w 5835691"/>
              <a:gd name="connsiteY4" fmla="*/ 6074960 h 6074961"/>
              <a:gd name="connsiteX5" fmla="*/ 2397928 w 5835691"/>
              <a:gd name="connsiteY5" fmla="*/ 216072 h 6074961"/>
              <a:gd name="connsiteX0" fmla="*/ 2655511 w 6093274"/>
              <a:gd name="connsiteY0" fmla="*/ 216072 h 6074961"/>
              <a:gd name="connsiteX1" fmla="*/ 3608974 w 6093274"/>
              <a:gd name="connsiteY1" fmla="*/ 8451 h 6074961"/>
              <a:gd name="connsiteX2" fmla="*/ 6093274 w 6093274"/>
              <a:gd name="connsiteY2" fmla="*/ 0 h 6074961"/>
              <a:gd name="connsiteX3" fmla="*/ 6084600 w 6093274"/>
              <a:gd name="connsiteY3" fmla="*/ 6065538 h 6074961"/>
              <a:gd name="connsiteX4" fmla="*/ 257582 w 6093274"/>
              <a:gd name="connsiteY4" fmla="*/ 6074960 h 6074961"/>
              <a:gd name="connsiteX5" fmla="*/ 1189076 w 6093274"/>
              <a:gd name="connsiteY5" fmla="*/ 1857854 h 6074961"/>
              <a:gd name="connsiteX6" fmla="*/ 2655511 w 6093274"/>
              <a:gd name="connsiteY6" fmla="*/ 216072 h 6074961"/>
              <a:gd name="connsiteX0" fmla="*/ 2938042 w 6375805"/>
              <a:gd name="connsiteY0" fmla="*/ 216072 h 6074961"/>
              <a:gd name="connsiteX1" fmla="*/ 3891505 w 6375805"/>
              <a:gd name="connsiteY1" fmla="*/ 8451 h 6074961"/>
              <a:gd name="connsiteX2" fmla="*/ 6375805 w 6375805"/>
              <a:gd name="connsiteY2" fmla="*/ 0 h 6074961"/>
              <a:gd name="connsiteX3" fmla="*/ 6367131 w 6375805"/>
              <a:gd name="connsiteY3" fmla="*/ 6065538 h 6074961"/>
              <a:gd name="connsiteX4" fmla="*/ 540113 w 6375805"/>
              <a:gd name="connsiteY4" fmla="*/ 6074960 h 6074961"/>
              <a:gd name="connsiteX5" fmla="*/ 372577 w 6375805"/>
              <a:gd name="connsiteY5" fmla="*/ 2063736 h 6074961"/>
              <a:gd name="connsiteX6" fmla="*/ 2938042 w 6375805"/>
              <a:gd name="connsiteY6" fmla="*/ 216072 h 6074961"/>
              <a:gd name="connsiteX0" fmla="*/ 2922192 w 6375805"/>
              <a:gd name="connsiteY0" fmla="*/ 196140 h 6075618"/>
              <a:gd name="connsiteX1" fmla="*/ 3891505 w 6375805"/>
              <a:gd name="connsiteY1" fmla="*/ 9108 h 6075618"/>
              <a:gd name="connsiteX2" fmla="*/ 6375805 w 6375805"/>
              <a:gd name="connsiteY2" fmla="*/ 657 h 6075618"/>
              <a:gd name="connsiteX3" fmla="*/ 6367131 w 6375805"/>
              <a:gd name="connsiteY3" fmla="*/ 6066195 h 6075618"/>
              <a:gd name="connsiteX4" fmla="*/ 540113 w 6375805"/>
              <a:gd name="connsiteY4" fmla="*/ 6075617 h 6075618"/>
              <a:gd name="connsiteX5" fmla="*/ 372577 w 6375805"/>
              <a:gd name="connsiteY5" fmla="*/ 2064393 h 6075618"/>
              <a:gd name="connsiteX6" fmla="*/ 2922192 w 6375805"/>
              <a:gd name="connsiteY6" fmla="*/ 196140 h 6075618"/>
              <a:gd name="connsiteX0" fmla="*/ 2922192 w 6375805"/>
              <a:gd name="connsiteY0" fmla="*/ 196140 h 6075618"/>
              <a:gd name="connsiteX1" fmla="*/ 3891505 w 6375805"/>
              <a:gd name="connsiteY1" fmla="*/ 9108 h 6075618"/>
              <a:gd name="connsiteX2" fmla="*/ 6375805 w 6375805"/>
              <a:gd name="connsiteY2" fmla="*/ 657 h 6075618"/>
              <a:gd name="connsiteX3" fmla="*/ 6367131 w 6375805"/>
              <a:gd name="connsiteY3" fmla="*/ 6066195 h 6075618"/>
              <a:gd name="connsiteX4" fmla="*/ 540113 w 6375805"/>
              <a:gd name="connsiteY4" fmla="*/ 6075617 h 6075618"/>
              <a:gd name="connsiteX5" fmla="*/ 372577 w 6375805"/>
              <a:gd name="connsiteY5" fmla="*/ 2064393 h 6075618"/>
              <a:gd name="connsiteX6" fmla="*/ 2922192 w 6375805"/>
              <a:gd name="connsiteY6" fmla="*/ 196140 h 6075618"/>
              <a:gd name="connsiteX0" fmla="*/ 2932761 w 6375805"/>
              <a:gd name="connsiteY0" fmla="*/ 205779 h 6074961"/>
              <a:gd name="connsiteX1" fmla="*/ 3891505 w 6375805"/>
              <a:gd name="connsiteY1" fmla="*/ 8451 h 6074961"/>
              <a:gd name="connsiteX2" fmla="*/ 6375805 w 6375805"/>
              <a:gd name="connsiteY2" fmla="*/ 0 h 6074961"/>
              <a:gd name="connsiteX3" fmla="*/ 6367131 w 6375805"/>
              <a:gd name="connsiteY3" fmla="*/ 6065538 h 6074961"/>
              <a:gd name="connsiteX4" fmla="*/ 540113 w 6375805"/>
              <a:gd name="connsiteY4" fmla="*/ 6074960 h 6074961"/>
              <a:gd name="connsiteX5" fmla="*/ 372577 w 6375805"/>
              <a:gd name="connsiteY5" fmla="*/ 2063736 h 6074961"/>
              <a:gd name="connsiteX6" fmla="*/ 2932761 w 6375805"/>
              <a:gd name="connsiteY6" fmla="*/ 205779 h 6074961"/>
              <a:gd name="connsiteX0" fmla="*/ 2932761 w 6375805"/>
              <a:gd name="connsiteY0" fmla="*/ 205779 h 6074961"/>
              <a:gd name="connsiteX1" fmla="*/ 3891505 w 6375805"/>
              <a:gd name="connsiteY1" fmla="*/ 8451 h 6074961"/>
              <a:gd name="connsiteX2" fmla="*/ 6375805 w 6375805"/>
              <a:gd name="connsiteY2" fmla="*/ 0 h 6074961"/>
              <a:gd name="connsiteX3" fmla="*/ 6367131 w 6375805"/>
              <a:gd name="connsiteY3" fmla="*/ 6065538 h 6074961"/>
              <a:gd name="connsiteX4" fmla="*/ 540113 w 6375805"/>
              <a:gd name="connsiteY4" fmla="*/ 6074960 h 6074961"/>
              <a:gd name="connsiteX5" fmla="*/ 372577 w 6375805"/>
              <a:gd name="connsiteY5" fmla="*/ 2063736 h 6074961"/>
              <a:gd name="connsiteX6" fmla="*/ 2932761 w 6375805"/>
              <a:gd name="connsiteY6" fmla="*/ 205779 h 6074961"/>
              <a:gd name="connsiteX0" fmla="*/ 2885793 w 6328837"/>
              <a:gd name="connsiteY0" fmla="*/ 205779 h 6074961"/>
              <a:gd name="connsiteX1" fmla="*/ 3844537 w 6328837"/>
              <a:gd name="connsiteY1" fmla="*/ 8451 h 6074961"/>
              <a:gd name="connsiteX2" fmla="*/ 6328837 w 6328837"/>
              <a:gd name="connsiteY2" fmla="*/ 0 h 6074961"/>
              <a:gd name="connsiteX3" fmla="*/ 6320163 w 6328837"/>
              <a:gd name="connsiteY3" fmla="*/ 6065538 h 6074961"/>
              <a:gd name="connsiteX4" fmla="*/ 493145 w 6328837"/>
              <a:gd name="connsiteY4" fmla="*/ 6074960 h 6074961"/>
              <a:gd name="connsiteX5" fmla="*/ 431285 w 6328837"/>
              <a:gd name="connsiteY5" fmla="*/ 2017413 h 6074961"/>
              <a:gd name="connsiteX6" fmla="*/ 2885793 w 6328837"/>
              <a:gd name="connsiteY6" fmla="*/ 205779 h 6074961"/>
              <a:gd name="connsiteX0" fmla="*/ 2885793 w 6328837"/>
              <a:gd name="connsiteY0" fmla="*/ 205779 h 6074961"/>
              <a:gd name="connsiteX1" fmla="*/ 3844537 w 6328837"/>
              <a:gd name="connsiteY1" fmla="*/ 8451 h 6074961"/>
              <a:gd name="connsiteX2" fmla="*/ 6328837 w 6328837"/>
              <a:gd name="connsiteY2" fmla="*/ 0 h 6074961"/>
              <a:gd name="connsiteX3" fmla="*/ 6320163 w 6328837"/>
              <a:gd name="connsiteY3" fmla="*/ 6065538 h 6074961"/>
              <a:gd name="connsiteX4" fmla="*/ 493145 w 6328837"/>
              <a:gd name="connsiteY4" fmla="*/ 6074960 h 6074961"/>
              <a:gd name="connsiteX5" fmla="*/ 431285 w 6328837"/>
              <a:gd name="connsiteY5" fmla="*/ 2017413 h 6074961"/>
              <a:gd name="connsiteX6" fmla="*/ 2885793 w 6328837"/>
              <a:gd name="connsiteY6" fmla="*/ 205779 h 6074961"/>
              <a:gd name="connsiteX0" fmla="*/ 2854092 w 6328837"/>
              <a:gd name="connsiteY0" fmla="*/ 231513 h 6074961"/>
              <a:gd name="connsiteX1" fmla="*/ 3844537 w 6328837"/>
              <a:gd name="connsiteY1" fmla="*/ 8451 h 6074961"/>
              <a:gd name="connsiteX2" fmla="*/ 6328837 w 6328837"/>
              <a:gd name="connsiteY2" fmla="*/ 0 h 6074961"/>
              <a:gd name="connsiteX3" fmla="*/ 6320163 w 6328837"/>
              <a:gd name="connsiteY3" fmla="*/ 6065538 h 6074961"/>
              <a:gd name="connsiteX4" fmla="*/ 493145 w 6328837"/>
              <a:gd name="connsiteY4" fmla="*/ 6074960 h 6074961"/>
              <a:gd name="connsiteX5" fmla="*/ 431285 w 6328837"/>
              <a:gd name="connsiteY5" fmla="*/ 2017413 h 6074961"/>
              <a:gd name="connsiteX6" fmla="*/ 2854092 w 6328837"/>
              <a:gd name="connsiteY6" fmla="*/ 231513 h 6074961"/>
              <a:gd name="connsiteX0" fmla="*/ 2832928 w 6307673"/>
              <a:gd name="connsiteY0" fmla="*/ 231513 h 6074961"/>
              <a:gd name="connsiteX1" fmla="*/ 3823373 w 6307673"/>
              <a:gd name="connsiteY1" fmla="*/ 8451 h 6074961"/>
              <a:gd name="connsiteX2" fmla="*/ 6307673 w 6307673"/>
              <a:gd name="connsiteY2" fmla="*/ 0 h 6074961"/>
              <a:gd name="connsiteX3" fmla="*/ 6298999 w 6307673"/>
              <a:gd name="connsiteY3" fmla="*/ 6065538 h 6074961"/>
              <a:gd name="connsiteX4" fmla="*/ 471981 w 6307673"/>
              <a:gd name="connsiteY4" fmla="*/ 6074960 h 6074961"/>
              <a:gd name="connsiteX5" fmla="*/ 462958 w 6307673"/>
              <a:gd name="connsiteY5" fmla="*/ 1976237 h 6074961"/>
              <a:gd name="connsiteX6" fmla="*/ 2832928 w 6307673"/>
              <a:gd name="connsiteY6" fmla="*/ 231513 h 6074961"/>
              <a:gd name="connsiteX0" fmla="*/ 2750382 w 6225127"/>
              <a:gd name="connsiteY0" fmla="*/ 231513 h 6074961"/>
              <a:gd name="connsiteX1" fmla="*/ 3740827 w 6225127"/>
              <a:gd name="connsiteY1" fmla="*/ 8451 h 6074961"/>
              <a:gd name="connsiteX2" fmla="*/ 6225127 w 6225127"/>
              <a:gd name="connsiteY2" fmla="*/ 0 h 6074961"/>
              <a:gd name="connsiteX3" fmla="*/ 6216453 w 6225127"/>
              <a:gd name="connsiteY3" fmla="*/ 6065538 h 6074961"/>
              <a:gd name="connsiteX4" fmla="*/ 389435 w 6225127"/>
              <a:gd name="connsiteY4" fmla="*/ 6074960 h 6074961"/>
              <a:gd name="connsiteX5" fmla="*/ 380412 w 6225127"/>
              <a:gd name="connsiteY5" fmla="*/ 1976237 h 6074961"/>
              <a:gd name="connsiteX6" fmla="*/ 2750382 w 6225127"/>
              <a:gd name="connsiteY6" fmla="*/ 231513 h 6074961"/>
              <a:gd name="connsiteX0" fmla="*/ 2369970 w 5844715"/>
              <a:gd name="connsiteY0" fmla="*/ 231513 h 6074961"/>
              <a:gd name="connsiteX1" fmla="*/ 3360415 w 5844715"/>
              <a:gd name="connsiteY1" fmla="*/ 8451 h 6074961"/>
              <a:gd name="connsiteX2" fmla="*/ 5844715 w 5844715"/>
              <a:gd name="connsiteY2" fmla="*/ 0 h 6074961"/>
              <a:gd name="connsiteX3" fmla="*/ 5836041 w 5844715"/>
              <a:gd name="connsiteY3" fmla="*/ 6065538 h 6074961"/>
              <a:gd name="connsiteX4" fmla="*/ 9023 w 5844715"/>
              <a:gd name="connsiteY4" fmla="*/ 6074960 h 6074961"/>
              <a:gd name="connsiteX5" fmla="*/ 0 w 5844715"/>
              <a:gd name="connsiteY5" fmla="*/ 1976237 h 6074961"/>
              <a:gd name="connsiteX6" fmla="*/ 2369970 w 5844715"/>
              <a:gd name="connsiteY6" fmla="*/ 231513 h 6074961"/>
              <a:gd name="connsiteX0" fmla="*/ 2413916 w 5888661"/>
              <a:gd name="connsiteY0" fmla="*/ 231513 h 6074961"/>
              <a:gd name="connsiteX1" fmla="*/ 3404361 w 5888661"/>
              <a:gd name="connsiteY1" fmla="*/ 8451 h 6074961"/>
              <a:gd name="connsiteX2" fmla="*/ 5888661 w 5888661"/>
              <a:gd name="connsiteY2" fmla="*/ 0 h 6074961"/>
              <a:gd name="connsiteX3" fmla="*/ 5879987 w 5888661"/>
              <a:gd name="connsiteY3" fmla="*/ 6065538 h 6074961"/>
              <a:gd name="connsiteX4" fmla="*/ 131 w 5888661"/>
              <a:gd name="connsiteY4" fmla="*/ 6074961 h 6074961"/>
              <a:gd name="connsiteX5" fmla="*/ 43946 w 5888661"/>
              <a:gd name="connsiteY5" fmla="*/ 1976237 h 6074961"/>
              <a:gd name="connsiteX6" fmla="*/ 2413916 w 5888661"/>
              <a:gd name="connsiteY6" fmla="*/ 231513 h 6074961"/>
              <a:gd name="connsiteX0" fmla="*/ 2413916 w 5890733"/>
              <a:gd name="connsiteY0" fmla="*/ 231513 h 6075832"/>
              <a:gd name="connsiteX1" fmla="*/ 3404361 w 5890733"/>
              <a:gd name="connsiteY1" fmla="*/ 8451 h 6075832"/>
              <a:gd name="connsiteX2" fmla="*/ 5888661 w 5890733"/>
              <a:gd name="connsiteY2" fmla="*/ 0 h 6075832"/>
              <a:gd name="connsiteX3" fmla="*/ 5890554 w 5890733"/>
              <a:gd name="connsiteY3" fmla="*/ 6075832 h 6075832"/>
              <a:gd name="connsiteX4" fmla="*/ 131 w 5890733"/>
              <a:gd name="connsiteY4" fmla="*/ 6074961 h 6075832"/>
              <a:gd name="connsiteX5" fmla="*/ 43946 w 5890733"/>
              <a:gd name="connsiteY5" fmla="*/ 1976237 h 6075832"/>
              <a:gd name="connsiteX6" fmla="*/ 2413916 w 5890733"/>
              <a:gd name="connsiteY6" fmla="*/ 231513 h 6075832"/>
              <a:gd name="connsiteX0" fmla="*/ 2414007 w 5890824"/>
              <a:gd name="connsiteY0" fmla="*/ 231513 h 6075832"/>
              <a:gd name="connsiteX1" fmla="*/ 3404452 w 5890824"/>
              <a:gd name="connsiteY1" fmla="*/ 8451 h 6075832"/>
              <a:gd name="connsiteX2" fmla="*/ 5888752 w 5890824"/>
              <a:gd name="connsiteY2" fmla="*/ 0 h 6075832"/>
              <a:gd name="connsiteX3" fmla="*/ 5890645 w 5890824"/>
              <a:gd name="connsiteY3" fmla="*/ 6075832 h 6075832"/>
              <a:gd name="connsiteX4" fmla="*/ 222 w 5890824"/>
              <a:gd name="connsiteY4" fmla="*/ 6074961 h 6075832"/>
              <a:gd name="connsiteX5" fmla="*/ 22901 w 5890824"/>
              <a:gd name="connsiteY5" fmla="*/ 2007118 h 6075832"/>
              <a:gd name="connsiteX6" fmla="*/ 2414007 w 5890824"/>
              <a:gd name="connsiteY6" fmla="*/ 231513 h 6075832"/>
              <a:gd name="connsiteX0" fmla="*/ 2414007 w 5890824"/>
              <a:gd name="connsiteY0" fmla="*/ 231513 h 6075832"/>
              <a:gd name="connsiteX1" fmla="*/ 3404452 w 5890824"/>
              <a:gd name="connsiteY1" fmla="*/ 8451 h 6075832"/>
              <a:gd name="connsiteX2" fmla="*/ 5888752 w 5890824"/>
              <a:gd name="connsiteY2" fmla="*/ 0 h 6075832"/>
              <a:gd name="connsiteX3" fmla="*/ 5890645 w 5890824"/>
              <a:gd name="connsiteY3" fmla="*/ 6075832 h 6075832"/>
              <a:gd name="connsiteX4" fmla="*/ 222 w 5890824"/>
              <a:gd name="connsiteY4" fmla="*/ 6074961 h 6075832"/>
              <a:gd name="connsiteX5" fmla="*/ 22901 w 5890824"/>
              <a:gd name="connsiteY5" fmla="*/ 2007118 h 6075832"/>
              <a:gd name="connsiteX6" fmla="*/ 2414007 w 5890824"/>
              <a:gd name="connsiteY6" fmla="*/ 231513 h 6075832"/>
              <a:gd name="connsiteX0" fmla="*/ 2413894 w 5890711"/>
              <a:gd name="connsiteY0" fmla="*/ 231513 h 6075832"/>
              <a:gd name="connsiteX1" fmla="*/ 3404339 w 5890711"/>
              <a:gd name="connsiteY1" fmla="*/ 8451 h 6075832"/>
              <a:gd name="connsiteX2" fmla="*/ 5888639 w 5890711"/>
              <a:gd name="connsiteY2" fmla="*/ 0 h 6075832"/>
              <a:gd name="connsiteX3" fmla="*/ 5890532 w 5890711"/>
              <a:gd name="connsiteY3" fmla="*/ 6075832 h 6075832"/>
              <a:gd name="connsiteX4" fmla="*/ 109 w 5890711"/>
              <a:gd name="connsiteY4" fmla="*/ 6074961 h 6075832"/>
              <a:gd name="connsiteX5" fmla="*/ 54492 w 5890711"/>
              <a:gd name="connsiteY5" fmla="*/ 2254177 h 6075832"/>
              <a:gd name="connsiteX6" fmla="*/ 2413894 w 5890711"/>
              <a:gd name="connsiteY6" fmla="*/ 231513 h 6075832"/>
              <a:gd name="connsiteX0" fmla="*/ 2413894 w 5890711"/>
              <a:gd name="connsiteY0" fmla="*/ 231513 h 6075832"/>
              <a:gd name="connsiteX1" fmla="*/ 3404339 w 5890711"/>
              <a:gd name="connsiteY1" fmla="*/ 8451 h 6075832"/>
              <a:gd name="connsiteX2" fmla="*/ 5888639 w 5890711"/>
              <a:gd name="connsiteY2" fmla="*/ 0 h 6075832"/>
              <a:gd name="connsiteX3" fmla="*/ 5890532 w 5890711"/>
              <a:gd name="connsiteY3" fmla="*/ 6075832 h 6075832"/>
              <a:gd name="connsiteX4" fmla="*/ 109 w 5890711"/>
              <a:gd name="connsiteY4" fmla="*/ 6074961 h 6075832"/>
              <a:gd name="connsiteX5" fmla="*/ 54492 w 5890711"/>
              <a:gd name="connsiteY5" fmla="*/ 2254177 h 6075832"/>
              <a:gd name="connsiteX6" fmla="*/ 2413894 w 5890711"/>
              <a:gd name="connsiteY6" fmla="*/ 231513 h 6075832"/>
              <a:gd name="connsiteX0" fmla="*/ 2413894 w 5890711"/>
              <a:gd name="connsiteY0" fmla="*/ 231513 h 6075832"/>
              <a:gd name="connsiteX1" fmla="*/ 3404339 w 5890711"/>
              <a:gd name="connsiteY1" fmla="*/ 8451 h 6075832"/>
              <a:gd name="connsiteX2" fmla="*/ 5888639 w 5890711"/>
              <a:gd name="connsiteY2" fmla="*/ 0 h 6075832"/>
              <a:gd name="connsiteX3" fmla="*/ 5890532 w 5890711"/>
              <a:gd name="connsiteY3" fmla="*/ 6075832 h 6075832"/>
              <a:gd name="connsiteX4" fmla="*/ 109 w 5890711"/>
              <a:gd name="connsiteY4" fmla="*/ 6074961 h 6075832"/>
              <a:gd name="connsiteX5" fmla="*/ 54492 w 5890711"/>
              <a:gd name="connsiteY5" fmla="*/ 2285060 h 6075832"/>
              <a:gd name="connsiteX6" fmla="*/ 2413894 w 5890711"/>
              <a:gd name="connsiteY6" fmla="*/ 231513 h 6075832"/>
              <a:gd name="connsiteX0" fmla="*/ 2414005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414005 w 5890822"/>
              <a:gd name="connsiteY6" fmla="*/ 231513 h 6075832"/>
              <a:gd name="connsiteX0" fmla="*/ 2414005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414005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1 w 5890822"/>
              <a:gd name="connsiteY5" fmla="*/ 2151238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1 w 5890822"/>
              <a:gd name="connsiteY5" fmla="*/ 2151238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1 w 5890822"/>
              <a:gd name="connsiteY5" fmla="*/ 2151238 h 6075832"/>
              <a:gd name="connsiteX6" fmla="*/ 2361167 w 5890822"/>
              <a:gd name="connsiteY6" fmla="*/ 231513 h 6075832"/>
              <a:gd name="connsiteX0" fmla="*/ 2340032 w 5890822"/>
              <a:gd name="connsiteY0" fmla="*/ 221218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1 w 5890822"/>
              <a:gd name="connsiteY5" fmla="*/ 2151238 h 6075832"/>
              <a:gd name="connsiteX6" fmla="*/ 2340032 w 5890822"/>
              <a:gd name="connsiteY6" fmla="*/ 221218 h 6075832"/>
              <a:gd name="connsiteX0" fmla="*/ 2340032 w 5890822"/>
              <a:gd name="connsiteY0" fmla="*/ 221218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1 w 5890822"/>
              <a:gd name="connsiteY5" fmla="*/ 2151238 h 6075832"/>
              <a:gd name="connsiteX6" fmla="*/ 2340032 w 5890822"/>
              <a:gd name="connsiteY6" fmla="*/ 221218 h 6075832"/>
              <a:gd name="connsiteX0" fmla="*/ 2445708 w 5890822"/>
              <a:gd name="connsiteY0" fmla="*/ 212110 h 6077019"/>
              <a:gd name="connsiteX1" fmla="*/ 3404450 w 5890822"/>
              <a:gd name="connsiteY1" fmla="*/ 9638 h 6077019"/>
              <a:gd name="connsiteX2" fmla="*/ 5888750 w 5890822"/>
              <a:gd name="connsiteY2" fmla="*/ 1187 h 6077019"/>
              <a:gd name="connsiteX3" fmla="*/ 5890643 w 5890822"/>
              <a:gd name="connsiteY3" fmla="*/ 6077019 h 6077019"/>
              <a:gd name="connsiteX4" fmla="*/ 220 w 5890822"/>
              <a:gd name="connsiteY4" fmla="*/ 6076148 h 6077019"/>
              <a:gd name="connsiteX5" fmla="*/ 22901 w 5890822"/>
              <a:gd name="connsiteY5" fmla="*/ 2152425 h 6077019"/>
              <a:gd name="connsiteX6" fmla="*/ 2445708 w 5890822"/>
              <a:gd name="connsiteY6" fmla="*/ 212110 h 6077019"/>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2445708 w 5890822"/>
              <a:gd name="connsiteY6"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2445708 w 5890822"/>
              <a:gd name="connsiteY6"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2445708 w 5890822"/>
              <a:gd name="connsiteY6"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656958 w 5890822"/>
              <a:gd name="connsiteY6" fmla="*/ 1229317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656958 w 5890822"/>
              <a:gd name="connsiteY6" fmla="*/ 1229317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17321 h 6082230"/>
              <a:gd name="connsiteX1" fmla="*/ 3488991 w 5890822"/>
              <a:gd name="connsiteY1" fmla="*/ 4554 h 6082230"/>
              <a:gd name="connsiteX2" fmla="*/ 5888750 w 5890822"/>
              <a:gd name="connsiteY2" fmla="*/ 6398 h 6082230"/>
              <a:gd name="connsiteX3" fmla="*/ 5890643 w 5890822"/>
              <a:gd name="connsiteY3" fmla="*/ 6082230 h 6082230"/>
              <a:gd name="connsiteX4" fmla="*/ 220 w 5890822"/>
              <a:gd name="connsiteY4" fmla="*/ 6081359 h 6082230"/>
              <a:gd name="connsiteX5" fmla="*/ 22901 w 5890822"/>
              <a:gd name="connsiteY5" fmla="*/ 2157636 h 6082230"/>
              <a:gd name="connsiteX6" fmla="*/ 868310 w 5890822"/>
              <a:gd name="connsiteY6" fmla="*/ 1112782 h 6082230"/>
              <a:gd name="connsiteX7" fmla="*/ 2445708 w 5890822"/>
              <a:gd name="connsiteY7" fmla="*/ 217321 h 6082230"/>
              <a:gd name="connsiteX0" fmla="*/ 2445708 w 5890822"/>
              <a:gd name="connsiteY0" fmla="*/ 212767 h 6077676"/>
              <a:gd name="connsiteX1" fmla="*/ 3488991 w 5890822"/>
              <a:gd name="connsiteY1" fmla="*/ 0 h 6077676"/>
              <a:gd name="connsiteX2" fmla="*/ 5888750 w 5890822"/>
              <a:gd name="connsiteY2" fmla="*/ 1844 h 6077676"/>
              <a:gd name="connsiteX3" fmla="*/ 5890643 w 5890822"/>
              <a:gd name="connsiteY3" fmla="*/ 6077676 h 6077676"/>
              <a:gd name="connsiteX4" fmla="*/ 220 w 5890822"/>
              <a:gd name="connsiteY4" fmla="*/ 6076805 h 6077676"/>
              <a:gd name="connsiteX5" fmla="*/ 22901 w 5890822"/>
              <a:gd name="connsiteY5" fmla="*/ 2153082 h 6077676"/>
              <a:gd name="connsiteX6" fmla="*/ 868310 w 5890822"/>
              <a:gd name="connsiteY6" fmla="*/ 1108228 h 6077676"/>
              <a:gd name="connsiteX7" fmla="*/ 2445708 w 5890822"/>
              <a:gd name="connsiteY7" fmla="*/ 212767 h 6077676"/>
              <a:gd name="connsiteX0" fmla="*/ 2445521 w 5890635"/>
              <a:gd name="connsiteY0" fmla="*/ 212767 h 6077676"/>
              <a:gd name="connsiteX1" fmla="*/ 3488804 w 5890635"/>
              <a:gd name="connsiteY1" fmla="*/ 0 h 6077676"/>
              <a:gd name="connsiteX2" fmla="*/ 5888563 w 5890635"/>
              <a:gd name="connsiteY2" fmla="*/ 1844 h 6077676"/>
              <a:gd name="connsiteX3" fmla="*/ 5890456 w 5890635"/>
              <a:gd name="connsiteY3" fmla="*/ 6077676 h 6077676"/>
              <a:gd name="connsiteX4" fmla="*/ 33 w 5890635"/>
              <a:gd name="connsiteY4" fmla="*/ 6076805 h 6077676"/>
              <a:gd name="connsiteX5" fmla="*/ 210129 w 5890635"/>
              <a:gd name="connsiteY5" fmla="*/ 2123530 h 6077676"/>
              <a:gd name="connsiteX6" fmla="*/ 868123 w 5890635"/>
              <a:gd name="connsiteY6" fmla="*/ 1108228 h 6077676"/>
              <a:gd name="connsiteX7" fmla="*/ 2445521 w 5890635"/>
              <a:gd name="connsiteY7" fmla="*/ 212767 h 6077676"/>
              <a:gd name="connsiteX0" fmla="*/ 2235392 w 5680506"/>
              <a:gd name="connsiteY0" fmla="*/ 212767 h 6086655"/>
              <a:gd name="connsiteX1" fmla="*/ 3278675 w 5680506"/>
              <a:gd name="connsiteY1" fmla="*/ 0 h 6086655"/>
              <a:gd name="connsiteX2" fmla="*/ 5678434 w 5680506"/>
              <a:gd name="connsiteY2" fmla="*/ 1844 h 6086655"/>
              <a:gd name="connsiteX3" fmla="*/ 5680327 w 5680506"/>
              <a:gd name="connsiteY3" fmla="*/ 6077676 h 6086655"/>
              <a:gd name="connsiteX4" fmla="*/ 39792 w 5680506"/>
              <a:gd name="connsiteY4" fmla="*/ 6086655 h 6086655"/>
              <a:gd name="connsiteX5" fmla="*/ 0 w 5680506"/>
              <a:gd name="connsiteY5" fmla="*/ 2123530 h 6086655"/>
              <a:gd name="connsiteX6" fmla="*/ 657994 w 5680506"/>
              <a:gd name="connsiteY6" fmla="*/ 1108228 h 6086655"/>
              <a:gd name="connsiteX7" fmla="*/ 2235392 w 5680506"/>
              <a:gd name="connsiteY7" fmla="*/ 212767 h 6086655"/>
              <a:gd name="connsiteX0" fmla="*/ 2235392 w 5680506"/>
              <a:gd name="connsiteY0" fmla="*/ 212767 h 6086655"/>
              <a:gd name="connsiteX1" fmla="*/ 3278675 w 5680506"/>
              <a:gd name="connsiteY1" fmla="*/ 0 h 6086655"/>
              <a:gd name="connsiteX2" fmla="*/ 5678434 w 5680506"/>
              <a:gd name="connsiteY2" fmla="*/ 1844 h 6086655"/>
              <a:gd name="connsiteX3" fmla="*/ 5680327 w 5680506"/>
              <a:gd name="connsiteY3" fmla="*/ 6077676 h 6086655"/>
              <a:gd name="connsiteX4" fmla="*/ 8556 w 5680506"/>
              <a:gd name="connsiteY4" fmla="*/ 6086655 h 6086655"/>
              <a:gd name="connsiteX5" fmla="*/ 0 w 5680506"/>
              <a:gd name="connsiteY5" fmla="*/ 2123530 h 6086655"/>
              <a:gd name="connsiteX6" fmla="*/ 657994 w 5680506"/>
              <a:gd name="connsiteY6" fmla="*/ 1108228 h 6086655"/>
              <a:gd name="connsiteX7" fmla="*/ 2235392 w 5680506"/>
              <a:gd name="connsiteY7" fmla="*/ 212767 h 6086655"/>
              <a:gd name="connsiteX0" fmla="*/ 2235392 w 5680506"/>
              <a:gd name="connsiteY0" fmla="*/ 212767 h 6086655"/>
              <a:gd name="connsiteX1" fmla="*/ 3278675 w 5680506"/>
              <a:gd name="connsiteY1" fmla="*/ 0 h 6086655"/>
              <a:gd name="connsiteX2" fmla="*/ 5678434 w 5680506"/>
              <a:gd name="connsiteY2" fmla="*/ 1844 h 6086655"/>
              <a:gd name="connsiteX3" fmla="*/ 5680327 w 5680506"/>
              <a:gd name="connsiteY3" fmla="*/ 6077676 h 6086655"/>
              <a:gd name="connsiteX4" fmla="*/ 8556 w 5680506"/>
              <a:gd name="connsiteY4" fmla="*/ 6086655 h 6086655"/>
              <a:gd name="connsiteX5" fmla="*/ 0 w 5680506"/>
              <a:gd name="connsiteY5" fmla="*/ 2123530 h 6086655"/>
              <a:gd name="connsiteX6" fmla="*/ 678817 w 5680506"/>
              <a:gd name="connsiteY6" fmla="*/ 1078676 h 6086655"/>
              <a:gd name="connsiteX7" fmla="*/ 2235392 w 5680506"/>
              <a:gd name="connsiteY7" fmla="*/ 212767 h 6086655"/>
              <a:gd name="connsiteX0" fmla="*/ 2235392 w 5938734"/>
              <a:gd name="connsiteY0" fmla="*/ 240477 h 6114365"/>
              <a:gd name="connsiteX1" fmla="*/ 3278675 w 5938734"/>
              <a:gd name="connsiteY1" fmla="*/ 27710 h 6114365"/>
              <a:gd name="connsiteX2" fmla="*/ 5938734 w 5938734"/>
              <a:gd name="connsiteY2" fmla="*/ 0 h 6114365"/>
              <a:gd name="connsiteX3" fmla="*/ 5680327 w 5938734"/>
              <a:gd name="connsiteY3" fmla="*/ 6105386 h 6114365"/>
              <a:gd name="connsiteX4" fmla="*/ 8556 w 5938734"/>
              <a:gd name="connsiteY4" fmla="*/ 6114365 h 6114365"/>
              <a:gd name="connsiteX5" fmla="*/ 0 w 5938734"/>
              <a:gd name="connsiteY5" fmla="*/ 2151240 h 6114365"/>
              <a:gd name="connsiteX6" fmla="*/ 678817 w 5938734"/>
              <a:gd name="connsiteY6" fmla="*/ 1106386 h 6114365"/>
              <a:gd name="connsiteX7" fmla="*/ 2235392 w 5938734"/>
              <a:gd name="connsiteY7"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909390 w 5938734"/>
              <a:gd name="connsiteY3" fmla="*/ 6085684 h 6114365"/>
              <a:gd name="connsiteX4" fmla="*/ 8556 w 5938734"/>
              <a:gd name="connsiteY4" fmla="*/ 6114365 h 6114365"/>
              <a:gd name="connsiteX5" fmla="*/ 0 w 5938734"/>
              <a:gd name="connsiteY5" fmla="*/ 2151240 h 6114365"/>
              <a:gd name="connsiteX6" fmla="*/ 678817 w 5938734"/>
              <a:gd name="connsiteY6" fmla="*/ 1106386 h 6114365"/>
              <a:gd name="connsiteX7" fmla="*/ 2235392 w 5938734"/>
              <a:gd name="connsiteY7"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909390 w 5938734"/>
              <a:gd name="connsiteY3" fmla="*/ 6085684 h 6114365"/>
              <a:gd name="connsiteX4" fmla="*/ 8556 w 5938734"/>
              <a:gd name="connsiteY4" fmla="*/ 6114365 h 6114365"/>
              <a:gd name="connsiteX5" fmla="*/ 0 w 5938734"/>
              <a:gd name="connsiteY5" fmla="*/ 2151240 h 6114365"/>
              <a:gd name="connsiteX6" fmla="*/ 678817 w 5938734"/>
              <a:gd name="connsiteY6" fmla="*/ 1106386 h 6114365"/>
              <a:gd name="connsiteX7" fmla="*/ 2235392 w 5938734"/>
              <a:gd name="connsiteY7" fmla="*/ 240477 h 6114365"/>
              <a:gd name="connsiteX0" fmla="*/ 2235392 w 5938734"/>
              <a:gd name="connsiteY0" fmla="*/ 240477 h 6733220"/>
              <a:gd name="connsiteX1" fmla="*/ 3278675 w 5938734"/>
              <a:gd name="connsiteY1" fmla="*/ 27710 h 6733220"/>
              <a:gd name="connsiteX2" fmla="*/ 5938734 w 5938734"/>
              <a:gd name="connsiteY2" fmla="*/ 0 h 6733220"/>
              <a:gd name="connsiteX3" fmla="*/ 5909390 w 5938734"/>
              <a:gd name="connsiteY3" fmla="*/ 6085684 h 6733220"/>
              <a:gd name="connsiteX4" fmla="*/ 8556 w 5938734"/>
              <a:gd name="connsiteY4" fmla="*/ 6114365 h 6733220"/>
              <a:gd name="connsiteX5" fmla="*/ 0 w 5938734"/>
              <a:gd name="connsiteY5" fmla="*/ 2151240 h 6733220"/>
              <a:gd name="connsiteX6" fmla="*/ 678817 w 5938734"/>
              <a:gd name="connsiteY6" fmla="*/ 1106386 h 6733220"/>
              <a:gd name="connsiteX7" fmla="*/ 2235392 w 5938734"/>
              <a:gd name="connsiteY7" fmla="*/ 240477 h 6733220"/>
              <a:gd name="connsiteX0" fmla="*/ 2235392 w 5938734"/>
              <a:gd name="connsiteY0" fmla="*/ 240477 h 6114365"/>
              <a:gd name="connsiteX1" fmla="*/ 3278675 w 5938734"/>
              <a:gd name="connsiteY1" fmla="*/ 27710 h 6114365"/>
              <a:gd name="connsiteX2" fmla="*/ 5938734 w 5938734"/>
              <a:gd name="connsiteY2" fmla="*/ 0 h 6114365"/>
              <a:gd name="connsiteX3" fmla="*/ 5909390 w 5938734"/>
              <a:gd name="connsiteY3" fmla="*/ 6085684 h 6114365"/>
              <a:gd name="connsiteX4" fmla="*/ 8556 w 5938734"/>
              <a:gd name="connsiteY4" fmla="*/ 6114365 h 6114365"/>
              <a:gd name="connsiteX5" fmla="*/ 0 w 5938734"/>
              <a:gd name="connsiteY5" fmla="*/ 2151240 h 6114365"/>
              <a:gd name="connsiteX6" fmla="*/ 678817 w 5938734"/>
              <a:gd name="connsiteY6" fmla="*/ 1106386 h 6114365"/>
              <a:gd name="connsiteX7" fmla="*/ 2235392 w 5938734"/>
              <a:gd name="connsiteY7"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909390 w 5938734"/>
              <a:gd name="connsiteY3" fmla="*/ 6085684 h 6114365"/>
              <a:gd name="connsiteX4" fmla="*/ 3267544 w 5938734"/>
              <a:gd name="connsiteY4" fmla="*/ 6106050 h 6114365"/>
              <a:gd name="connsiteX5" fmla="*/ 8556 w 5938734"/>
              <a:gd name="connsiteY5" fmla="*/ 6114365 h 6114365"/>
              <a:gd name="connsiteX6" fmla="*/ 0 w 5938734"/>
              <a:gd name="connsiteY6" fmla="*/ 2151240 h 6114365"/>
              <a:gd name="connsiteX7" fmla="*/ 678817 w 5938734"/>
              <a:gd name="connsiteY7" fmla="*/ 1106386 h 6114365"/>
              <a:gd name="connsiteX8" fmla="*/ 2235392 w 5938734"/>
              <a:gd name="connsiteY8"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909390 w 5938734"/>
              <a:gd name="connsiteY3" fmla="*/ 6085684 h 6114365"/>
              <a:gd name="connsiteX4" fmla="*/ 2923948 w 5938734"/>
              <a:gd name="connsiteY4" fmla="*/ 6106050 h 6114365"/>
              <a:gd name="connsiteX5" fmla="*/ 8556 w 5938734"/>
              <a:gd name="connsiteY5" fmla="*/ 6114365 h 6114365"/>
              <a:gd name="connsiteX6" fmla="*/ 0 w 5938734"/>
              <a:gd name="connsiteY6" fmla="*/ 2151240 h 6114365"/>
              <a:gd name="connsiteX7" fmla="*/ 678817 w 5938734"/>
              <a:gd name="connsiteY7" fmla="*/ 1106386 h 6114365"/>
              <a:gd name="connsiteX8" fmla="*/ 2235392 w 5938734"/>
              <a:gd name="connsiteY8"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2923948 w 5938734"/>
              <a:gd name="connsiteY4" fmla="*/ 6106050 h 6114365"/>
              <a:gd name="connsiteX5" fmla="*/ 8556 w 5938734"/>
              <a:gd name="connsiteY5" fmla="*/ 6114365 h 6114365"/>
              <a:gd name="connsiteX6" fmla="*/ 0 w 5938734"/>
              <a:gd name="connsiteY6" fmla="*/ 2151240 h 6114365"/>
              <a:gd name="connsiteX7" fmla="*/ 678817 w 5938734"/>
              <a:gd name="connsiteY7" fmla="*/ 1106386 h 6114365"/>
              <a:gd name="connsiteX8" fmla="*/ 2235392 w 5938734"/>
              <a:gd name="connsiteY8"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495714 w 5938734"/>
              <a:gd name="connsiteY4" fmla="*/ 4549597 h 6114365"/>
              <a:gd name="connsiteX5" fmla="*/ 2923948 w 5938734"/>
              <a:gd name="connsiteY5" fmla="*/ 6106050 h 6114365"/>
              <a:gd name="connsiteX6" fmla="*/ 8556 w 5938734"/>
              <a:gd name="connsiteY6" fmla="*/ 6114365 h 6114365"/>
              <a:gd name="connsiteX7" fmla="*/ 0 w 5938734"/>
              <a:gd name="connsiteY7" fmla="*/ 2151240 h 6114365"/>
              <a:gd name="connsiteX8" fmla="*/ 678817 w 5938734"/>
              <a:gd name="connsiteY8" fmla="*/ 1106386 h 6114365"/>
              <a:gd name="connsiteX9" fmla="*/ 2235392 w 5938734"/>
              <a:gd name="connsiteY9"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589422 w 5938734"/>
              <a:gd name="connsiteY4" fmla="*/ 4845126 h 6114365"/>
              <a:gd name="connsiteX5" fmla="*/ 2923948 w 5938734"/>
              <a:gd name="connsiteY5" fmla="*/ 6106050 h 6114365"/>
              <a:gd name="connsiteX6" fmla="*/ 8556 w 5938734"/>
              <a:gd name="connsiteY6" fmla="*/ 6114365 h 6114365"/>
              <a:gd name="connsiteX7" fmla="*/ 0 w 5938734"/>
              <a:gd name="connsiteY7" fmla="*/ 2151240 h 6114365"/>
              <a:gd name="connsiteX8" fmla="*/ 678817 w 5938734"/>
              <a:gd name="connsiteY8" fmla="*/ 1106386 h 6114365"/>
              <a:gd name="connsiteX9" fmla="*/ 2235392 w 5938734"/>
              <a:gd name="connsiteY9"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589422 w 5938734"/>
              <a:gd name="connsiteY4" fmla="*/ 4845126 h 6114365"/>
              <a:gd name="connsiteX5" fmla="*/ 2923948 w 5938734"/>
              <a:gd name="connsiteY5" fmla="*/ 6106050 h 6114365"/>
              <a:gd name="connsiteX6" fmla="*/ 8556 w 5938734"/>
              <a:gd name="connsiteY6" fmla="*/ 6114365 h 6114365"/>
              <a:gd name="connsiteX7" fmla="*/ 0 w 5938734"/>
              <a:gd name="connsiteY7" fmla="*/ 2151240 h 6114365"/>
              <a:gd name="connsiteX8" fmla="*/ 678817 w 5938734"/>
              <a:gd name="connsiteY8" fmla="*/ 1106386 h 6114365"/>
              <a:gd name="connsiteX9" fmla="*/ 2235392 w 5938734"/>
              <a:gd name="connsiteY9"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589422 w 5938734"/>
              <a:gd name="connsiteY4" fmla="*/ 4845126 h 6114365"/>
              <a:gd name="connsiteX5" fmla="*/ 2923948 w 5938734"/>
              <a:gd name="connsiteY5" fmla="*/ 6106050 h 6114365"/>
              <a:gd name="connsiteX6" fmla="*/ 8556 w 5938734"/>
              <a:gd name="connsiteY6" fmla="*/ 6114365 h 6114365"/>
              <a:gd name="connsiteX7" fmla="*/ 0 w 5938734"/>
              <a:gd name="connsiteY7" fmla="*/ 2151240 h 6114365"/>
              <a:gd name="connsiteX8" fmla="*/ 678817 w 5938734"/>
              <a:gd name="connsiteY8" fmla="*/ 1106386 h 6114365"/>
              <a:gd name="connsiteX9" fmla="*/ 2235392 w 5938734"/>
              <a:gd name="connsiteY9"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589422 w 5938734"/>
              <a:gd name="connsiteY4" fmla="*/ 4845126 h 6114365"/>
              <a:gd name="connsiteX5" fmla="*/ 2923948 w 5938734"/>
              <a:gd name="connsiteY5" fmla="*/ 6106050 h 6114365"/>
              <a:gd name="connsiteX6" fmla="*/ 8556 w 5938734"/>
              <a:gd name="connsiteY6" fmla="*/ 6114365 h 6114365"/>
              <a:gd name="connsiteX7" fmla="*/ 0 w 5938734"/>
              <a:gd name="connsiteY7" fmla="*/ 2151240 h 6114365"/>
              <a:gd name="connsiteX8" fmla="*/ 678817 w 5938734"/>
              <a:gd name="connsiteY8" fmla="*/ 1106386 h 6114365"/>
              <a:gd name="connsiteX9" fmla="*/ 2235392 w 5938734"/>
              <a:gd name="connsiteY9"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589422 w 5938734"/>
              <a:gd name="connsiteY4" fmla="*/ 4845126 h 6114365"/>
              <a:gd name="connsiteX5" fmla="*/ 3483592 w 5938734"/>
              <a:gd name="connsiteY5" fmla="*/ 5835150 h 6114365"/>
              <a:gd name="connsiteX6" fmla="*/ 2923948 w 5938734"/>
              <a:gd name="connsiteY6" fmla="*/ 6106050 h 6114365"/>
              <a:gd name="connsiteX7" fmla="*/ 8556 w 5938734"/>
              <a:gd name="connsiteY7" fmla="*/ 6114365 h 6114365"/>
              <a:gd name="connsiteX8" fmla="*/ 0 w 5938734"/>
              <a:gd name="connsiteY8" fmla="*/ 2151240 h 6114365"/>
              <a:gd name="connsiteX9" fmla="*/ 678817 w 5938734"/>
              <a:gd name="connsiteY9" fmla="*/ 1106386 h 6114365"/>
              <a:gd name="connsiteX10" fmla="*/ 2235392 w 5938734"/>
              <a:gd name="connsiteY10"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589422 w 5938734"/>
              <a:gd name="connsiteY4" fmla="*/ 4845126 h 6114365"/>
              <a:gd name="connsiteX5" fmla="*/ 3538256 w 5938734"/>
              <a:gd name="connsiteY5" fmla="*/ 5982914 h 6114365"/>
              <a:gd name="connsiteX6" fmla="*/ 2923948 w 5938734"/>
              <a:gd name="connsiteY6" fmla="*/ 6106050 h 6114365"/>
              <a:gd name="connsiteX7" fmla="*/ 8556 w 5938734"/>
              <a:gd name="connsiteY7" fmla="*/ 6114365 h 6114365"/>
              <a:gd name="connsiteX8" fmla="*/ 0 w 5938734"/>
              <a:gd name="connsiteY8" fmla="*/ 2151240 h 6114365"/>
              <a:gd name="connsiteX9" fmla="*/ 678817 w 5938734"/>
              <a:gd name="connsiteY9" fmla="*/ 1106386 h 6114365"/>
              <a:gd name="connsiteX10" fmla="*/ 2235392 w 5938734"/>
              <a:gd name="connsiteY10"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589422 w 5938734"/>
              <a:gd name="connsiteY4" fmla="*/ 4845126 h 6114365"/>
              <a:gd name="connsiteX5" fmla="*/ 3538256 w 5938734"/>
              <a:gd name="connsiteY5" fmla="*/ 5982914 h 6114365"/>
              <a:gd name="connsiteX6" fmla="*/ 2923948 w 5938734"/>
              <a:gd name="connsiteY6" fmla="*/ 6106050 h 6114365"/>
              <a:gd name="connsiteX7" fmla="*/ 8556 w 5938734"/>
              <a:gd name="connsiteY7" fmla="*/ 6114365 h 6114365"/>
              <a:gd name="connsiteX8" fmla="*/ 0 w 5938734"/>
              <a:gd name="connsiteY8" fmla="*/ 2151240 h 6114365"/>
              <a:gd name="connsiteX9" fmla="*/ 678817 w 5938734"/>
              <a:gd name="connsiteY9" fmla="*/ 1106386 h 6114365"/>
              <a:gd name="connsiteX10" fmla="*/ 2235392 w 5938734"/>
              <a:gd name="connsiteY10"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589422 w 5938734"/>
              <a:gd name="connsiteY4" fmla="*/ 4845126 h 6114365"/>
              <a:gd name="connsiteX5" fmla="*/ 3538256 w 5938734"/>
              <a:gd name="connsiteY5" fmla="*/ 5982914 h 6114365"/>
              <a:gd name="connsiteX6" fmla="*/ 2923948 w 5938734"/>
              <a:gd name="connsiteY6" fmla="*/ 6106050 h 6114365"/>
              <a:gd name="connsiteX7" fmla="*/ 8556 w 5938734"/>
              <a:gd name="connsiteY7" fmla="*/ 6114365 h 6114365"/>
              <a:gd name="connsiteX8" fmla="*/ 0 w 5938734"/>
              <a:gd name="connsiteY8" fmla="*/ 2151240 h 6114365"/>
              <a:gd name="connsiteX9" fmla="*/ 678817 w 5938734"/>
              <a:gd name="connsiteY9" fmla="*/ 1106386 h 6114365"/>
              <a:gd name="connsiteX10" fmla="*/ 2235392 w 5938734"/>
              <a:gd name="connsiteY10" fmla="*/ 240477 h 6114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38734" h="6114365">
                <a:moveTo>
                  <a:pt x="2235392" y="240477"/>
                </a:moveTo>
                <a:cubicBezTo>
                  <a:pt x="2602859" y="25475"/>
                  <a:pt x="2764715" y="32839"/>
                  <a:pt x="3278675" y="27710"/>
                </a:cubicBezTo>
                <a:lnTo>
                  <a:pt x="5938734" y="0"/>
                </a:lnTo>
                <a:cubicBezTo>
                  <a:pt x="5937676" y="1475317"/>
                  <a:pt x="5900036" y="2837193"/>
                  <a:pt x="5898978" y="4312510"/>
                </a:cubicBezTo>
                <a:cubicBezTo>
                  <a:pt x="5881693" y="4497435"/>
                  <a:pt x="5877420" y="4588781"/>
                  <a:pt x="5589422" y="4845126"/>
                </a:cubicBezTo>
                <a:lnTo>
                  <a:pt x="3538256" y="5982914"/>
                </a:lnTo>
                <a:cubicBezTo>
                  <a:pt x="3224158" y="6134784"/>
                  <a:pt x="3097482" y="6116723"/>
                  <a:pt x="2923948" y="6106050"/>
                </a:cubicBezTo>
                <a:lnTo>
                  <a:pt x="8556" y="6114365"/>
                </a:lnTo>
                <a:cubicBezTo>
                  <a:pt x="5548" y="4748124"/>
                  <a:pt x="3008" y="3517481"/>
                  <a:pt x="0" y="2151240"/>
                </a:cubicBezTo>
                <a:cubicBezTo>
                  <a:pt x="3779" y="1547899"/>
                  <a:pt x="438812" y="1249624"/>
                  <a:pt x="678817" y="1106386"/>
                </a:cubicBezTo>
                <a:lnTo>
                  <a:pt x="2235392" y="240477"/>
                </a:lnTo>
                <a:close/>
              </a:path>
            </a:pathLst>
          </a:custGeom>
          <a:solidFill>
            <a:schemeClr val="accent4"/>
          </a:solidFill>
        </p:spPr>
        <p:txBody>
          <a:bodyPr wrap="square" lIns="0" tIns="0" rIns="0" bIns="0" rtlCol="0"/>
          <a:lstStyle>
            <a:lvl1pPr>
              <a:defRPr lang="en-GB" sz="1092" kern="0" dirty="0">
                <a:solidFill>
                  <a:sysClr val="windowText" lastClr="000000"/>
                </a:solidFill>
              </a:defRPr>
            </a:lvl1pPr>
          </a:lstStyle>
          <a:p>
            <a:pPr lvl="0" algn="l" defTabSz="554492" rtl="0" eaLnBrk="1" latinLnBrk="0" hangingPunct="1"/>
            <a:endParaRPr lang="en-GB" dirty="0"/>
          </a:p>
        </p:txBody>
      </p:sp>
      <p:sp>
        <p:nvSpPr>
          <p:cNvPr id="12" name="Picture Placeholder 10">
            <a:extLst>
              <a:ext uri="{FF2B5EF4-FFF2-40B4-BE49-F238E27FC236}">
                <a16:creationId xmlns:a16="http://schemas.microsoft.com/office/drawing/2014/main" id="{1A6E5F42-FB0E-F5BF-258E-9E39B340795B}"/>
              </a:ext>
            </a:extLst>
          </p:cNvPr>
          <p:cNvSpPr>
            <a:spLocks noGrp="1"/>
          </p:cNvSpPr>
          <p:nvPr>
            <p:ph type="pic" sz="quarter" idx="27"/>
          </p:nvPr>
        </p:nvSpPr>
        <p:spPr>
          <a:xfrm>
            <a:off x="8316511" y="4066596"/>
            <a:ext cx="1810936" cy="1970681"/>
          </a:xfrm>
          <a:custGeom>
            <a:avLst/>
            <a:gdLst>
              <a:gd name="connsiteX0" fmla="*/ 0 w 5857875"/>
              <a:gd name="connsiteY0" fmla="*/ 0 h 6400800"/>
              <a:gd name="connsiteX1" fmla="*/ 5857875 w 5857875"/>
              <a:gd name="connsiteY1" fmla="*/ 0 h 6400800"/>
              <a:gd name="connsiteX2" fmla="*/ 5857875 w 5857875"/>
              <a:gd name="connsiteY2" fmla="*/ 6400800 h 6400800"/>
              <a:gd name="connsiteX3" fmla="*/ 0 w 5857875"/>
              <a:gd name="connsiteY3" fmla="*/ 6400800 h 6400800"/>
              <a:gd name="connsiteX4" fmla="*/ 0 w 5857875"/>
              <a:gd name="connsiteY4" fmla="*/ 0 h 6400800"/>
              <a:gd name="connsiteX0" fmla="*/ 0 w 5857875"/>
              <a:gd name="connsiteY0" fmla="*/ 14288 h 6415088"/>
              <a:gd name="connsiteX1" fmla="*/ 2876550 w 5857875"/>
              <a:gd name="connsiteY1" fmla="*/ 0 h 6415088"/>
              <a:gd name="connsiteX2" fmla="*/ 5857875 w 5857875"/>
              <a:gd name="connsiteY2" fmla="*/ 14288 h 6415088"/>
              <a:gd name="connsiteX3" fmla="*/ 5857875 w 5857875"/>
              <a:gd name="connsiteY3" fmla="*/ 6415088 h 6415088"/>
              <a:gd name="connsiteX4" fmla="*/ 0 w 5857875"/>
              <a:gd name="connsiteY4" fmla="*/ 6415088 h 6415088"/>
              <a:gd name="connsiteX5" fmla="*/ 0 w 5857875"/>
              <a:gd name="connsiteY5" fmla="*/ 14288 h 6415088"/>
              <a:gd name="connsiteX0" fmla="*/ 0 w 5857875"/>
              <a:gd name="connsiteY0" fmla="*/ 14288 h 6415088"/>
              <a:gd name="connsiteX1" fmla="*/ 2876550 w 5857875"/>
              <a:gd name="connsiteY1" fmla="*/ 0 h 6415088"/>
              <a:gd name="connsiteX2" fmla="*/ 5848350 w 5857875"/>
              <a:gd name="connsiteY2" fmla="*/ 1900238 h 6415088"/>
              <a:gd name="connsiteX3" fmla="*/ 5857875 w 5857875"/>
              <a:gd name="connsiteY3" fmla="*/ 6415088 h 6415088"/>
              <a:gd name="connsiteX4" fmla="*/ 0 w 5857875"/>
              <a:gd name="connsiteY4" fmla="*/ 6415088 h 6415088"/>
              <a:gd name="connsiteX5" fmla="*/ 0 w 5857875"/>
              <a:gd name="connsiteY5" fmla="*/ 14288 h 6415088"/>
              <a:gd name="connsiteX0" fmla="*/ 0 w 5857875"/>
              <a:gd name="connsiteY0" fmla="*/ 14288 h 6415088"/>
              <a:gd name="connsiteX1" fmla="*/ 2876550 w 5857875"/>
              <a:gd name="connsiteY1" fmla="*/ 0 h 6415088"/>
              <a:gd name="connsiteX2" fmla="*/ 5219700 w 5857875"/>
              <a:gd name="connsiteY2" fmla="*/ 1504950 h 6415088"/>
              <a:gd name="connsiteX3" fmla="*/ 5848350 w 5857875"/>
              <a:gd name="connsiteY3" fmla="*/ 1900238 h 6415088"/>
              <a:gd name="connsiteX4" fmla="*/ 5857875 w 5857875"/>
              <a:gd name="connsiteY4" fmla="*/ 6415088 h 6415088"/>
              <a:gd name="connsiteX5" fmla="*/ 0 w 5857875"/>
              <a:gd name="connsiteY5" fmla="*/ 6415088 h 6415088"/>
              <a:gd name="connsiteX6" fmla="*/ 0 w 5857875"/>
              <a:gd name="connsiteY6" fmla="*/ 14288 h 6415088"/>
              <a:gd name="connsiteX0" fmla="*/ 0 w 5857875"/>
              <a:gd name="connsiteY0" fmla="*/ 14288 h 6415088"/>
              <a:gd name="connsiteX1" fmla="*/ 2876550 w 5857875"/>
              <a:gd name="connsiteY1" fmla="*/ 0 h 6415088"/>
              <a:gd name="connsiteX2" fmla="*/ 5657850 w 5857875"/>
              <a:gd name="connsiteY2" fmla="*/ 1533525 h 6415088"/>
              <a:gd name="connsiteX3" fmla="*/ 5848350 w 5857875"/>
              <a:gd name="connsiteY3" fmla="*/ 1900238 h 6415088"/>
              <a:gd name="connsiteX4" fmla="*/ 5857875 w 5857875"/>
              <a:gd name="connsiteY4" fmla="*/ 6415088 h 6415088"/>
              <a:gd name="connsiteX5" fmla="*/ 0 w 5857875"/>
              <a:gd name="connsiteY5" fmla="*/ 6415088 h 6415088"/>
              <a:gd name="connsiteX6" fmla="*/ 0 w 5857875"/>
              <a:gd name="connsiteY6" fmla="*/ 14288 h 6415088"/>
              <a:gd name="connsiteX0" fmla="*/ 0 w 5857875"/>
              <a:gd name="connsiteY0" fmla="*/ 14288 h 6415088"/>
              <a:gd name="connsiteX1" fmla="*/ 2876550 w 5857875"/>
              <a:gd name="connsiteY1" fmla="*/ 0 h 6415088"/>
              <a:gd name="connsiteX2" fmla="*/ 3171825 w 5857875"/>
              <a:gd name="connsiteY2" fmla="*/ 161925 h 6415088"/>
              <a:gd name="connsiteX3" fmla="*/ 5657850 w 5857875"/>
              <a:gd name="connsiteY3" fmla="*/ 1533525 h 6415088"/>
              <a:gd name="connsiteX4" fmla="*/ 5848350 w 5857875"/>
              <a:gd name="connsiteY4" fmla="*/ 1900238 h 6415088"/>
              <a:gd name="connsiteX5" fmla="*/ 5857875 w 5857875"/>
              <a:gd name="connsiteY5" fmla="*/ 6415088 h 6415088"/>
              <a:gd name="connsiteX6" fmla="*/ 0 w 5857875"/>
              <a:gd name="connsiteY6" fmla="*/ 6415088 h 6415088"/>
              <a:gd name="connsiteX7" fmla="*/ 0 w 5857875"/>
              <a:gd name="connsiteY7"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5657850 w 5857875"/>
              <a:gd name="connsiteY3" fmla="*/ 1533525 h 6415088"/>
              <a:gd name="connsiteX4" fmla="*/ 5848350 w 5857875"/>
              <a:gd name="connsiteY4" fmla="*/ 1900238 h 6415088"/>
              <a:gd name="connsiteX5" fmla="*/ 5857875 w 5857875"/>
              <a:gd name="connsiteY5" fmla="*/ 6415088 h 6415088"/>
              <a:gd name="connsiteX6" fmla="*/ 0 w 5857875"/>
              <a:gd name="connsiteY6" fmla="*/ 6415088 h 6415088"/>
              <a:gd name="connsiteX7" fmla="*/ 0 w 5857875"/>
              <a:gd name="connsiteY7"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5657850 w 5857875"/>
              <a:gd name="connsiteY3" fmla="*/ 1533525 h 6415088"/>
              <a:gd name="connsiteX4" fmla="*/ 5848350 w 5857875"/>
              <a:gd name="connsiteY4" fmla="*/ 1900238 h 6415088"/>
              <a:gd name="connsiteX5" fmla="*/ 5857875 w 5857875"/>
              <a:gd name="connsiteY5" fmla="*/ 6415088 h 6415088"/>
              <a:gd name="connsiteX6" fmla="*/ 0 w 5857875"/>
              <a:gd name="connsiteY6" fmla="*/ 6415088 h 6415088"/>
              <a:gd name="connsiteX7" fmla="*/ 0 w 5857875"/>
              <a:gd name="connsiteY7"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371975 w 5857875"/>
              <a:gd name="connsiteY3" fmla="*/ 714375 h 6415088"/>
              <a:gd name="connsiteX4" fmla="*/ 5657850 w 5857875"/>
              <a:gd name="connsiteY4" fmla="*/ 15335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657850 w 5857875"/>
              <a:gd name="connsiteY4" fmla="*/ 15335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505450 w 5857875"/>
              <a:gd name="connsiteY4" fmla="*/ 13430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505450 w 5857875"/>
              <a:gd name="connsiteY4" fmla="*/ 13430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505450 w 5857875"/>
              <a:gd name="connsiteY4" fmla="*/ 13430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61050"/>
              <a:gd name="connsiteY0" fmla="*/ 14288 h 6415088"/>
              <a:gd name="connsiteX1" fmla="*/ 2876550 w 5861050"/>
              <a:gd name="connsiteY1" fmla="*/ 0 h 6415088"/>
              <a:gd name="connsiteX2" fmla="*/ 3286125 w 5861050"/>
              <a:gd name="connsiteY2" fmla="*/ 57150 h 6415088"/>
              <a:gd name="connsiteX3" fmla="*/ 4410075 w 5861050"/>
              <a:gd name="connsiteY3" fmla="*/ 685800 h 6415088"/>
              <a:gd name="connsiteX4" fmla="*/ 5505450 w 5861050"/>
              <a:gd name="connsiteY4" fmla="*/ 1343025 h 6415088"/>
              <a:gd name="connsiteX5" fmla="*/ 5861050 w 5861050"/>
              <a:gd name="connsiteY5" fmla="*/ 1989138 h 6415088"/>
              <a:gd name="connsiteX6" fmla="*/ 5857875 w 5861050"/>
              <a:gd name="connsiteY6" fmla="*/ 6415088 h 6415088"/>
              <a:gd name="connsiteX7" fmla="*/ 0 w 5861050"/>
              <a:gd name="connsiteY7" fmla="*/ 6415088 h 6415088"/>
              <a:gd name="connsiteX8" fmla="*/ 0 w 5861050"/>
              <a:gd name="connsiteY8" fmla="*/ 14288 h 6415088"/>
              <a:gd name="connsiteX0" fmla="*/ 0 w 5861050"/>
              <a:gd name="connsiteY0" fmla="*/ 14288 h 6415088"/>
              <a:gd name="connsiteX1" fmla="*/ 2876550 w 5861050"/>
              <a:gd name="connsiteY1" fmla="*/ 0 h 6415088"/>
              <a:gd name="connsiteX2" fmla="*/ 3286125 w 5861050"/>
              <a:gd name="connsiteY2" fmla="*/ 57150 h 6415088"/>
              <a:gd name="connsiteX3" fmla="*/ 4410075 w 5861050"/>
              <a:gd name="connsiteY3" fmla="*/ 685800 h 6415088"/>
              <a:gd name="connsiteX4" fmla="*/ 5505450 w 5861050"/>
              <a:gd name="connsiteY4" fmla="*/ 1343025 h 6415088"/>
              <a:gd name="connsiteX5" fmla="*/ 5861050 w 5861050"/>
              <a:gd name="connsiteY5" fmla="*/ 1989138 h 6415088"/>
              <a:gd name="connsiteX6" fmla="*/ 5857875 w 5861050"/>
              <a:gd name="connsiteY6" fmla="*/ 6415088 h 6415088"/>
              <a:gd name="connsiteX7" fmla="*/ 0 w 5861050"/>
              <a:gd name="connsiteY7" fmla="*/ 6415088 h 6415088"/>
              <a:gd name="connsiteX8" fmla="*/ 0 w 5861050"/>
              <a:gd name="connsiteY8" fmla="*/ 14288 h 6415088"/>
              <a:gd name="connsiteX0" fmla="*/ 0 w 5861050"/>
              <a:gd name="connsiteY0" fmla="*/ 14288 h 6415088"/>
              <a:gd name="connsiteX1" fmla="*/ 2876550 w 5861050"/>
              <a:gd name="connsiteY1" fmla="*/ 0 h 6415088"/>
              <a:gd name="connsiteX2" fmla="*/ 3286125 w 5861050"/>
              <a:gd name="connsiteY2" fmla="*/ 57150 h 6415088"/>
              <a:gd name="connsiteX3" fmla="*/ 4410075 w 5861050"/>
              <a:gd name="connsiteY3" fmla="*/ 685800 h 6415088"/>
              <a:gd name="connsiteX4" fmla="*/ 5505450 w 5861050"/>
              <a:gd name="connsiteY4" fmla="*/ 1343025 h 6415088"/>
              <a:gd name="connsiteX5" fmla="*/ 5861050 w 5861050"/>
              <a:gd name="connsiteY5" fmla="*/ 1989138 h 6415088"/>
              <a:gd name="connsiteX6" fmla="*/ 5857875 w 5861050"/>
              <a:gd name="connsiteY6" fmla="*/ 6415088 h 6415088"/>
              <a:gd name="connsiteX7" fmla="*/ 0 w 5861050"/>
              <a:gd name="connsiteY7" fmla="*/ 6415088 h 6415088"/>
              <a:gd name="connsiteX8" fmla="*/ 0 w 5861050"/>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7938 h 6408738"/>
              <a:gd name="connsiteX1" fmla="*/ 2863850 w 5857943"/>
              <a:gd name="connsiteY1" fmla="*/ 0 h 6408738"/>
              <a:gd name="connsiteX2" fmla="*/ 3286125 w 5857943"/>
              <a:gd name="connsiteY2" fmla="*/ 50800 h 6408738"/>
              <a:gd name="connsiteX3" fmla="*/ 4410075 w 5857943"/>
              <a:gd name="connsiteY3" fmla="*/ 679450 h 6408738"/>
              <a:gd name="connsiteX4" fmla="*/ 5505450 w 5857943"/>
              <a:gd name="connsiteY4" fmla="*/ 1336675 h 6408738"/>
              <a:gd name="connsiteX5" fmla="*/ 5848350 w 5857943"/>
              <a:gd name="connsiteY5" fmla="*/ 1982788 h 6408738"/>
              <a:gd name="connsiteX6" fmla="*/ 5857875 w 5857943"/>
              <a:gd name="connsiteY6" fmla="*/ 6408738 h 6408738"/>
              <a:gd name="connsiteX7" fmla="*/ 0 w 5857943"/>
              <a:gd name="connsiteY7" fmla="*/ 6408738 h 6408738"/>
              <a:gd name="connsiteX8" fmla="*/ 0 w 5857943"/>
              <a:gd name="connsiteY8" fmla="*/ 7938 h 6408738"/>
              <a:gd name="connsiteX0" fmla="*/ 12700 w 5870643"/>
              <a:gd name="connsiteY0" fmla="*/ 7938 h 6408738"/>
              <a:gd name="connsiteX1" fmla="*/ 2876550 w 5870643"/>
              <a:gd name="connsiteY1" fmla="*/ 0 h 6408738"/>
              <a:gd name="connsiteX2" fmla="*/ 3298825 w 5870643"/>
              <a:gd name="connsiteY2" fmla="*/ 50800 h 6408738"/>
              <a:gd name="connsiteX3" fmla="*/ 4422775 w 5870643"/>
              <a:gd name="connsiteY3" fmla="*/ 679450 h 6408738"/>
              <a:gd name="connsiteX4" fmla="*/ 5518150 w 5870643"/>
              <a:gd name="connsiteY4" fmla="*/ 1336675 h 6408738"/>
              <a:gd name="connsiteX5" fmla="*/ 5861050 w 5870643"/>
              <a:gd name="connsiteY5" fmla="*/ 1982788 h 6408738"/>
              <a:gd name="connsiteX6" fmla="*/ 5870575 w 5870643"/>
              <a:gd name="connsiteY6" fmla="*/ 6408738 h 6408738"/>
              <a:gd name="connsiteX7" fmla="*/ 12700 w 5870643"/>
              <a:gd name="connsiteY7" fmla="*/ 6408738 h 6408738"/>
              <a:gd name="connsiteX8" fmla="*/ 0 w 5870643"/>
              <a:gd name="connsiteY8" fmla="*/ 4321175 h 6408738"/>
              <a:gd name="connsiteX9" fmla="*/ 12700 w 5870643"/>
              <a:gd name="connsiteY9" fmla="*/ 7938 h 6408738"/>
              <a:gd name="connsiteX0" fmla="*/ 12700 w 5870643"/>
              <a:gd name="connsiteY0" fmla="*/ 7938 h 6408738"/>
              <a:gd name="connsiteX1" fmla="*/ 2876550 w 5870643"/>
              <a:gd name="connsiteY1" fmla="*/ 0 h 6408738"/>
              <a:gd name="connsiteX2" fmla="*/ 3298825 w 5870643"/>
              <a:gd name="connsiteY2" fmla="*/ 50800 h 6408738"/>
              <a:gd name="connsiteX3" fmla="*/ 4422775 w 5870643"/>
              <a:gd name="connsiteY3" fmla="*/ 679450 h 6408738"/>
              <a:gd name="connsiteX4" fmla="*/ 5518150 w 5870643"/>
              <a:gd name="connsiteY4" fmla="*/ 1336675 h 6408738"/>
              <a:gd name="connsiteX5" fmla="*/ 5861050 w 5870643"/>
              <a:gd name="connsiteY5" fmla="*/ 1982788 h 6408738"/>
              <a:gd name="connsiteX6" fmla="*/ 5870575 w 5870643"/>
              <a:gd name="connsiteY6" fmla="*/ 6408738 h 6408738"/>
              <a:gd name="connsiteX7" fmla="*/ 2806700 w 5870643"/>
              <a:gd name="connsiteY7" fmla="*/ 6403975 h 6408738"/>
              <a:gd name="connsiteX8" fmla="*/ 12700 w 5870643"/>
              <a:gd name="connsiteY8" fmla="*/ 6408738 h 6408738"/>
              <a:gd name="connsiteX9" fmla="*/ 0 w 5870643"/>
              <a:gd name="connsiteY9" fmla="*/ 4321175 h 6408738"/>
              <a:gd name="connsiteX10" fmla="*/ 12700 w 5870643"/>
              <a:gd name="connsiteY10" fmla="*/ 7938 h 6408738"/>
              <a:gd name="connsiteX0" fmla="*/ 210765 w 6068708"/>
              <a:gd name="connsiteY0" fmla="*/ 7938 h 6408738"/>
              <a:gd name="connsiteX1" fmla="*/ 3074615 w 6068708"/>
              <a:gd name="connsiteY1" fmla="*/ 0 h 6408738"/>
              <a:gd name="connsiteX2" fmla="*/ 3496890 w 6068708"/>
              <a:gd name="connsiteY2" fmla="*/ 50800 h 6408738"/>
              <a:gd name="connsiteX3" fmla="*/ 4620840 w 6068708"/>
              <a:gd name="connsiteY3" fmla="*/ 679450 h 6408738"/>
              <a:gd name="connsiteX4" fmla="*/ 5716215 w 6068708"/>
              <a:gd name="connsiteY4" fmla="*/ 1336675 h 6408738"/>
              <a:gd name="connsiteX5" fmla="*/ 6059115 w 6068708"/>
              <a:gd name="connsiteY5" fmla="*/ 1982788 h 6408738"/>
              <a:gd name="connsiteX6" fmla="*/ 6068640 w 6068708"/>
              <a:gd name="connsiteY6" fmla="*/ 6408738 h 6408738"/>
              <a:gd name="connsiteX7" fmla="*/ 3004765 w 6068708"/>
              <a:gd name="connsiteY7" fmla="*/ 6403975 h 6408738"/>
              <a:gd name="connsiteX8" fmla="*/ 210765 w 6068708"/>
              <a:gd name="connsiteY8" fmla="*/ 6408738 h 6408738"/>
              <a:gd name="connsiteX9" fmla="*/ 198065 w 6068708"/>
              <a:gd name="connsiteY9" fmla="*/ 5210175 h 6408738"/>
              <a:gd name="connsiteX10" fmla="*/ 198065 w 6068708"/>
              <a:gd name="connsiteY10" fmla="*/ 4321175 h 6408738"/>
              <a:gd name="connsiteX11" fmla="*/ 210765 w 6068708"/>
              <a:gd name="connsiteY11" fmla="*/ 7938 h 6408738"/>
              <a:gd name="connsiteX0" fmla="*/ 14288 w 5872231"/>
              <a:gd name="connsiteY0" fmla="*/ 7938 h 6408738"/>
              <a:gd name="connsiteX1" fmla="*/ 2878138 w 5872231"/>
              <a:gd name="connsiteY1" fmla="*/ 0 h 6408738"/>
              <a:gd name="connsiteX2" fmla="*/ 3300413 w 5872231"/>
              <a:gd name="connsiteY2" fmla="*/ 50800 h 6408738"/>
              <a:gd name="connsiteX3" fmla="*/ 4424363 w 5872231"/>
              <a:gd name="connsiteY3" fmla="*/ 679450 h 6408738"/>
              <a:gd name="connsiteX4" fmla="*/ 5519738 w 5872231"/>
              <a:gd name="connsiteY4" fmla="*/ 1336675 h 6408738"/>
              <a:gd name="connsiteX5" fmla="*/ 5862638 w 5872231"/>
              <a:gd name="connsiteY5" fmla="*/ 1982788 h 6408738"/>
              <a:gd name="connsiteX6" fmla="*/ 5872163 w 5872231"/>
              <a:gd name="connsiteY6" fmla="*/ 6408738 h 6408738"/>
              <a:gd name="connsiteX7" fmla="*/ 2808288 w 5872231"/>
              <a:gd name="connsiteY7" fmla="*/ 6403975 h 6408738"/>
              <a:gd name="connsiteX8" fmla="*/ 1398588 w 5872231"/>
              <a:gd name="connsiteY8" fmla="*/ 5659438 h 6408738"/>
              <a:gd name="connsiteX9" fmla="*/ 1588 w 5872231"/>
              <a:gd name="connsiteY9" fmla="*/ 5210175 h 6408738"/>
              <a:gd name="connsiteX10" fmla="*/ 1588 w 5872231"/>
              <a:gd name="connsiteY10" fmla="*/ 4321175 h 6408738"/>
              <a:gd name="connsiteX11" fmla="*/ 14288 w 5872231"/>
              <a:gd name="connsiteY11" fmla="*/ 7938 h 6408738"/>
              <a:gd name="connsiteX0" fmla="*/ 14288 w 5872231"/>
              <a:gd name="connsiteY0" fmla="*/ 7938 h 6408738"/>
              <a:gd name="connsiteX1" fmla="*/ 2878138 w 5872231"/>
              <a:gd name="connsiteY1" fmla="*/ 0 h 6408738"/>
              <a:gd name="connsiteX2" fmla="*/ 3300413 w 5872231"/>
              <a:gd name="connsiteY2" fmla="*/ 50800 h 6408738"/>
              <a:gd name="connsiteX3" fmla="*/ 4424363 w 5872231"/>
              <a:gd name="connsiteY3" fmla="*/ 679450 h 6408738"/>
              <a:gd name="connsiteX4" fmla="*/ 5519738 w 5872231"/>
              <a:gd name="connsiteY4" fmla="*/ 1336675 h 6408738"/>
              <a:gd name="connsiteX5" fmla="*/ 5862638 w 5872231"/>
              <a:gd name="connsiteY5" fmla="*/ 1982788 h 6408738"/>
              <a:gd name="connsiteX6" fmla="*/ 5872163 w 5872231"/>
              <a:gd name="connsiteY6" fmla="*/ 6408738 h 6408738"/>
              <a:gd name="connsiteX7" fmla="*/ 2808288 w 5872231"/>
              <a:gd name="connsiteY7" fmla="*/ 6403975 h 6408738"/>
              <a:gd name="connsiteX8" fmla="*/ 1398588 w 5872231"/>
              <a:gd name="connsiteY8" fmla="*/ 5659438 h 6408738"/>
              <a:gd name="connsiteX9" fmla="*/ 1588 w 5872231"/>
              <a:gd name="connsiteY9" fmla="*/ 5210175 h 6408738"/>
              <a:gd name="connsiteX10" fmla="*/ 1588 w 5872231"/>
              <a:gd name="connsiteY10" fmla="*/ 4321175 h 6408738"/>
              <a:gd name="connsiteX11" fmla="*/ 14288 w 5872231"/>
              <a:gd name="connsiteY11" fmla="*/ 7938 h 6408738"/>
              <a:gd name="connsiteX0" fmla="*/ 12711 w 5870654"/>
              <a:gd name="connsiteY0" fmla="*/ 7938 h 6408738"/>
              <a:gd name="connsiteX1" fmla="*/ 2876561 w 5870654"/>
              <a:gd name="connsiteY1" fmla="*/ 0 h 6408738"/>
              <a:gd name="connsiteX2" fmla="*/ 3298836 w 5870654"/>
              <a:gd name="connsiteY2" fmla="*/ 50800 h 6408738"/>
              <a:gd name="connsiteX3" fmla="*/ 4422786 w 5870654"/>
              <a:gd name="connsiteY3" fmla="*/ 679450 h 6408738"/>
              <a:gd name="connsiteX4" fmla="*/ 5518161 w 5870654"/>
              <a:gd name="connsiteY4" fmla="*/ 1336675 h 6408738"/>
              <a:gd name="connsiteX5" fmla="*/ 5861061 w 5870654"/>
              <a:gd name="connsiteY5" fmla="*/ 1982788 h 6408738"/>
              <a:gd name="connsiteX6" fmla="*/ 5870586 w 5870654"/>
              <a:gd name="connsiteY6" fmla="*/ 6408738 h 6408738"/>
              <a:gd name="connsiteX7" fmla="*/ 2806711 w 5870654"/>
              <a:gd name="connsiteY7" fmla="*/ 6403975 h 6408738"/>
              <a:gd name="connsiteX8" fmla="*/ 1397011 w 5870654"/>
              <a:gd name="connsiteY8" fmla="*/ 5659438 h 6408738"/>
              <a:gd name="connsiteX9" fmla="*/ 304811 w 5870654"/>
              <a:gd name="connsiteY9" fmla="*/ 5032375 h 6408738"/>
              <a:gd name="connsiteX10" fmla="*/ 11 w 5870654"/>
              <a:gd name="connsiteY10" fmla="*/ 4321175 h 6408738"/>
              <a:gd name="connsiteX11" fmla="*/ 12711 w 5870654"/>
              <a:gd name="connsiteY11" fmla="*/ 7938 h 6408738"/>
              <a:gd name="connsiteX0" fmla="*/ 12711 w 5870654"/>
              <a:gd name="connsiteY0" fmla="*/ 7938 h 6408738"/>
              <a:gd name="connsiteX1" fmla="*/ 2876561 w 5870654"/>
              <a:gd name="connsiteY1" fmla="*/ 0 h 6408738"/>
              <a:gd name="connsiteX2" fmla="*/ 3298836 w 5870654"/>
              <a:gd name="connsiteY2" fmla="*/ 50800 h 6408738"/>
              <a:gd name="connsiteX3" fmla="*/ 4422786 w 5870654"/>
              <a:gd name="connsiteY3" fmla="*/ 679450 h 6408738"/>
              <a:gd name="connsiteX4" fmla="*/ 5518161 w 5870654"/>
              <a:gd name="connsiteY4" fmla="*/ 1336675 h 6408738"/>
              <a:gd name="connsiteX5" fmla="*/ 5861061 w 5870654"/>
              <a:gd name="connsiteY5" fmla="*/ 1982788 h 6408738"/>
              <a:gd name="connsiteX6" fmla="*/ 5870586 w 5870654"/>
              <a:gd name="connsiteY6" fmla="*/ 6408738 h 6408738"/>
              <a:gd name="connsiteX7" fmla="*/ 2806711 w 5870654"/>
              <a:gd name="connsiteY7" fmla="*/ 6403975 h 6408738"/>
              <a:gd name="connsiteX8" fmla="*/ 1397011 w 5870654"/>
              <a:gd name="connsiteY8" fmla="*/ 5659438 h 6408738"/>
              <a:gd name="connsiteX9" fmla="*/ 304811 w 5870654"/>
              <a:gd name="connsiteY9" fmla="*/ 5032375 h 6408738"/>
              <a:gd name="connsiteX10" fmla="*/ 11 w 5870654"/>
              <a:gd name="connsiteY10" fmla="*/ 4321175 h 6408738"/>
              <a:gd name="connsiteX11" fmla="*/ 12711 w 5870654"/>
              <a:gd name="connsiteY11" fmla="*/ 7938 h 6408738"/>
              <a:gd name="connsiteX0" fmla="*/ 19060 w 5877003"/>
              <a:gd name="connsiteY0" fmla="*/ 7938 h 6408738"/>
              <a:gd name="connsiteX1" fmla="*/ 2882910 w 5877003"/>
              <a:gd name="connsiteY1" fmla="*/ 0 h 6408738"/>
              <a:gd name="connsiteX2" fmla="*/ 3305185 w 5877003"/>
              <a:gd name="connsiteY2" fmla="*/ 50800 h 6408738"/>
              <a:gd name="connsiteX3" fmla="*/ 4429135 w 5877003"/>
              <a:gd name="connsiteY3" fmla="*/ 679450 h 6408738"/>
              <a:gd name="connsiteX4" fmla="*/ 5524510 w 5877003"/>
              <a:gd name="connsiteY4" fmla="*/ 1336675 h 6408738"/>
              <a:gd name="connsiteX5" fmla="*/ 5867410 w 5877003"/>
              <a:gd name="connsiteY5" fmla="*/ 1982788 h 6408738"/>
              <a:gd name="connsiteX6" fmla="*/ 5876935 w 5877003"/>
              <a:gd name="connsiteY6" fmla="*/ 6408738 h 6408738"/>
              <a:gd name="connsiteX7" fmla="*/ 2813060 w 5877003"/>
              <a:gd name="connsiteY7" fmla="*/ 6403975 h 6408738"/>
              <a:gd name="connsiteX8" fmla="*/ 1403360 w 5877003"/>
              <a:gd name="connsiteY8" fmla="*/ 5659438 h 6408738"/>
              <a:gd name="connsiteX9" fmla="*/ 311160 w 5877003"/>
              <a:gd name="connsiteY9" fmla="*/ 5032375 h 6408738"/>
              <a:gd name="connsiteX10" fmla="*/ 10 w 5877003"/>
              <a:gd name="connsiteY10" fmla="*/ 4162425 h 6408738"/>
              <a:gd name="connsiteX11" fmla="*/ 19060 w 5877003"/>
              <a:gd name="connsiteY11" fmla="*/ 7938 h 6408738"/>
              <a:gd name="connsiteX0" fmla="*/ 19068 w 5877011"/>
              <a:gd name="connsiteY0" fmla="*/ 7938 h 6408738"/>
              <a:gd name="connsiteX1" fmla="*/ 2882918 w 5877011"/>
              <a:gd name="connsiteY1" fmla="*/ 0 h 6408738"/>
              <a:gd name="connsiteX2" fmla="*/ 3305193 w 5877011"/>
              <a:gd name="connsiteY2" fmla="*/ 50800 h 6408738"/>
              <a:gd name="connsiteX3" fmla="*/ 4429143 w 5877011"/>
              <a:gd name="connsiteY3" fmla="*/ 679450 h 6408738"/>
              <a:gd name="connsiteX4" fmla="*/ 5524518 w 5877011"/>
              <a:gd name="connsiteY4" fmla="*/ 1336675 h 6408738"/>
              <a:gd name="connsiteX5" fmla="*/ 5867418 w 5877011"/>
              <a:gd name="connsiteY5" fmla="*/ 1982788 h 6408738"/>
              <a:gd name="connsiteX6" fmla="*/ 5876943 w 5877011"/>
              <a:gd name="connsiteY6" fmla="*/ 6408738 h 6408738"/>
              <a:gd name="connsiteX7" fmla="*/ 2813068 w 5877011"/>
              <a:gd name="connsiteY7" fmla="*/ 6403975 h 6408738"/>
              <a:gd name="connsiteX8" fmla="*/ 1403368 w 5877011"/>
              <a:gd name="connsiteY8" fmla="*/ 5659438 h 6408738"/>
              <a:gd name="connsiteX9" fmla="*/ 311168 w 5877011"/>
              <a:gd name="connsiteY9" fmla="*/ 5032375 h 6408738"/>
              <a:gd name="connsiteX10" fmla="*/ 18 w 5877011"/>
              <a:gd name="connsiteY10" fmla="*/ 4162425 h 6408738"/>
              <a:gd name="connsiteX11" fmla="*/ 19068 w 5877011"/>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311150 w 5876993"/>
              <a:gd name="connsiteY9" fmla="*/ 50323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95444 h 6496244"/>
              <a:gd name="connsiteX1" fmla="*/ 2842976 w 5876993"/>
              <a:gd name="connsiteY1" fmla="*/ 0 h 6496244"/>
              <a:gd name="connsiteX2" fmla="*/ 3305175 w 5876993"/>
              <a:gd name="connsiteY2" fmla="*/ 138306 h 6496244"/>
              <a:gd name="connsiteX3" fmla="*/ 4429125 w 5876993"/>
              <a:gd name="connsiteY3" fmla="*/ 766956 h 6496244"/>
              <a:gd name="connsiteX4" fmla="*/ 5524500 w 5876993"/>
              <a:gd name="connsiteY4" fmla="*/ 1424181 h 6496244"/>
              <a:gd name="connsiteX5" fmla="*/ 5867400 w 5876993"/>
              <a:gd name="connsiteY5" fmla="*/ 2070294 h 6496244"/>
              <a:gd name="connsiteX6" fmla="*/ 5876925 w 5876993"/>
              <a:gd name="connsiteY6" fmla="*/ 6496244 h 6496244"/>
              <a:gd name="connsiteX7" fmla="*/ 2727325 w 5876993"/>
              <a:gd name="connsiteY7" fmla="*/ 6472431 h 6496244"/>
              <a:gd name="connsiteX8" fmla="*/ 1372870 w 5876993"/>
              <a:gd name="connsiteY8" fmla="*/ 5754564 h 6496244"/>
              <a:gd name="connsiteX9" fmla="*/ 292100 w 5876993"/>
              <a:gd name="connsiteY9" fmla="*/ 5069081 h 6496244"/>
              <a:gd name="connsiteX10" fmla="*/ 0 w 5876993"/>
              <a:gd name="connsiteY10" fmla="*/ 4249931 h 6496244"/>
              <a:gd name="connsiteX11" fmla="*/ 19050 w 5876993"/>
              <a:gd name="connsiteY11" fmla="*/ 95444 h 6496244"/>
              <a:gd name="connsiteX0" fmla="*/ 29031 w 5876993"/>
              <a:gd name="connsiteY0" fmla="*/ 7936 h 6496244"/>
              <a:gd name="connsiteX1" fmla="*/ 2842976 w 5876993"/>
              <a:gd name="connsiteY1" fmla="*/ 0 h 6496244"/>
              <a:gd name="connsiteX2" fmla="*/ 3305175 w 5876993"/>
              <a:gd name="connsiteY2" fmla="*/ 138306 h 6496244"/>
              <a:gd name="connsiteX3" fmla="*/ 4429125 w 5876993"/>
              <a:gd name="connsiteY3" fmla="*/ 766956 h 6496244"/>
              <a:gd name="connsiteX4" fmla="*/ 5524500 w 5876993"/>
              <a:gd name="connsiteY4" fmla="*/ 1424181 h 6496244"/>
              <a:gd name="connsiteX5" fmla="*/ 5867400 w 5876993"/>
              <a:gd name="connsiteY5" fmla="*/ 2070294 h 6496244"/>
              <a:gd name="connsiteX6" fmla="*/ 5876925 w 5876993"/>
              <a:gd name="connsiteY6" fmla="*/ 6496244 h 6496244"/>
              <a:gd name="connsiteX7" fmla="*/ 2727325 w 5876993"/>
              <a:gd name="connsiteY7" fmla="*/ 6472431 h 6496244"/>
              <a:gd name="connsiteX8" fmla="*/ 1372870 w 5876993"/>
              <a:gd name="connsiteY8" fmla="*/ 5754564 h 6496244"/>
              <a:gd name="connsiteX9" fmla="*/ 292100 w 5876993"/>
              <a:gd name="connsiteY9" fmla="*/ 5069081 h 6496244"/>
              <a:gd name="connsiteX10" fmla="*/ 0 w 5876993"/>
              <a:gd name="connsiteY10" fmla="*/ 4249931 h 6496244"/>
              <a:gd name="connsiteX11" fmla="*/ 29031 w 5876993"/>
              <a:gd name="connsiteY11" fmla="*/ 7936 h 6496244"/>
              <a:gd name="connsiteX0" fmla="*/ 29031 w 5876993"/>
              <a:gd name="connsiteY0" fmla="*/ 7936 h 6496244"/>
              <a:gd name="connsiteX1" fmla="*/ 2813033 w 5876993"/>
              <a:gd name="connsiteY1" fmla="*/ 0 h 6496244"/>
              <a:gd name="connsiteX2" fmla="*/ 3305175 w 5876993"/>
              <a:gd name="connsiteY2" fmla="*/ 138306 h 6496244"/>
              <a:gd name="connsiteX3" fmla="*/ 4429125 w 5876993"/>
              <a:gd name="connsiteY3" fmla="*/ 766956 h 6496244"/>
              <a:gd name="connsiteX4" fmla="*/ 5524500 w 5876993"/>
              <a:gd name="connsiteY4" fmla="*/ 1424181 h 6496244"/>
              <a:gd name="connsiteX5" fmla="*/ 5867400 w 5876993"/>
              <a:gd name="connsiteY5" fmla="*/ 2070294 h 6496244"/>
              <a:gd name="connsiteX6" fmla="*/ 5876925 w 5876993"/>
              <a:gd name="connsiteY6" fmla="*/ 6496244 h 6496244"/>
              <a:gd name="connsiteX7" fmla="*/ 2727325 w 5876993"/>
              <a:gd name="connsiteY7" fmla="*/ 6472431 h 6496244"/>
              <a:gd name="connsiteX8" fmla="*/ 1372870 w 5876993"/>
              <a:gd name="connsiteY8" fmla="*/ 5754564 h 6496244"/>
              <a:gd name="connsiteX9" fmla="*/ 292100 w 5876993"/>
              <a:gd name="connsiteY9" fmla="*/ 5069081 h 6496244"/>
              <a:gd name="connsiteX10" fmla="*/ 0 w 5876993"/>
              <a:gd name="connsiteY10" fmla="*/ 4249931 h 6496244"/>
              <a:gd name="connsiteX11" fmla="*/ 29031 w 5876993"/>
              <a:gd name="connsiteY11" fmla="*/ 7936 h 6496244"/>
              <a:gd name="connsiteX0" fmla="*/ 29031 w 5876993"/>
              <a:gd name="connsiteY0" fmla="*/ 1454 h 6489762"/>
              <a:gd name="connsiteX1" fmla="*/ 2939463 w 5876993"/>
              <a:gd name="connsiteY1" fmla="*/ 0 h 6489762"/>
              <a:gd name="connsiteX2" fmla="*/ 3305175 w 5876993"/>
              <a:gd name="connsiteY2" fmla="*/ 131824 h 6489762"/>
              <a:gd name="connsiteX3" fmla="*/ 4429125 w 5876993"/>
              <a:gd name="connsiteY3" fmla="*/ 760474 h 6489762"/>
              <a:gd name="connsiteX4" fmla="*/ 5524500 w 5876993"/>
              <a:gd name="connsiteY4" fmla="*/ 1417699 h 6489762"/>
              <a:gd name="connsiteX5" fmla="*/ 5867400 w 5876993"/>
              <a:gd name="connsiteY5" fmla="*/ 2063812 h 6489762"/>
              <a:gd name="connsiteX6" fmla="*/ 5876925 w 5876993"/>
              <a:gd name="connsiteY6" fmla="*/ 6489762 h 6489762"/>
              <a:gd name="connsiteX7" fmla="*/ 2727325 w 5876993"/>
              <a:gd name="connsiteY7" fmla="*/ 6465949 h 6489762"/>
              <a:gd name="connsiteX8" fmla="*/ 1372870 w 5876993"/>
              <a:gd name="connsiteY8" fmla="*/ 5748082 h 6489762"/>
              <a:gd name="connsiteX9" fmla="*/ 292100 w 5876993"/>
              <a:gd name="connsiteY9" fmla="*/ 5062599 h 6489762"/>
              <a:gd name="connsiteX10" fmla="*/ 0 w 5876993"/>
              <a:gd name="connsiteY10" fmla="*/ 4243449 h 6489762"/>
              <a:gd name="connsiteX11" fmla="*/ 29031 w 5876993"/>
              <a:gd name="connsiteY11" fmla="*/ 1454 h 6489762"/>
              <a:gd name="connsiteX0" fmla="*/ 29031 w 5876993"/>
              <a:gd name="connsiteY0" fmla="*/ 1454 h 6489762"/>
              <a:gd name="connsiteX1" fmla="*/ 2912846 w 5876993"/>
              <a:gd name="connsiteY1" fmla="*/ 0 h 6489762"/>
              <a:gd name="connsiteX2" fmla="*/ 3305175 w 5876993"/>
              <a:gd name="connsiteY2" fmla="*/ 131824 h 6489762"/>
              <a:gd name="connsiteX3" fmla="*/ 4429125 w 5876993"/>
              <a:gd name="connsiteY3" fmla="*/ 760474 h 6489762"/>
              <a:gd name="connsiteX4" fmla="*/ 5524500 w 5876993"/>
              <a:gd name="connsiteY4" fmla="*/ 1417699 h 6489762"/>
              <a:gd name="connsiteX5" fmla="*/ 5867400 w 5876993"/>
              <a:gd name="connsiteY5" fmla="*/ 2063812 h 6489762"/>
              <a:gd name="connsiteX6" fmla="*/ 5876925 w 5876993"/>
              <a:gd name="connsiteY6" fmla="*/ 6489762 h 6489762"/>
              <a:gd name="connsiteX7" fmla="*/ 2727325 w 5876993"/>
              <a:gd name="connsiteY7" fmla="*/ 6465949 h 6489762"/>
              <a:gd name="connsiteX8" fmla="*/ 1372870 w 5876993"/>
              <a:gd name="connsiteY8" fmla="*/ 5748082 h 6489762"/>
              <a:gd name="connsiteX9" fmla="*/ 292100 w 5876993"/>
              <a:gd name="connsiteY9" fmla="*/ 5062599 h 6489762"/>
              <a:gd name="connsiteX10" fmla="*/ 0 w 5876993"/>
              <a:gd name="connsiteY10" fmla="*/ 4243449 h 6489762"/>
              <a:gd name="connsiteX11" fmla="*/ 29031 w 5876993"/>
              <a:gd name="connsiteY11" fmla="*/ 1454 h 6489762"/>
              <a:gd name="connsiteX0" fmla="*/ 29031 w 5886944"/>
              <a:gd name="connsiteY0" fmla="*/ 1454 h 6465949"/>
              <a:gd name="connsiteX1" fmla="*/ 2912846 w 5886944"/>
              <a:gd name="connsiteY1" fmla="*/ 0 h 6465949"/>
              <a:gd name="connsiteX2" fmla="*/ 3305175 w 5886944"/>
              <a:gd name="connsiteY2" fmla="*/ 131824 h 6465949"/>
              <a:gd name="connsiteX3" fmla="*/ 4429125 w 5886944"/>
              <a:gd name="connsiteY3" fmla="*/ 760474 h 6465949"/>
              <a:gd name="connsiteX4" fmla="*/ 5524500 w 5886944"/>
              <a:gd name="connsiteY4" fmla="*/ 1417699 h 6465949"/>
              <a:gd name="connsiteX5" fmla="*/ 5867400 w 5886944"/>
              <a:gd name="connsiteY5" fmla="*/ 2063812 h 6465949"/>
              <a:gd name="connsiteX6" fmla="*/ 5886906 w 5886944"/>
              <a:gd name="connsiteY6" fmla="*/ 6061950 h 6465949"/>
              <a:gd name="connsiteX7" fmla="*/ 2727325 w 5886944"/>
              <a:gd name="connsiteY7" fmla="*/ 6465949 h 6465949"/>
              <a:gd name="connsiteX8" fmla="*/ 1372870 w 5886944"/>
              <a:gd name="connsiteY8" fmla="*/ 5748082 h 6465949"/>
              <a:gd name="connsiteX9" fmla="*/ 292100 w 5886944"/>
              <a:gd name="connsiteY9" fmla="*/ 5062599 h 6465949"/>
              <a:gd name="connsiteX10" fmla="*/ 0 w 5886944"/>
              <a:gd name="connsiteY10" fmla="*/ 4243449 h 6465949"/>
              <a:gd name="connsiteX11" fmla="*/ 29031 w 5886944"/>
              <a:gd name="connsiteY11" fmla="*/ 1454 h 6465949"/>
              <a:gd name="connsiteX0" fmla="*/ 29031 w 5886944"/>
              <a:gd name="connsiteY0" fmla="*/ 1454 h 6465949"/>
              <a:gd name="connsiteX1" fmla="*/ 2912846 w 5886944"/>
              <a:gd name="connsiteY1" fmla="*/ 0 h 6465949"/>
              <a:gd name="connsiteX2" fmla="*/ 3305175 w 5886944"/>
              <a:gd name="connsiteY2" fmla="*/ 131824 h 6465949"/>
              <a:gd name="connsiteX3" fmla="*/ 4429125 w 5886944"/>
              <a:gd name="connsiteY3" fmla="*/ 760474 h 6465949"/>
              <a:gd name="connsiteX4" fmla="*/ 5524500 w 5886944"/>
              <a:gd name="connsiteY4" fmla="*/ 1417699 h 6465949"/>
              <a:gd name="connsiteX5" fmla="*/ 5867400 w 5886944"/>
              <a:gd name="connsiteY5" fmla="*/ 2063812 h 6465949"/>
              <a:gd name="connsiteX6" fmla="*/ 5886906 w 5886944"/>
              <a:gd name="connsiteY6" fmla="*/ 6061950 h 6465949"/>
              <a:gd name="connsiteX7" fmla="*/ 2727325 w 5886944"/>
              <a:gd name="connsiteY7" fmla="*/ 6465949 h 6465949"/>
              <a:gd name="connsiteX8" fmla="*/ 1372870 w 5886944"/>
              <a:gd name="connsiteY8" fmla="*/ 5748082 h 6465949"/>
              <a:gd name="connsiteX9" fmla="*/ 0 w 5886944"/>
              <a:gd name="connsiteY9" fmla="*/ 4243449 h 6465949"/>
              <a:gd name="connsiteX10" fmla="*/ 29031 w 5886944"/>
              <a:gd name="connsiteY10" fmla="*/ 1454 h 6465949"/>
              <a:gd name="connsiteX0" fmla="*/ 29031 w 5886944"/>
              <a:gd name="connsiteY0" fmla="*/ 1454 h 6465949"/>
              <a:gd name="connsiteX1" fmla="*/ 2912846 w 5886944"/>
              <a:gd name="connsiteY1" fmla="*/ 0 h 6465949"/>
              <a:gd name="connsiteX2" fmla="*/ 3305175 w 5886944"/>
              <a:gd name="connsiteY2" fmla="*/ 131824 h 6465949"/>
              <a:gd name="connsiteX3" fmla="*/ 4429125 w 5886944"/>
              <a:gd name="connsiteY3" fmla="*/ 760474 h 6465949"/>
              <a:gd name="connsiteX4" fmla="*/ 5524500 w 5886944"/>
              <a:gd name="connsiteY4" fmla="*/ 1417699 h 6465949"/>
              <a:gd name="connsiteX5" fmla="*/ 5867400 w 5886944"/>
              <a:gd name="connsiteY5" fmla="*/ 2063812 h 6465949"/>
              <a:gd name="connsiteX6" fmla="*/ 5886906 w 5886944"/>
              <a:gd name="connsiteY6" fmla="*/ 6061950 h 6465949"/>
              <a:gd name="connsiteX7" fmla="*/ 2727325 w 5886944"/>
              <a:gd name="connsiteY7" fmla="*/ 6465949 h 6465949"/>
              <a:gd name="connsiteX8" fmla="*/ 0 w 5886944"/>
              <a:gd name="connsiteY8" fmla="*/ 4243449 h 6465949"/>
              <a:gd name="connsiteX9" fmla="*/ 29031 w 5886944"/>
              <a:gd name="connsiteY9" fmla="*/ 1454 h 6465949"/>
              <a:gd name="connsiteX0" fmla="*/ 320 w 5858233"/>
              <a:gd name="connsiteY0" fmla="*/ 1454 h 6589779"/>
              <a:gd name="connsiteX1" fmla="*/ 2884135 w 5858233"/>
              <a:gd name="connsiteY1" fmla="*/ 0 h 6589779"/>
              <a:gd name="connsiteX2" fmla="*/ 3276464 w 5858233"/>
              <a:gd name="connsiteY2" fmla="*/ 131824 h 6589779"/>
              <a:gd name="connsiteX3" fmla="*/ 4400414 w 5858233"/>
              <a:gd name="connsiteY3" fmla="*/ 760474 h 6589779"/>
              <a:gd name="connsiteX4" fmla="*/ 5495789 w 5858233"/>
              <a:gd name="connsiteY4" fmla="*/ 1417699 h 6589779"/>
              <a:gd name="connsiteX5" fmla="*/ 5838689 w 5858233"/>
              <a:gd name="connsiteY5" fmla="*/ 2063812 h 6589779"/>
              <a:gd name="connsiteX6" fmla="*/ 5858195 w 5858233"/>
              <a:gd name="connsiteY6" fmla="*/ 6061950 h 6589779"/>
              <a:gd name="connsiteX7" fmla="*/ 2698614 w 5858233"/>
              <a:gd name="connsiteY7" fmla="*/ 6465949 h 6589779"/>
              <a:gd name="connsiteX8" fmla="*/ 31177 w 5858233"/>
              <a:gd name="connsiteY8" fmla="*/ 6071372 h 6589779"/>
              <a:gd name="connsiteX9" fmla="*/ 320 w 5858233"/>
              <a:gd name="connsiteY9" fmla="*/ 1454 h 6589779"/>
              <a:gd name="connsiteX0" fmla="*/ 320 w 5858233"/>
              <a:gd name="connsiteY0" fmla="*/ 1454 h 6071373"/>
              <a:gd name="connsiteX1" fmla="*/ 2884135 w 5858233"/>
              <a:gd name="connsiteY1" fmla="*/ 0 h 6071373"/>
              <a:gd name="connsiteX2" fmla="*/ 3276464 w 5858233"/>
              <a:gd name="connsiteY2" fmla="*/ 131824 h 6071373"/>
              <a:gd name="connsiteX3" fmla="*/ 4400414 w 5858233"/>
              <a:gd name="connsiteY3" fmla="*/ 760474 h 6071373"/>
              <a:gd name="connsiteX4" fmla="*/ 5495789 w 5858233"/>
              <a:gd name="connsiteY4" fmla="*/ 1417699 h 6071373"/>
              <a:gd name="connsiteX5" fmla="*/ 5838689 w 5858233"/>
              <a:gd name="connsiteY5" fmla="*/ 2063812 h 6071373"/>
              <a:gd name="connsiteX6" fmla="*/ 5858195 w 5858233"/>
              <a:gd name="connsiteY6" fmla="*/ 6061950 h 6071373"/>
              <a:gd name="connsiteX7" fmla="*/ 31177 w 5858233"/>
              <a:gd name="connsiteY7" fmla="*/ 6071372 h 6071373"/>
              <a:gd name="connsiteX8" fmla="*/ 320 w 5858233"/>
              <a:gd name="connsiteY8" fmla="*/ 1454 h 6071373"/>
              <a:gd name="connsiteX0" fmla="*/ 320 w 5858233"/>
              <a:gd name="connsiteY0" fmla="*/ 0 h 6069919"/>
              <a:gd name="connsiteX1" fmla="*/ 2824247 w 5858233"/>
              <a:gd name="connsiteY1" fmla="*/ 3409 h 6069919"/>
              <a:gd name="connsiteX2" fmla="*/ 3276464 w 5858233"/>
              <a:gd name="connsiteY2" fmla="*/ 130370 h 6069919"/>
              <a:gd name="connsiteX3" fmla="*/ 4400414 w 5858233"/>
              <a:gd name="connsiteY3" fmla="*/ 759020 h 6069919"/>
              <a:gd name="connsiteX4" fmla="*/ 5495789 w 5858233"/>
              <a:gd name="connsiteY4" fmla="*/ 1416245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495789 w 5858233"/>
              <a:gd name="connsiteY4" fmla="*/ 1416245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400967 w 5858233"/>
              <a:gd name="connsiteY4" fmla="*/ 1343322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400967 w 5858233"/>
              <a:gd name="connsiteY4" fmla="*/ 1343322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11587 w 5858233"/>
              <a:gd name="connsiteY2" fmla="*/ 96340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4400414 w 5858233"/>
              <a:gd name="connsiteY2" fmla="*/ 759020 h 6069919"/>
              <a:gd name="connsiteX3" fmla="*/ 5376014 w 5858233"/>
              <a:gd name="connsiteY3" fmla="*/ 1333600 h 6069919"/>
              <a:gd name="connsiteX4" fmla="*/ 5838689 w 5858233"/>
              <a:gd name="connsiteY4" fmla="*/ 2062358 h 6069919"/>
              <a:gd name="connsiteX5" fmla="*/ 5858195 w 5858233"/>
              <a:gd name="connsiteY5" fmla="*/ 6060496 h 6069919"/>
              <a:gd name="connsiteX6" fmla="*/ 31177 w 5858233"/>
              <a:gd name="connsiteY6" fmla="*/ 6069918 h 6069919"/>
              <a:gd name="connsiteX7" fmla="*/ 320 w 5858233"/>
              <a:gd name="connsiteY7" fmla="*/ 0 h 6069919"/>
              <a:gd name="connsiteX0" fmla="*/ 320 w 5858233"/>
              <a:gd name="connsiteY0" fmla="*/ 0 h 6069919"/>
              <a:gd name="connsiteX1" fmla="*/ 2824247 w 5858233"/>
              <a:gd name="connsiteY1" fmla="*/ 3409 h 6069919"/>
              <a:gd name="connsiteX2" fmla="*/ 5376014 w 5858233"/>
              <a:gd name="connsiteY2" fmla="*/ 1333600 h 6069919"/>
              <a:gd name="connsiteX3" fmla="*/ 5838689 w 5858233"/>
              <a:gd name="connsiteY3" fmla="*/ 2062358 h 6069919"/>
              <a:gd name="connsiteX4" fmla="*/ 5858195 w 5858233"/>
              <a:gd name="connsiteY4" fmla="*/ 6060496 h 6069919"/>
              <a:gd name="connsiteX5" fmla="*/ 31177 w 5858233"/>
              <a:gd name="connsiteY5" fmla="*/ 6069918 h 6069919"/>
              <a:gd name="connsiteX6" fmla="*/ 320 w 5858233"/>
              <a:gd name="connsiteY6" fmla="*/ 0 h 6069919"/>
              <a:gd name="connsiteX0" fmla="*/ 320 w 5858233"/>
              <a:gd name="connsiteY0" fmla="*/ 0 h 6069919"/>
              <a:gd name="connsiteX1" fmla="*/ 2824247 w 5858233"/>
              <a:gd name="connsiteY1" fmla="*/ 3409 h 6069919"/>
              <a:gd name="connsiteX2" fmla="*/ 5838689 w 5858233"/>
              <a:gd name="connsiteY2" fmla="*/ 2062358 h 6069919"/>
              <a:gd name="connsiteX3" fmla="*/ 5858195 w 5858233"/>
              <a:gd name="connsiteY3" fmla="*/ 6060496 h 6069919"/>
              <a:gd name="connsiteX4" fmla="*/ 31177 w 5858233"/>
              <a:gd name="connsiteY4" fmla="*/ 6069918 h 6069919"/>
              <a:gd name="connsiteX5" fmla="*/ 320 w 5858233"/>
              <a:gd name="connsiteY5" fmla="*/ 0 h 6069919"/>
              <a:gd name="connsiteX0" fmla="*/ 320 w 5858233"/>
              <a:gd name="connsiteY0" fmla="*/ 0 h 6069919"/>
              <a:gd name="connsiteX1" fmla="*/ 2824247 w 5858233"/>
              <a:gd name="connsiteY1" fmla="*/ 3409 h 6069919"/>
              <a:gd name="connsiteX2" fmla="*/ 5838689 w 5858233"/>
              <a:gd name="connsiteY2" fmla="*/ 2062358 h 6069919"/>
              <a:gd name="connsiteX3" fmla="*/ 5858195 w 5858233"/>
              <a:gd name="connsiteY3" fmla="*/ 6060496 h 6069919"/>
              <a:gd name="connsiteX4" fmla="*/ 31177 w 5858233"/>
              <a:gd name="connsiteY4" fmla="*/ 6069918 h 6069919"/>
              <a:gd name="connsiteX5" fmla="*/ 320 w 5858233"/>
              <a:gd name="connsiteY5" fmla="*/ 0 h 6069919"/>
              <a:gd name="connsiteX0" fmla="*/ 320 w 5858233"/>
              <a:gd name="connsiteY0" fmla="*/ 0 h 6069919"/>
              <a:gd name="connsiteX1" fmla="*/ 2007019 w 5858233"/>
              <a:gd name="connsiteY1" fmla="*/ 305369 h 6069919"/>
              <a:gd name="connsiteX2" fmla="*/ 5838689 w 5858233"/>
              <a:gd name="connsiteY2" fmla="*/ 2062358 h 6069919"/>
              <a:gd name="connsiteX3" fmla="*/ 5858195 w 5858233"/>
              <a:gd name="connsiteY3" fmla="*/ 6060496 h 6069919"/>
              <a:gd name="connsiteX4" fmla="*/ 31177 w 5858233"/>
              <a:gd name="connsiteY4" fmla="*/ 6069918 h 6069919"/>
              <a:gd name="connsiteX5" fmla="*/ 320 w 5858233"/>
              <a:gd name="connsiteY5" fmla="*/ 0 h 6069919"/>
              <a:gd name="connsiteX0" fmla="*/ 320 w 5880959"/>
              <a:gd name="connsiteY0" fmla="*/ 0 h 6069919"/>
              <a:gd name="connsiteX1" fmla="*/ 2007019 w 5880959"/>
              <a:gd name="connsiteY1" fmla="*/ 305369 h 6069919"/>
              <a:gd name="connsiteX2" fmla="*/ 5880959 w 5880959"/>
              <a:gd name="connsiteY2" fmla="*/ 3534 h 6069919"/>
              <a:gd name="connsiteX3" fmla="*/ 5858195 w 5880959"/>
              <a:gd name="connsiteY3" fmla="*/ 6060496 h 6069919"/>
              <a:gd name="connsiteX4" fmla="*/ 31177 w 5880959"/>
              <a:gd name="connsiteY4" fmla="*/ 6069918 h 6069919"/>
              <a:gd name="connsiteX5" fmla="*/ 320 w 5880959"/>
              <a:gd name="connsiteY5" fmla="*/ 0 h 6069919"/>
              <a:gd name="connsiteX0" fmla="*/ 320 w 5880959"/>
              <a:gd name="connsiteY0" fmla="*/ 0 h 6069919"/>
              <a:gd name="connsiteX1" fmla="*/ 2007019 w 5880959"/>
              <a:gd name="connsiteY1" fmla="*/ 305369 h 6069919"/>
              <a:gd name="connsiteX2" fmla="*/ 5880959 w 5880959"/>
              <a:gd name="connsiteY2" fmla="*/ 30985 h 6069919"/>
              <a:gd name="connsiteX3" fmla="*/ 5858195 w 5880959"/>
              <a:gd name="connsiteY3" fmla="*/ 6060496 h 6069919"/>
              <a:gd name="connsiteX4" fmla="*/ 31177 w 5880959"/>
              <a:gd name="connsiteY4" fmla="*/ 6069918 h 6069919"/>
              <a:gd name="connsiteX5" fmla="*/ 320 w 5880959"/>
              <a:gd name="connsiteY5" fmla="*/ 0 h 6069919"/>
              <a:gd name="connsiteX0" fmla="*/ 320 w 5858217"/>
              <a:gd name="connsiteY0" fmla="*/ 10191 h 6080110"/>
              <a:gd name="connsiteX1" fmla="*/ 2007019 w 5858217"/>
              <a:gd name="connsiteY1" fmla="*/ 315560 h 6080110"/>
              <a:gd name="connsiteX2" fmla="*/ 5824598 w 5858217"/>
              <a:gd name="connsiteY2" fmla="*/ 0 h 6080110"/>
              <a:gd name="connsiteX3" fmla="*/ 5858195 w 5858217"/>
              <a:gd name="connsiteY3" fmla="*/ 6070687 h 6080110"/>
              <a:gd name="connsiteX4" fmla="*/ 31177 w 5858217"/>
              <a:gd name="connsiteY4" fmla="*/ 6080109 h 6080110"/>
              <a:gd name="connsiteX5" fmla="*/ 320 w 5858217"/>
              <a:gd name="connsiteY5" fmla="*/ 10191 h 6080110"/>
              <a:gd name="connsiteX0" fmla="*/ 320 w 5858217"/>
              <a:gd name="connsiteY0" fmla="*/ 37767 h 6107686"/>
              <a:gd name="connsiteX1" fmla="*/ 3430123 w 5858217"/>
              <a:gd name="connsiteY1" fmla="*/ 0 h 6107686"/>
              <a:gd name="connsiteX2" fmla="*/ 5824598 w 5858217"/>
              <a:gd name="connsiteY2" fmla="*/ 27576 h 6107686"/>
              <a:gd name="connsiteX3" fmla="*/ 5858195 w 5858217"/>
              <a:gd name="connsiteY3" fmla="*/ 6098263 h 6107686"/>
              <a:gd name="connsiteX4" fmla="*/ 31177 w 5858217"/>
              <a:gd name="connsiteY4" fmla="*/ 6107685 h 6107686"/>
              <a:gd name="connsiteX5" fmla="*/ 320 w 5858217"/>
              <a:gd name="connsiteY5" fmla="*/ 37767 h 6107686"/>
              <a:gd name="connsiteX0" fmla="*/ 2519456 w 5827039"/>
              <a:gd name="connsiteY0" fmla="*/ 120121 h 6107686"/>
              <a:gd name="connsiteX1" fmla="*/ 3398945 w 5827039"/>
              <a:gd name="connsiteY1" fmla="*/ 0 h 6107686"/>
              <a:gd name="connsiteX2" fmla="*/ 5793420 w 5827039"/>
              <a:gd name="connsiteY2" fmla="*/ 27576 h 6107686"/>
              <a:gd name="connsiteX3" fmla="*/ 5827017 w 5827039"/>
              <a:gd name="connsiteY3" fmla="*/ 6098263 h 6107686"/>
              <a:gd name="connsiteX4" fmla="*/ -1 w 5827039"/>
              <a:gd name="connsiteY4" fmla="*/ 6107685 h 6107686"/>
              <a:gd name="connsiteX5" fmla="*/ 2519456 w 5827039"/>
              <a:gd name="connsiteY5" fmla="*/ 120121 h 6107686"/>
              <a:gd name="connsiteX0" fmla="*/ 2519456 w 5827039"/>
              <a:gd name="connsiteY0" fmla="*/ 481966 h 6469531"/>
              <a:gd name="connsiteX1" fmla="*/ 3398945 w 5827039"/>
              <a:gd name="connsiteY1" fmla="*/ 361845 h 6469531"/>
              <a:gd name="connsiteX2" fmla="*/ 5793420 w 5827039"/>
              <a:gd name="connsiteY2" fmla="*/ 389421 h 6469531"/>
              <a:gd name="connsiteX3" fmla="*/ 5827017 w 5827039"/>
              <a:gd name="connsiteY3" fmla="*/ 6460108 h 6469531"/>
              <a:gd name="connsiteX4" fmla="*/ -1 w 5827039"/>
              <a:gd name="connsiteY4" fmla="*/ 6469530 h 6469531"/>
              <a:gd name="connsiteX5" fmla="*/ 2519456 w 5827039"/>
              <a:gd name="connsiteY5" fmla="*/ 481966 h 6469531"/>
              <a:gd name="connsiteX0" fmla="*/ 2519456 w 5827039"/>
              <a:gd name="connsiteY0" fmla="*/ 120121 h 6107686"/>
              <a:gd name="connsiteX1" fmla="*/ 3398945 w 5827039"/>
              <a:gd name="connsiteY1" fmla="*/ 0 h 6107686"/>
              <a:gd name="connsiteX2" fmla="*/ 5793420 w 5827039"/>
              <a:gd name="connsiteY2" fmla="*/ 27576 h 6107686"/>
              <a:gd name="connsiteX3" fmla="*/ 5827017 w 5827039"/>
              <a:gd name="connsiteY3" fmla="*/ 6098263 h 6107686"/>
              <a:gd name="connsiteX4" fmla="*/ -1 w 5827039"/>
              <a:gd name="connsiteY4" fmla="*/ 6107685 h 6107686"/>
              <a:gd name="connsiteX5" fmla="*/ 2519456 w 5827039"/>
              <a:gd name="connsiteY5" fmla="*/ 120121 h 6107686"/>
              <a:gd name="connsiteX0" fmla="*/ 2519456 w 5827039"/>
              <a:gd name="connsiteY0" fmla="*/ 120121 h 6107686"/>
              <a:gd name="connsiteX1" fmla="*/ 3398945 w 5827039"/>
              <a:gd name="connsiteY1" fmla="*/ 0 h 6107686"/>
              <a:gd name="connsiteX2" fmla="*/ 5793420 w 5827039"/>
              <a:gd name="connsiteY2" fmla="*/ 27576 h 6107686"/>
              <a:gd name="connsiteX3" fmla="*/ 5827017 w 5827039"/>
              <a:gd name="connsiteY3" fmla="*/ 6098263 h 6107686"/>
              <a:gd name="connsiteX4" fmla="*/ -1 w 5827039"/>
              <a:gd name="connsiteY4" fmla="*/ 6107685 h 6107686"/>
              <a:gd name="connsiteX5" fmla="*/ 2519456 w 5827039"/>
              <a:gd name="connsiteY5" fmla="*/ 120121 h 6107686"/>
              <a:gd name="connsiteX0" fmla="*/ 2493035 w 5827039"/>
              <a:gd name="connsiteY0" fmla="*/ 161297 h 6107686"/>
              <a:gd name="connsiteX1" fmla="*/ 3398945 w 5827039"/>
              <a:gd name="connsiteY1" fmla="*/ 0 h 6107686"/>
              <a:gd name="connsiteX2" fmla="*/ 5793420 w 5827039"/>
              <a:gd name="connsiteY2" fmla="*/ 27576 h 6107686"/>
              <a:gd name="connsiteX3" fmla="*/ 5827017 w 5827039"/>
              <a:gd name="connsiteY3" fmla="*/ 6098263 h 6107686"/>
              <a:gd name="connsiteX4" fmla="*/ -1 w 5827039"/>
              <a:gd name="connsiteY4" fmla="*/ 6107685 h 6107686"/>
              <a:gd name="connsiteX5" fmla="*/ 2493035 w 5827039"/>
              <a:gd name="connsiteY5" fmla="*/ 161297 h 6107686"/>
              <a:gd name="connsiteX0" fmla="*/ 2493035 w 5835691"/>
              <a:gd name="connsiteY0" fmla="*/ 161297 h 6107686"/>
              <a:gd name="connsiteX1" fmla="*/ 3398945 w 5835691"/>
              <a:gd name="connsiteY1" fmla="*/ 0 h 6107686"/>
              <a:gd name="connsiteX2" fmla="*/ 5835691 w 5835691"/>
              <a:gd name="connsiteY2" fmla="*/ 32725 h 6107686"/>
              <a:gd name="connsiteX3" fmla="*/ 5827017 w 5835691"/>
              <a:gd name="connsiteY3" fmla="*/ 6098263 h 6107686"/>
              <a:gd name="connsiteX4" fmla="*/ -1 w 5835691"/>
              <a:gd name="connsiteY4" fmla="*/ 6107685 h 6107686"/>
              <a:gd name="connsiteX5" fmla="*/ 2493035 w 5835691"/>
              <a:gd name="connsiteY5" fmla="*/ 161297 h 6107686"/>
              <a:gd name="connsiteX0" fmla="*/ 2493035 w 5835691"/>
              <a:gd name="connsiteY0" fmla="*/ 128572 h 6074961"/>
              <a:gd name="connsiteX1" fmla="*/ 3351391 w 5835691"/>
              <a:gd name="connsiteY1" fmla="*/ 8451 h 6074961"/>
              <a:gd name="connsiteX2" fmla="*/ 5835691 w 5835691"/>
              <a:gd name="connsiteY2" fmla="*/ 0 h 6074961"/>
              <a:gd name="connsiteX3" fmla="*/ 5827017 w 5835691"/>
              <a:gd name="connsiteY3" fmla="*/ 6065538 h 6074961"/>
              <a:gd name="connsiteX4" fmla="*/ -1 w 5835691"/>
              <a:gd name="connsiteY4" fmla="*/ 6074960 h 6074961"/>
              <a:gd name="connsiteX5" fmla="*/ 2493035 w 5835691"/>
              <a:gd name="connsiteY5" fmla="*/ 128572 h 6074961"/>
              <a:gd name="connsiteX0" fmla="*/ 2493035 w 5835691"/>
              <a:gd name="connsiteY0" fmla="*/ 129977 h 6076366"/>
              <a:gd name="connsiteX1" fmla="*/ 3351391 w 5835691"/>
              <a:gd name="connsiteY1" fmla="*/ 9856 h 6076366"/>
              <a:gd name="connsiteX2" fmla="*/ 5835691 w 5835691"/>
              <a:gd name="connsiteY2" fmla="*/ 1405 h 6076366"/>
              <a:gd name="connsiteX3" fmla="*/ 5827017 w 5835691"/>
              <a:gd name="connsiteY3" fmla="*/ 6066943 h 6076366"/>
              <a:gd name="connsiteX4" fmla="*/ -1 w 5835691"/>
              <a:gd name="connsiteY4" fmla="*/ 6076365 h 6076366"/>
              <a:gd name="connsiteX5" fmla="*/ 2493035 w 5835691"/>
              <a:gd name="connsiteY5" fmla="*/ 129977 h 6076366"/>
              <a:gd name="connsiteX0" fmla="*/ 2493035 w 5835691"/>
              <a:gd name="connsiteY0" fmla="*/ 133440 h 6079829"/>
              <a:gd name="connsiteX1" fmla="*/ 3351391 w 5835691"/>
              <a:gd name="connsiteY1" fmla="*/ 13319 h 6079829"/>
              <a:gd name="connsiteX2" fmla="*/ 5835691 w 5835691"/>
              <a:gd name="connsiteY2" fmla="*/ 4868 h 6079829"/>
              <a:gd name="connsiteX3" fmla="*/ 5827017 w 5835691"/>
              <a:gd name="connsiteY3" fmla="*/ 6070406 h 6079829"/>
              <a:gd name="connsiteX4" fmla="*/ -1 w 5835691"/>
              <a:gd name="connsiteY4" fmla="*/ 6079828 h 6079829"/>
              <a:gd name="connsiteX5" fmla="*/ 2493035 w 5835691"/>
              <a:gd name="connsiteY5" fmla="*/ 133440 h 6079829"/>
              <a:gd name="connsiteX0" fmla="*/ 2366224 w 5835691"/>
              <a:gd name="connsiteY0" fmla="*/ 195483 h 6074961"/>
              <a:gd name="connsiteX1" fmla="*/ 3351391 w 5835691"/>
              <a:gd name="connsiteY1" fmla="*/ 8451 h 6074961"/>
              <a:gd name="connsiteX2" fmla="*/ 5835691 w 5835691"/>
              <a:gd name="connsiteY2" fmla="*/ 0 h 6074961"/>
              <a:gd name="connsiteX3" fmla="*/ 5827017 w 5835691"/>
              <a:gd name="connsiteY3" fmla="*/ 6065538 h 6074961"/>
              <a:gd name="connsiteX4" fmla="*/ -1 w 5835691"/>
              <a:gd name="connsiteY4" fmla="*/ 6074960 h 6074961"/>
              <a:gd name="connsiteX5" fmla="*/ 2366224 w 5835691"/>
              <a:gd name="connsiteY5" fmla="*/ 195483 h 6074961"/>
              <a:gd name="connsiteX0" fmla="*/ 2366224 w 5835691"/>
              <a:gd name="connsiteY0" fmla="*/ 195483 h 6074961"/>
              <a:gd name="connsiteX1" fmla="*/ 3351391 w 5835691"/>
              <a:gd name="connsiteY1" fmla="*/ 8451 h 6074961"/>
              <a:gd name="connsiteX2" fmla="*/ 5835691 w 5835691"/>
              <a:gd name="connsiteY2" fmla="*/ 0 h 6074961"/>
              <a:gd name="connsiteX3" fmla="*/ 5827017 w 5835691"/>
              <a:gd name="connsiteY3" fmla="*/ 6065538 h 6074961"/>
              <a:gd name="connsiteX4" fmla="*/ -1 w 5835691"/>
              <a:gd name="connsiteY4" fmla="*/ 6074960 h 6074961"/>
              <a:gd name="connsiteX5" fmla="*/ 2366224 w 5835691"/>
              <a:gd name="connsiteY5" fmla="*/ 195483 h 6074961"/>
              <a:gd name="connsiteX0" fmla="*/ 2397928 w 5835691"/>
              <a:gd name="connsiteY0" fmla="*/ 216072 h 6074961"/>
              <a:gd name="connsiteX1" fmla="*/ 3351391 w 5835691"/>
              <a:gd name="connsiteY1" fmla="*/ 8451 h 6074961"/>
              <a:gd name="connsiteX2" fmla="*/ 5835691 w 5835691"/>
              <a:gd name="connsiteY2" fmla="*/ 0 h 6074961"/>
              <a:gd name="connsiteX3" fmla="*/ 5827017 w 5835691"/>
              <a:gd name="connsiteY3" fmla="*/ 6065538 h 6074961"/>
              <a:gd name="connsiteX4" fmla="*/ -1 w 5835691"/>
              <a:gd name="connsiteY4" fmla="*/ 6074960 h 6074961"/>
              <a:gd name="connsiteX5" fmla="*/ 2397928 w 5835691"/>
              <a:gd name="connsiteY5" fmla="*/ 216072 h 6074961"/>
              <a:gd name="connsiteX0" fmla="*/ 2397928 w 5835691"/>
              <a:gd name="connsiteY0" fmla="*/ 216072 h 6074961"/>
              <a:gd name="connsiteX1" fmla="*/ 3351391 w 5835691"/>
              <a:gd name="connsiteY1" fmla="*/ 8451 h 6074961"/>
              <a:gd name="connsiteX2" fmla="*/ 5835691 w 5835691"/>
              <a:gd name="connsiteY2" fmla="*/ 0 h 6074961"/>
              <a:gd name="connsiteX3" fmla="*/ 5827017 w 5835691"/>
              <a:gd name="connsiteY3" fmla="*/ 6065538 h 6074961"/>
              <a:gd name="connsiteX4" fmla="*/ -1 w 5835691"/>
              <a:gd name="connsiteY4" fmla="*/ 6074960 h 6074961"/>
              <a:gd name="connsiteX5" fmla="*/ 2397928 w 5835691"/>
              <a:gd name="connsiteY5" fmla="*/ 216072 h 6074961"/>
              <a:gd name="connsiteX0" fmla="*/ 2655511 w 6093274"/>
              <a:gd name="connsiteY0" fmla="*/ 216072 h 6074961"/>
              <a:gd name="connsiteX1" fmla="*/ 3608974 w 6093274"/>
              <a:gd name="connsiteY1" fmla="*/ 8451 h 6074961"/>
              <a:gd name="connsiteX2" fmla="*/ 6093274 w 6093274"/>
              <a:gd name="connsiteY2" fmla="*/ 0 h 6074961"/>
              <a:gd name="connsiteX3" fmla="*/ 6084600 w 6093274"/>
              <a:gd name="connsiteY3" fmla="*/ 6065538 h 6074961"/>
              <a:gd name="connsiteX4" fmla="*/ 257582 w 6093274"/>
              <a:gd name="connsiteY4" fmla="*/ 6074960 h 6074961"/>
              <a:gd name="connsiteX5" fmla="*/ 1189076 w 6093274"/>
              <a:gd name="connsiteY5" fmla="*/ 1857854 h 6074961"/>
              <a:gd name="connsiteX6" fmla="*/ 2655511 w 6093274"/>
              <a:gd name="connsiteY6" fmla="*/ 216072 h 6074961"/>
              <a:gd name="connsiteX0" fmla="*/ 2938042 w 6375805"/>
              <a:gd name="connsiteY0" fmla="*/ 216072 h 6074961"/>
              <a:gd name="connsiteX1" fmla="*/ 3891505 w 6375805"/>
              <a:gd name="connsiteY1" fmla="*/ 8451 h 6074961"/>
              <a:gd name="connsiteX2" fmla="*/ 6375805 w 6375805"/>
              <a:gd name="connsiteY2" fmla="*/ 0 h 6074961"/>
              <a:gd name="connsiteX3" fmla="*/ 6367131 w 6375805"/>
              <a:gd name="connsiteY3" fmla="*/ 6065538 h 6074961"/>
              <a:gd name="connsiteX4" fmla="*/ 540113 w 6375805"/>
              <a:gd name="connsiteY4" fmla="*/ 6074960 h 6074961"/>
              <a:gd name="connsiteX5" fmla="*/ 372577 w 6375805"/>
              <a:gd name="connsiteY5" fmla="*/ 2063736 h 6074961"/>
              <a:gd name="connsiteX6" fmla="*/ 2938042 w 6375805"/>
              <a:gd name="connsiteY6" fmla="*/ 216072 h 6074961"/>
              <a:gd name="connsiteX0" fmla="*/ 2922192 w 6375805"/>
              <a:gd name="connsiteY0" fmla="*/ 196140 h 6075618"/>
              <a:gd name="connsiteX1" fmla="*/ 3891505 w 6375805"/>
              <a:gd name="connsiteY1" fmla="*/ 9108 h 6075618"/>
              <a:gd name="connsiteX2" fmla="*/ 6375805 w 6375805"/>
              <a:gd name="connsiteY2" fmla="*/ 657 h 6075618"/>
              <a:gd name="connsiteX3" fmla="*/ 6367131 w 6375805"/>
              <a:gd name="connsiteY3" fmla="*/ 6066195 h 6075618"/>
              <a:gd name="connsiteX4" fmla="*/ 540113 w 6375805"/>
              <a:gd name="connsiteY4" fmla="*/ 6075617 h 6075618"/>
              <a:gd name="connsiteX5" fmla="*/ 372577 w 6375805"/>
              <a:gd name="connsiteY5" fmla="*/ 2064393 h 6075618"/>
              <a:gd name="connsiteX6" fmla="*/ 2922192 w 6375805"/>
              <a:gd name="connsiteY6" fmla="*/ 196140 h 6075618"/>
              <a:gd name="connsiteX0" fmla="*/ 2922192 w 6375805"/>
              <a:gd name="connsiteY0" fmla="*/ 196140 h 6075618"/>
              <a:gd name="connsiteX1" fmla="*/ 3891505 w 6375805"/>
              <a:gd name="connsiteY1" fmla="*/ 9108 h 6075618"/>
              <a:gd name="connsiteX2" fmla="*/ 6375805 w 6375805"/>
              <a:gd name="connsiteY2" fmla="*/ 657 h 6075618"/>
              <a:gd name="connsiteX3" fmla="*/ 6367131 w 6375805"/>
              <a:gd name="connsiteY3" fmla="*/ 6066195 h 6075618"/>
              <a:gd name="connsiteX4" fmla="*/ 540113 w 6375805"/>
              <a:gd name="connsiteY4" fmla="*/ 6075617 h 6075618"/>
              <a:gd name="connsiteX5" fmla="*/ 372577 w 6375805"/>
              <a:gd name="connsiteY5" fmla="*/ 2064393 h 6075618"/>
              <a:gd name="connsiteX6" fmla="*/ 2922192 w 6375805"/>
              <a:gd name="connsiteY6" fmla="*/ 196140 h 6075618"/>
              <a:gd name="connsiteX0" fmla="*/ 2932761 w 6375805"/>
              <a:gd name="connsiteY0" fmla="*/ 205779 h 6074961"/>
              <a:gd name="connsiteX1" fmla="*/ 3891505 w 6375805"/>
              <a:gd name="connsiteY1" fmla="*/ 8451 h 6074961"/>
              <a:gd name="connsiteX2" fmla="*/ 6375805 w 6375805"/>
              <a:gd name="connsiteY2" fmla="*/ 0 h 6074961"/>
              <a:gd name="connsiteX3" fmla="*/ 6367131 w 6375805"/>
              <a:gd name="connsiteY3" fmla="*/ 6065538 h 6074961"/>
              <a:gd name="connsiteX4" fmla="*/ 540113 w 6375805"/>
              <a:gd name="connsiteY4" fmla="*/ 6074960 h 6074961"/>
              <a:gd name="connsiteX5" fmla="*/ 372577 w 6375805"/>
              <a:gd name="connsiteY5" fmla="*/ 2063736 h 6074961"/>
              <a:gd name="connsiteX6" fmla="*/ 2932761 w 6375805"/>
              <a:gd name="connsiteY6" fmla="*/ 205779 h 6074961"/>
              <a:gd name="connsiteX0" fmla="*/ 2932761 w 6375805"/>
              <a:gd name="connsiteY0" fmla="*/ 205779 h 6074961"/>
              <a:gd name="connsiteX1" fmla="*/ 3891505 w 6375805"/>
              <a:gd name="connsiteY1" fmla="*/ 8451 h 6074961"/>
              <a:gd name="connsiteX2" fmla="*/ 6375805 w 6375805"/>
              <a:gd name="connsiteY2" fmla="*/ 0 h 6074961"/>
              <a:gd name="connsiteX3" fmla="*/ 6367131 w 6375805"/>
              <a:gd name="connsiteY3" fmla="*/ 6065538 h 6074961"/>
              <a:gd name="connsiteX4" fmla="*/ 540113 w 6375805"/>
              <a:gd name="connsiteY4" fmla="*/ 6074960 h 6074961"/>
              <a:gd name="connsiteX5" fmla="*/ 372577 w 6375805"/>
              <a:gd name="connsiteY5" fmla="*/ 2063736 h 6074961"/>
              <a:gd name="connsiteX6" fmla="*/ 2932761 w 6375805"/>
              <a:gd name="connsiteY6" fmla="*/ 205779 h 6074961"/>
              <a:gd name="connsiteX0" fmla="*/ 2885793 w 6328837"/>
              <a:gd name="connsiteY0" fmla="*/ 205779 h 6074961"/>
              <a:gd name="connsiteX1" fmla="*/ 3844537 w 6328837"/>
              <a:gd name="connsiteY1" fmla="*/ 8451 h 6074961"/>
              <a:gd name="connsiteX2" fmla="*/ 6328837 w 6328837"/>
              <a:gd name="connsiteY2" fmla="*/ 0 h 6074961"/>
              <a:gd name="connsiteX3" fmla="*/ 6320163 w 6328837"/>
              <a:gd name="connsiteY3" fmla="*/ 6065538 h 6074961"/>
              <a:gd name="connsiteX4" fmla="*/ 493145 w 6328837"/>
              <a:gd name="connsiteY4" fmla="*/ 6074960 h 6074961"/>
              <a:gd name="connsiteX5" fmla="*/ 431285 w 6328837"/>
              <a:gd name="connsiteY5" fmla="*/ 2017413 h 6074961"/>
              <a:gd name="connsiteX6" fmla="*/ 2885793 w 6328837"/>
              <a:gd name="connsiteY6" fmla="*/ 205779 h 6074961"/>
              <a:gd name="connsiteX0" fmla="*/ 2885793 w 6328837"/>
              <a:gd name="connsiteY0" fmla="*/ 205779 h 6074961"/>
              <a:gd name="connsiteX1" fmla="*/ 3844537 w 6328837"/>
              <a:gd name="connsiteY1" fmla="*/ 8451 h 6074961"/>
              <a:gd name="connsiteX2" fmla="*/ 6328837 w 6328837"/>
              <a:gd name="connsiteY2" fmla="*/ 0 h 6074961"/>
              <a:gd name="connsiteX3" fmla="*/ 6320163 w 6328837"/>
              <a:gd name="connsiteY3" fmla="*/ 6065538 h 6074961"/>
              <a:gd name="connsiteX4" fmla="*/ 493145 w 6328837"/>
              <a:gd name="connsiteY4" fmla="*/ 6074960 h 6074961"/>
              <a:gd name="connsiteX5" fmla="*/ 431285 w 6328837"/>
              <a:gd name="connsiteY5" fmla="*/ 2017413 h 6074961"/>
              <a:gd name="connsiteX6" fmla="*/ 2885793 w 6328837"/>
              <a:gd name="connsiteY6" fmla="*/ 205779 h 6074961"/>
              <a:gd name="connsiteX0" fmla="*/ 2854092 w 6328837"/>
              <a:gd name="connsiteY0" fmla="*/ 231513 h 6074961"/>
              <a:gd name="connsiteX1" fmla="*/ 3844537 w 6328837"/>
              <a:gd name="connsiteY1" fmla="*/ 8451 h 6074961"/>
              <a:gd name="connsiteX2" fmla="*/ 6328837 w 6328837"/>
              <a:gd name="connsiteY2" fmla="*/ 0 h 6074961"/>
              <a:gd name="connsiteX3" fmla="*/ 6320163 w 6328837"/>
              <a:gd name="connsiteY3" fmla="*/ 6065538 h 6074961"/>
              <a:gd name="connsiteX4" fmla="*/ 493145 w 6328837"/>
              <a:gd name="connsiteY4" fmla="*/ 6074960 h 6074961"/>
              <a:gd name="connsiteX5" fmla="*/ 431285 w 6328837"/>
              <a:gd name="connsiteY5" fmla="*/ 2017413 h 6074961"/>
              <a:gd name="connsiteX6" fmla="*/ 2854092 w 6328837"/>
              <a:gd name="connsiteY6" fmla="*/ 231513 h 6074961"/>
              <a:gd name="connsiteX0" fmla="*/ 2832928 w 6307673"/>
              <a:gd name="connsiteY0" fmla="*/ 231513 h 6074961"/>
              <a:gd name="connsiteX1" fmla="*/ 3823373 w 6307673"/>
              <a:gd name="connsiteY1" fmla="*/ 8451 h 6074961"/>
              <a:gd name="connsiteX2" fmla="*/ 6307673 w 6307673"/>
              <a:gd name="connsiteY2" fmla="*/ 0 h 6074961"/>
              <a:gd name="connsiteX3" fmla="*/ 6298999 w 6307673"/>
              <a:gd name="connsiteY3" fmla="*/ 6065538 h 6074961"/>
              <a:gd name="connsiteX4" fmla="*/ 471981 w 6307673"/>
              <a:gd name="connsiteY4" fmla="*/ 6074960 h 6074961"/>
              <a:gd name="connsiteX5" fmla="*/ 462958 w 6307673"/>
              <a:gd name="connsiteY5" fmla="*/ 1976237 h 6074961"/>
              <a:gd name="connsiteX6" fmla="*/ 2832928 w 6307673"/>
              <a:gd name="connsiteY6" fmla="*/ 231513 h 6074961"/>
              <a:gd name="connsiteX0" fmla="*/ 2750382 w 6225127"/>
              <a:gd name="connsiteY0" fmla="*/ 231513 h 6074961"/>
              <a:gd name="connsiteX1" fmla="*/ 3740827 w 6225127"/>
              <a:gd name="connsiteY1" fmla="*/ 8451 h 6074961"/>
              <a:gd name="connsiteX2" fmla="*/ 6225127 w 6225127"/>
              <a:gd name="connsiteY2" fmla="*/ 0 h 6074961"/>
              <a:gd name="connsiteX3" fmla="*/ 6216453 w 6225127"/>
              <a:gd name="connsiteY3" fmla="*/ 6065538 h 6074961"/>
              <a:gd name="connsiteX4" fmla="*/ 389435 w 6225127"/>
              <a:gd name="connsiteY4" fmla="*/ 6074960 h 6074961"/>
              <a:gd name="connsiteX5" fmla="*/ 380412 w 6225127"/>
              <a:gd name="connsiteY5" fmla="*/ 1976237 h 6074961"/>
              <a:gd name="connsiteX6" fmla="*/ 2750382 w 6225127"/>
              <a:gd name="connsiteY6" fmla="*/ 231513 h 6074961"/>
              <a:gd name="connsiteX0" fmla="*/ 2369970 w 5844715"/>
              <a:gd name="connsiteY0" fmla="*/ 231513 h 6074961"/>
              <a:gd name="connsiteX1" fmla="*/ 3360415 w 5844715"/>
              <a:gd name="connsiteY1" fmla="*/ 8451 h 6074961"/>
              <a:gd name="connsiteX2" fmla="*/ 5844715 w 5844715"/>
              <a:gd name="connsiteY2" fmla="*/ 0 h 6074961"/>
              <a:gd name="connsiteX3" fmla="*/ 5836041 w 5844715"/>
              <a:gd name="connsiteY3" fmla="*/ 6065538 h 6074961"/>
              <a:gd name="connsiteX4" fmla="*/ 9023 w 5844715"/>
              <a:gd name="connsiteY4" fmla="*/ 6074960 h 6074961"/>
              <a:gd name="connsiteX5" fmla="*/ 0 w 5844715"/>
              <a:gd name="connsiteY5" fmla="*/ 1976237 h 6074961"/>
              <a:gd name="connsiteX6" fmla="*/ 2369970 w 5844715"/>
              <a:gd name="connsiteY6" fmla="*/ 231513 h 6074961"/>
              <a:gd name="connsiteX0" fmla="*/ 2413916 w 5888661"/>
              <a:gd name="connsiteY0" fmla="*/ 231513 h 6074961"/>
              <a:gd name="connsiteX1" fmla="*/ 3404361 w 5888661"/>
              <a:gd name="connsiteY1" fmla="*/ 8451 h 6074961"/>
              <a:gd name="connsiteX2" fmla="*/ 5888661 w 5888661"/>
              <a:gd name="connsiteY2" fmla="*/ 0 h 6074961"/>
              <a:gd name="connsiteX3" fmla="*/ 5879987 w 5888661"/>
              <a:gd name="connsiteY3" fmla="*/ 6065538 h 6074961"/>
              <a:gd name="connsiteX4" fmla="*/ 131 w 5888661"/>
              <a:gd name="connsiteY4" fmla="*/ 6074961 h 6074961"/>
              <a:gd name="connsiteX5" fmla="*/ 43946 w 5888661"/>
              <a:gd name="connsiteY5" fmla="*/ 1976237 h 6074961"/>
              <a:gd name="connsiteX6" fmla="*/ 2413916 w 5888661"/>
              <a:gd name="connsiteY6" fmla="*/ 231513 h 6074961"/>
              <a:gd name="connsiteX0" fmla="*/ 2413916 w 5890733"/>
              <a:gd name="connsiteY0" fmla="*/ 231513 h 6075832"/>
              <a:gd name="connsiteX1" fmla="*/ 3404361 w 5890733"/>
              <a:gd name="connsiteY1" fmla="*/ 8451 h 6075832"/>
              <a:gd name="connsiteX2" fmla="*/ 5888661 w 5890733"/>
              <a:gd name="connsiteY2" fmla="*/ 0 h 6075832"/>
              <a:gd name="connsiteX3" fmla="*/ 5890554 w 5890733"/>
              <a:gd name="connsiteY3" fmla="*/ 6075832 h 6075832"/>
              <a:gd name="connsiteX4" fmla="*/ 131 w 5890733"/>
              <a:gd name="connsiteY4" fmla="*/ 6074961 h 6075832"/>
              <a:gd name="connsiteX5" fmla="*/ 43946 w 5890733"/>
              <a:gd name="connsiteY5" fmla="*/ 1976237 h 6075832"/>
              <a:gd name="connsiteX6" fmla="*/ 2413916 w 5890733"/>
              <a:gd name="connsiteY6" fmla="*/ 231513 h 6075832"/>
              <a:gd name="connsiteX0" fmla="*/ 2414007 w 5890824"/>
              <a:gd name="connsiteY0" fmla="*/ 231513 h 6075832"/>
              <a:gd name="connsiteX1" fmla="*/ 3404452 w 5890824"/>
              <a:gd name="connsiteY1" fmla="*/ 8451 h 6075832"/>
              <a:gd name="connsiteX2" fmla="*/ 5888752 w 5890824"/>
              <a:gd name="connsiteY2" fmla="*/ 0 h 6075832"/>
              <a:gd name="connsiteX3" fmla="*/ 5890645 w 5890824"/>
              <a:gd name="connsiteY3" fmla="*/ 6075832 h 6075832"/>
              <a:gd name="connsiteX4" fmla="*/ 222 w 5890824"/>
              <a:gd name="connsiteY4" fmla="*/ 6074961 h 6075832"/>
              <a:gd name="connsiteX5" fmla="*/ 22901 w 5890824"/>
              <a:gd name="connsiteY5" fmla="*/ 2007118 h 6075832"/>
              <a:gd name="connsiteX6" fmla="*/ 2414007 w 5890824"/>
              <a:gd name="connsiteY6" fmla="*/ 231513 h 6075832"/>
              <a:gd name="connsiteX0" fmla="*/ 2414007 w 5890824"/>
              <a:gd name="connsiteY0" fmla="*/ 231513 h 6075832"/>
              <a:gd name="connsiteX1" fmla="*/ 3404452 w 5890824"/>
              <a:gd name="connsiteY1" fmla="*/ 8451 h 6075832"/>
              <a:gd name="connsiteX2" fmla="*/ 5888752 w 5890824"/>
              <a:gd name="connsiteY2" fmla="*/ 0 h 6075832"/>
              <a:gd name="connsiteX3" fmla="*/ 5890645 w 5890824"/>
              <a:gd name="connsiteY3" fmla="*/ 6075832 h 6075832"/>
              <a:gd name="connsiteX4" fmla="*/ 222 w 5890824"/>
              <a:gd name="connsiteY4" fmla="*/ 6074961 h 6075832"/>
              <a:gd name="connsiteX5" fmla="*/ 22901 w 5890824"/>
              <a:gd name="connsiteY5" fmla="*/ 2007118 h 6075832"/>
              <a:gd name="connsiteX6" fmla="*/ 2414007 w 5890824"/>
              <a:gd name="connsiteY6" fmla="*/ 231513 h 6075832"/>
              <a:gd name="connsiteX0" fmla="*/ 2413894 w 5890711"/>
              <a:gd name="connsiteY0" fmla="*/ 231513 h 6075832"/>
              <a:gd name="connsiteX1" fmla="*/ 3404339 w 5890711"/>
              <a:gd name="connsiteY1" fmla="*/ 8451 h 6075832"/>
              <a:gd name="connsiteX2" fmla="*/ 5888639 w 5890711"/>
              <a:gd name="connsiteY2" fmla="*/ 0 h 6075832"/>
              <a:gd name="connsiteX3" fmla="*/ 5890532 w 5890711"/>
              <a:gd name="connsiteY3" fmla="*/ 6075832 h 6075832"/>
              <a:gd name="connsiteX4" fmla="*/ 109 w 5890711"/>
              <a:gd name="connsiteY4" fmla="*/ 6074961 h 6075832"/>
              <a:gd name="connsiteX5" fmla="*/ 54492 w 5890711"/>
              <a:gd name="connsiteY5" fmla="*/ 2254177 h 6075832"/>
              <a:gd name="connsiteX6" fmla="*/ 2413894 w 5890711"/>
              <a:gd name="connsiteY6" fmla="*/ 231513 h 6075832"/>
              <a:gd name="connsiteX0" fmla="*/ 2413894 w 5890711"/>
              <a:gd name="connsiteY0" fmla="*/ 231513 h 6075832"/>
              <a:gd name="connsiteX1" fmla="*/ 3404339 w 5890711"/>
              <a:gd name="connsiteY1" fmla="*/ 8451 h 6075832"/>
              <a:gd name="connsiteX2" fmla="*/ 5888639 w 5890711"/>
              <a:gd name="connsiteY2" fmla="*/ 0 h 6075832"/>
              <a:gd name="connsiteX3" fmla="*/ 5890532 w 5890711"/>
              <a:gd name="connsiteY3" fmla="*/ 6075832 h 6075832"/>
              <a:gd name="connsiteX4" fmla="*/ 109 w 5890711"/>
              <a:gd name="connsiteY4" fmla="*/ 6074961 h 6075832"/>
              <a:gd name="connsiteX5" fmla="*/ 54492 w 5890711"/>
              <a:gd name="connsiteY5" fmla="*/ 2254177 h 6075832"/>
              <a:gd name="connsiteX6" fmla="*/ 2413894 w 5890711"/>
              <a:gd name="connsiteY6" fmla="*/ 231513 h 6075832"/>
              <a:gd name="connsiteX0" fmla="*/ 2413894 w 5890711"/>
              <a:gd name="connsiteY0" fmla="*/ 231513 h 6075832"/>
              <a:gd name="connsiteX1" fmla="*/ 3404339 w 5890711"/>
              <a:gd name="connsiteY1" fmla="*/ 8451 h 6075832"/>
              <a:gd name="connsiteX2" fmla="*/ 5888639 w 5890711"/>
              <a:gd name="connsiteY2" fmla="*/ 0 h 6075832"/>
              <a:gd name="connsiteX3" fmla="*/ 5890532 w 5890711"/>
              <a:gd name="connsiteY3" fmla="*/ 6075832 h 6075832"/>
              <a:gd name="connsiteX4" fmla="*/ 109 w 5890711"/>
              <a:gd name="connsiteY4" fmla="*/ 6074961 h 6075832"/>
              <a:gd name="connsiteX5" fmla="*/ 54492 w 5890711"/>
              <a:gd name="connsiteY5" fmla="*/ 2285060 h 6075832"/>
              <a:gd name="connsiteX6" fmla="*/ 2413894 w 5890711"/>
              <a:gd name="connsiteY6" fmla="*/ 231513 h 6075832"/>
              <a:gd name="connsiteX0" fmla="*/ 2414005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414005 w 5890822"/>
              <a:gd name="connsiteY6" fmla="*/ 231513 h 6075832"/>
              <a:gd name="connsiteX0" fmla="*/ 2414005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414005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1 w 5890822"/>
              <a:gd name="connsiteY5" fmla="*/ 2151238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1 w 5890822"/>
              <a:gd name="connsiteY5" fmla="*/ 2151238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1 w 5890822"/>
              <a:gd name="connsiteY5" fmla="*/ 2151238 h 6075832"/>
              <a:gd name="connsiteX6" fmla="*/ 2361167 w 5890822"/>
              <a:gd name="connsiteY6" fmla="*/ 231513 h 6075832"/>
              <a:gd name="connsiteX0" fmla="*/ 2340032 w 5890822"/>
              <a:gd name="connsiteY0" fmla="*/ 221218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1 w 5890822"/>
              <a:gd name="connsiteY5" fmla="*/ 2151238 h 6075832"/>
              <a:gd name="connsiteX6" fmla="*/ 2340032 w 5890822"/>
              <a:gd name="connsiteY6" fmla="*/ 221218 h 6075832"/>
              <a:gd name="connsiteX0" fmla="*/ 2340032 w 5890822"/>
              <a:gd name="connsiteY0" fmla="*/ 221218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1 w 5890822"/>
              <a:gd name="connsiteY5" fmla="*/ 2151238 h 6075832"/>
              <a:gd name="connsiteX6" fmla="*/ 2340032 w 5890822"/>
              <a:gd name="connsiteY6" fmla="*/ 221218 h 6075832"/>
              <a:gd name="connsiteX0" fmla="*/ 2445708 w 5890822"/>
              <a:gd name="connsiteY0" fmla="*/ 212110 h 6077019"/>
              <a:gd name="connsiteX1" fmla="*/ 3404450 w 5890822"/>
              <a:gd name="connsiteY1" fmla="*/ 9638 h 6077019"/>
              <a:gd name="connsiteX2" fmla="*/ 5888750 w 5890822"/>
              <a:gd name="connsiteY2" fmla="*/ 1187 h 6077019"/>
              <a:gd name="connsiteX3" fmla="*/ 5890643 w 5890822"/>
              <a:gd name="connsiteY3" fmla="*/ 6077019 h 6077019"/>
              <a:gd name="connsiteX4" fmla="*/ 220 w 5890822"/>
              <a:gd name="connsiteY4" fmla="*/ 6076148 h 6077019"/>
              <a:gd name="connsiteX5" fmla="*/ 22901 w 5890822"/>
              <a:gd name="connsiteY5" fmla="*/ 2152425 h 6077019"/>
              <a:gd name="connsiteX6" fmla="*/ 2445708 w 5890822"/>
              <a:gd name="connsiteY6" fmla="*/ 212110 h 6077019"/>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2445708 w 5890822"/>
              <a:gd name="connsiteY6"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2445708 w 5890822"/>
              <a:gd name="connsiteY6"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2445708 w 5890822"/>
              <a:gd name="connsiteY6"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656958 w 5890822"/>
              <a:gd name="connsiteY6" fmla="*/ 1229317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656958 w 5890822"/>
              <a:gd name="connsiteY6" fmla="*/ 1229317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17321 h 6082230"/>
              <a:gd name="connsiteX1" fmla="*/ 3488991 w 5890822"/>
              <a:gd name="connsiteY1" fmla="*/ 4554 h 6082230"/>
              <a:gd name="connsiteX2" fmla="*/ 5888750 w 5890822"/>
              <a:gd name="connsiteY2" fmla="*/ 6398 h 6082230"/>
              <a:gd name="connsiteX3" fmla="*/ 5890643 w 5890822"/>
              <a:gd name="connsiteY3" fmla="*/ 6082230 h 6082230"/>
              <a:gd name="connsiteX4" fmla="*/ 220 w 5890822"/>
              <a:gd name="connsiteY4" fmla="*/ 6081359 h 6082230"/>
              <a:gd name="connsiteX5" fmla="*/ 22901 w 5890822"/>
              <a:gd name="connsiteY5" fmla="*/ 2157636 h 6082230"/>
              <a:gd name="connsiteX6" fmla="*/ 868310 w 5890822"/>
              <a:gd name="connsiteY6" fmla="*/ 1112782 h 6082230"/>
              <a:gd name="connsiteX7" fmla="*/ 2445708 w 5890822"/>
              <a:gd name="connsiteY7" fmla="*/ 217321 h 6082230"/>
              <a:gd name="connsiteX0" fmla="*/ 2445708 w 5890822"/>
              <a:gd name="connsiteY0" fmla="*/ 212767 h 6077676"/>
              <a:gd name="connsiteX1" fmla="*/ 3488991 w 5890822"/>
              <a:gd name="connsiteY1" fmla="*/ 0 h 6077676"/>
              <a:gd name="connsiteX2" fmla="*/ 5888750 w 5890822"/>
              <a:gd name="connsiteY2" fmla="*/ 1844 h 6077676"/>
              <a:gd name="connsiteX3" fmla="*/ 5890643 w 5890822"/>
              <a:gd name="connsiteY3" fmla="*/ 6077676 h 6077676"/>
              <a:gd name="connsiteX4" fmla="*/ 220 w 5890822"/>
              <a:gd name="connsiteY4" fmla="*/ 6076805 h 6077676"/>
              <a:gd name="connsiteX5" fmla="*/ 22901 w 5890822"/>
              <a:gd name="connsiteY5" fmla="*/ 2153082 h 6077676"/>
              <a:gd name="connsiteX6" fmla="*/ 868310 w 5890822"/>
              <a:gd name="connsiteY6" fmla="*/ 1108228 h 6077676"/>
              <a:gd name="connsiteX7" fmla="*/ 2445708 w 5890822"/>
              <a:gd name="connsiteY7" fmla="*/ 212767 h 6077676"/>
              <a:gd name="connsiteX0" fmla="*/ 2445521 w 5890635"/>
              <a:gd name="connsiteY0" fmla="*/ 212767 h 6077676"/>
              <a:gd name="connsiteX1" fmla="*/ 3488804 w 5890635"/>
              <a:gd name="connsiteY1" fmla="*/ 0 h 6077676"/>
              <a:gd name="connsiteX2" fmla="*/ 5888563 w 5890635"/>
              <a:gd name="connsiteY2" fmla="*/ 1844 h 6077676"/>
              <a:gd name="connsiteX3" fmla="*/ 5890456 w 5890635"/>
              <a:gd name="connsiteY3" fmla="*/ 6077676 h 6077676"/>
              <a:gd name="connsiteX4" fmla="*/ 33 w 5890635"/>
              <a:gd name="connsiteY4" fmla="*/ 6076805 h 6077676"/>
              <a:gd name="connsiteX5" fmla="*/ 210129 w 5890635"/>
              <a:gd name="connsiteY5" fmla="*/ 2123530 h 6077676"/>
              <a:gd name="connsiteX6" fmla="*/ 868123 w 5890635"/>
              <a:gd name="connsiteY6" fmla="*/ 1108228 h 6077676"/>
              <a:gd name="connsiteX7" fmla="*/ 2445521 w 5890635"/>
              <a:gd name="connsiteY7" fmla="*/ 212767 h 6077676"/>
              <a:gd name="connsiteX0" fmla="*/ 2235392 w 5680506"/>
              <a:gd name="connsiteY0" fmla="*/ 212767 h 6086655"/>
              <a:gd name="connsiteX1" fmla="*/ 3278675 w 5680506"/>
              <a:gd name="connsiteY1" fmla="*/ 0 h 6086655"/>
              <a:gd name="connsiteX2" fmla="*/ 5678434 w 5680506"/>
              <a:gd name="connsiteY2" fmla="*/ 1844 h 6086655"/>
              <a:gd name="connsiteX3" fmla="*/ 5680327 w 5680506"/>
              <a:gd name="connsiteY3" fmla="*/ 6077676 h 6086655"/>
              <a:gd name="connsiteX4" fmla="*/ 39792 w 5680506"/>
              <a:gd name="connsiteY4" fmla="*/ 6086655 h 6086655"/>
              <a:gd name="connsiteX5" fmla="*/ 0 w 5680506"/>
              <a:gd name="connsiteY5" fmla="*/ 2123530 h 6086655"/>
              <a:gd name="connsiteX6" fmla="*/ 657994 w 5680506"/>
              <a:gd name="connsiteY6" fmla="*/ 1108228 h 6086655"/>
              <a:gd name="connsiteX7" fmla="*/ 2235392 w 5680506"/>
              <a:gd name="connsiteY7" fmla="*/ 212767 h 6086655"/>
              <a:gd name="connsiteX0" fmla="*/ 2235392 w 5680506"/>
              <a:gd name="connsiteY0" fmla="*/ 212767 h 6086655"/>
              <a:gd name="connsiteX1" fmla="*/ 3278675 w 5680506"/>
              <a:gd name="connsiteY1" fmla="*/ 0 h 6086655"/>
              <a:gd name="connsiteX2" fmla="*/ 5678434 w 5680506"/>
              <a:gd name="connsiteY2" fmla="*/ 1844 h 6086655"/>
              <a:gd name="connsiteX3" fmla="*/ 5680327 w 5680506"/>
              <a:gd name="connsiteY3" fmla="*/ 6077676 h 6086655"/>
              <a:gd name="connsiteX4" fmla="*/ 8556 w 5680506"/>
              <a:gd name="connsiteY4" fmla="*/ 6086655 h 6086655"/>
              <a:gd name="connsiteX5" fmla="*/ 0 w 5680506"/>
              <a:gd name="connsiteY5" fmla="*/ 2123530 h 6086655"/>
              <a:gd name="connsiteX6" fmla="*/ 657994 w 5680506"/>
              <a:gd name="connsiteY6" fmla="*/ 1108228 h 6086655"/>
              <a:gd name="connsiteX7" fmla="*/ 2235392 w 5680506"/>
              <a:gd name="connsiteY7" fmla="*/ 212767 h 6086655"/>
              <a:gd name="connsiteX0" fmla="*/ 2235392 w 5680506"/>
              <a:gd name="connsiteY0" fmla="*/ 212767 h 6086655"/>
              <a:gd name="connsiteX1" fmla="*/ 3278675 w 5680506"/>
              <a:gd name="connsiteY1" fmla="*/ 0 h 6086655"/>
              <a:gd name="connsiteX2" fmla="*/ 5678434 w 5680506"/>
              <a:gd name="connsiteY2" fmla="*/ 1844 h 6086655"/>
              <a:gd name="connsiteX3" fmla="*/ 5680327 w 5680506"/>
              <a:gd name="connsiteY3" fmla="*/ 6077676 h 6086655"/>
              <a:gd name="connsiteX4" fmla="*/ 8556 w 5680506"/>
              <a:gd name="connsiteY4" fmla="*/ 6086655 h 6086655"/>
              <a:gd name="connsiteX5" fmla="*/ 0 w 5680506"/>
              <a:gd name="connsiteY5" fmla="*/ 2123530 h 6086655"/>
              <a:gd name="connsiteX6" fmla="*/ 678817 w 5680506"/>
              <a:gd name="connsiteY6" fmla="*/ 1078676 h 6086655"/>
              <a:gd name="connsiteX7" fmla="*/ 2235392 w 5680506"/>
              <a:gd name="connsiteY7" fmla="*/ 212767 h 6086655"/>
              <a:gd name="connsiteX0" fmla="*/ 2235392 w 5938734"/>
              <a:gd name="connsiteY0" fmla="*/ 240477 h 6114365"/>
              <a:gd name="connsiteX1" fmla="*/ 3278675 w 5938734"/>
              <a:gd name="connsiteY1" fmla="*/ 27710 h 6114365"/>
              <a:gd name="connsiteX2" fmla="*/ 5938734 w 5938734"/>
              <a:gd name="connsiteY2" fmla="*/ 0 h 6114365"/>
              <a:gd name="connsiteX3" fmla="*/ 5680327 w 5938734"/>
              <a:gd name="connsiteY3" fmla="*/ 6105386 h 6114365"/>
              <a:gd name="connsiteX4" fmla="*/ 8556 w 5938734"/>
              <a:gd name="connsiteY4" fmla="*/ 6114365 h 6114365"/>
              <a:gd name="connsiteX5" fmla="*/ 0 w 5938734"/>
              <a:gd name="connsiteY5" fmla="*/ 2151240 h 6114365"/>
              <a:gd name="connsiteX6" fmla="*/ 678817 w 5938734"/>
              <a:gd name="connsiteY6" fmla="*/ 1106386 h 6114365"/>
              <a:gd name="connsiteX7" fmla="*/ 2235392 w 5938734"/>
              <a:gd name="connsiteY7"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909390 w 5938734"/>
              <a:gd name="connsiteY3" fmla="*/ 6085684 h 6114365"/>
              <a:gd name="connsiteX4" fmla="*/ 8556 w 5938734"/>
              <a:gd name="connsiteY4" fmla="*/ 6114365 h 6114365"/>
              <a:gd name="connsiteX5" fmla="*/ 0 w 5938734"/>
              <a:gd name="connsiteY5" fmla="*/ 2151240 h 6114365"/>
              <a:gd name="connsiteX6" fmla="*/ 678817 w 5938734"/>
              <a:gd name="connsiteY6" fmla="*/ 1106386 h 6114365"/>
              <a:gd name="connsiteX7" fmla="*/ 2235392 w 5938734"/>
              <a:gd name="connsiteY7"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909390 w 5938734"/>
              <a:gd name="connsiteY3" fmla="*/ 6085684 h 6114365"/>
              <a:gd name="connsiteX4" fmla="*/ 8556 w 5938734"/>
              <a:gd name="connsiteY4" fmla="*/ 6114365 h 6114365"/>
              <a:gd name="connsiteX5" fmla="*/ 0 w 5938734"/>
              <a:gd name="connsiteY5" fmla="*/ 2151240 h 6114365"/>
              <a:gd name="connsiteX6" fmla="*/ 678817 w 5938734"/>
              <a:gd name="connsiteY6" fmla="*/ 1106386 h 6114365"/>
              <a:gd name="connsiteX7" fmla="*/ 2235392 w 5938734"/>
              <a:gd name="connsiteY7" fmla="*/ 240477 h 6114365"/>
              <a:gd name="connsiteX0" fmla="*/ 2235392 w 5938734"/>
              <a:gd name="connsiteY0" fmla="*/ 240477 h 6733220"/>
              <a:gd name="connsiteX1" fmla="*/ 3278675 w 5938734"/>
              <a:gd name="connsiteY1" fmla="*/ 27710 h 6733220"/>
              <a:gd name="connsiteX2" fmla="*/ 5938734 w 5938734"/>
              <a:gd name="connsiteY2" fmla="*/ 0 h 6733220"/>
              <a:gd name="connsiteX3" fmla="*/ 5909390 w 5938734"/>
              <a:gd name="connsiteY3" fmla="*/ 6085684 h 6733220"/>
              <a:gd name="connsiteX4" fmla="*/ 8556 w 5938734"/>
              <a:gd name="connsiteY4" fmla="*/ 6114365 h 6733220"/>
              <a:gd name="connsiteX5" fmla="*/ 0 w 5938734"/>
              <a:gd name="connsiteY5" fmla="*/ 2151240 h 6733220"/>
              <a:gd name="connsiteX6" fmla="*/ 678817 w 5938734"/>
              <a:gd name="connsiteY6" fmla="*/ 1106386 h 6733220"/>
              <a:gd name="connsiteX7" fmla="*/ 2235392 w 5938734"/>
              <a:gd name="connsiteY7" fmla="*/ 240477 h 6733220"/>
              <a:gd name="connsiteX0" fmla="*/ 2235392 w 5938734"/>
              <a:gd name="connsiteY0" fmla="*/ 240477 h 6114365"/>
              <a:gd name="connsiteX1" fmla="*/ 3278675 w 5938734"/>
              <a:gd name="connsiteY1" fmla="*/ 27710 h 6114365"/>
              <a:gd name="connsiteX2" fmla="*/ 5938734 w 5938734"/>
              <a:gd name="connsiteY2" fmla="*/ 0 h 6114365"/>
              <a:gd name="connsiteX3" fmla="*/ 5909390 w 5938734"/>
              <a:gd name="connsiteY3" fmla="*/ 6085684 h 6114365"/>
              <a:gd name="connsiteX4" fmla="*/ 8556 w 5938734"/>
              <a:gd name="connsiteY4" fmla="*/ 6114365 h 6114365"/>
              <a:gd name="connsiteX5" fmla="*/ 0 w 5938734"/>
              <a:gd name="connsiteY5" fmla="*/ 2151240 h 6114365"/>
              <a:gd name="connsiteX6" fmla="*/ 678817 w 5938734"/>
              <a:gd name="connsiteY6" fmla="*/ 1106386 h 6114365"/>
              <a:gd name="connsiteX7" fmla="*/ 2235392 w 5938734"/>
              <a:gd name="connsiteY7"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909390 w 5938734"/>
              <a:gd name="connsiteY3" fmla="*/ 6085684 h 6114365"/>
              <a:gd name="connsiteX4" fmla="*/ 3267544 w 5938734"/>
              <a:gd name="connsiteY4" fmla="*/ 6106050 h 6114365"/>
              <a:gd name="connsiteX5" fmla="*/ 8556 w 5938734"/>
              <a:gd name="connsiteY5" fmla="*/ 6114365 h 6114365"/>
              <a:gd name="connsiteX6" fmla="*/ 0 w 5938734"/>
              <a:gd name="connsiteY6" fmla="*/ 2151240 h 6114365"/>
              <a:gd name="connsiteX7" fmla="*/ 678817 w 5938734"/>
              <a:gd name="connsiteY7" fmla="*/ 1106386 h 6114365"/>
              <a:gd name="connsiteX8" fmla="*/ 2235392 w 5938734"/>
              <a:gd name="connsiteY8"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909390 w 5938734"/>
              <a:gd name="connsiteY3" fmla="*/ 6085684 h 6114365"/>
              <a:gd name="connsiteX4" fmla="*/ 2923948 w 5938734"/>
              <a:gd name="connsiteY4" fmla="*/ 6106050 h 6114365"/>
              <a:gd name="connsiteX5" fmla="*/ 8556 w 5938734"/>
              <a:gd name="connsiteY5" fmla="*/ 6114365 h 6114365"/>
              <a:gd name="connsiteX6" fmla="*/ 0 w 5938734"/>
              <a:gd name="connsiteY6" fmla="*/ 2151240 h 6114365"/>
              <a:gd name="connsiteX7" fmla="*/ 678817 w 5938734"/>
              <a:gd name="connsiteY7" fmla="*/ 1106386 h 6114365"/>
              <a:gd name="connsiteX8" fmla="*/ 2235392 w 5938734"/>
              <a:gd name="connsiteY8"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2923948 w 5938734"/>
              <a:gd name="connsiteY4" fmla="*/ 6106050 h 6114365"/>
              <a:gd name="connsiteX5" fmla="*/ 8556 w 5938734"/>
              <a:gd name="connsiteY5" fmla="*/ 6114365 h 6114365"/>
              <a:gd name="connsiteX6" fmla="*/ 0 w 5938734"/>
              <a:gd name="connsiteY6" fmla="*/ 2151240 h 6114365"/>
              <a:gd name="connsiteX7" fmla="*/ 678817 w 5938734"/>
              <a:gd name="connsiteY7" fmla="*/ 1106386 h 6114365"/>
              <a:gd name="connsiteX8" fmla="*/ 2235392 w 5938734"/>
              <a:gd name="connsiteY8"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495714 w 5938734"/>
              <a:gd name="connsiteY4" fmla="*/ 4549597 h 6114365"/>
              <a:gd name="connsiteX5" fmla="*/ 2923948 w 5938734"/>
              <a:gd name="connsiteY5" fmla="*/ 6106050 h 6114365"/>
              <a:gd name="connsiteX6" fmla="*/ 8556 w 5938734"/>
              <a:gd name="connsiteY6" fmla="*/ 6114365 h 6114365"/>
              <a:gd name="connsiteX7" fmla="*/ 0 w 5938734"/>
              <a:gd name="connsiteY7" fmla="*/ 2151240 h 6114365"/>
              <a:gd name="connsiteX8" fmla="*/ 678817 w 5938734"/>
              <a:gd name="connsiteY8" fmla="*/ 1106386 h 6114365"/>
              <a:gd name="connsiteX9" fmla="*/ 2235392 w 5938734"/>
              <a:gd name="connsiteY9"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589422 w 5938734"/>
              <a:gd name="connsiteY4" fmla="*/ 4845126 h 6114365"/>
              <a:gd name="connsiteX5" fmla="*/ 2923948 w 5938734"/>
              <a:gd name="connsiteY5" fmla="*/ 6106050 h 6114365"/>
              <a:gd name="connsiteX6" fmla="*/ 8556 w 5938734"/>
              <a:gd name="connsiteY6" fmla="*/ 6114365 h 6114365"/>
              <a:gd name="connsiteX7" fmla="*/ 0 w 5938734"/>
              <a:gd name="connsiteY7" fmla="*/ 2151240 h 6114365"/>
              <a:gd name="connsiteX8" fmla="*/ 678817 w 5938734"/>
              <a:gd name="connsiteY8" fmla="*/ 1106386 h 6114365"/>
              <a:gd name="connsiteX9" fmla="*/ 2235392 w 5938734"/>
              <a:gd name="connsiteY9"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589422 w 5938734"/>
              <a:gd name="connsiteY4" fmla="*/ 4845126 h 6114365"/>
              <a:gd name="connsiteX5" fmla="*/ 2923948 w 5938734"/>
              <a:gd name="connsiteY5" fmla="*/ 6106050 h 6114365"/>
              <a:gd name="connsiteX6" fmla="*/ 8556 w 5938734"/>
              <a:gd name="connsiteY6" fmla="*/ 6114365 h 6114365"/>
              <a:gd name="connsiteX7" fmla="*/ 0 w 5938734"/>
              <a:gd name="connsiteY7" fmla="*/ 2151240 h 6114365"/>
              <a:gd name="connsiteX8" fmla="*/ 678817 w 5938734"/>
              <a:gd name="connsiteY8" fmla="*/ 1106386 h 6114365"/>
              <a:gd name="connsiteX9" fmla="*/ 2235392 w 5938734"/>
              <a:gd name="connsiteY9"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589422 w 5938734"/>
              <a:gd name="connsiteY4" fmla="*/ 4845126 h 6114365"/>
              <a:gd name="connsiteX5" fmla="*/ 2923948 w 5938734"/>
              <a:gd name="connsiteY5" fmla="*/ 6106050 h 6114365"/>
              <a:gd name="connsiteX6" fmla="*/ 8556 w 5938734"/>
              <a:gd name="connsiteY6" fmla="*/ 6114365 h 6114365"/>
              <a:gd name="connsiteX7" fmla="*/ 0 w 5938734"/>
              <a:gd name="connsiteY7" fmla="*/ 2151240 h 6114365"/>
              <a:gd name="connsiteX8" fmla="*/ 678817 w 5938734"/>
              <a:gd name="connsiteY8" fmla="*/ 1106386 h 6114365"/>
              <a:gd name="connsiteX9" fmla="*/ 2235392 w 5938734"/>
              <a:gd name="connsiteY9"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589422 w 5938734"/>
              <a:gd name="connsiteY4" fmla="*/ 4845126 h 6114365"/>
              <a:gd name="connsiteX5" fmla="*/ 2923948 w 5938734"/>
              <a:gd name="connsiteY5" fmla="*/ 6106050 h 6114365"/>
              <a:gd name="connsiteX6" fmla="*/ 8556 w 5938734"/>
              <a:gd name="connsiteY6" fmla="*/ 6114365 h 6114365"/>
              <a:gd name="connsiteX7" fmla="*/ 0 w 5938734"/>
              <a:gd name="connsiteY7" fmla="*/ 2151240 h 6114365"/>
              <a:gd name="connsiteX8" fmla="*/ 678817 w 5938734"/>
              <a:gd name="connsiteY8" fmla="*/ 1106386 h 6114365"/>
              <a:gd name="connsiteX9" fmla="*/ 2235392 w 5938734"/>
              <a:gd name="connsiteY9"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589422 w 5938734"/>
              <a:gd name="connsiteY4" fmla="*/ 4845126 h 6114365"/>
              <a:gd name="connsiteX5" fmla="*/ 3483592 w 5938734"/>
              <a:gd name="connsiteY5" fmla="*/ 5835150 h 6114365"/>
              <a:gd name="connsiteX6" fmla="*/ 2923948 w 5938734"/>
              <a:gd name="connsiteY6" fmla="*/ 6106050 h 6114365"/>
              <a:gd name="connsiteX7" fmla="*/ 8556 w 5938734"/>
              <a:gd name="connsiteY7" fmla="*/ 6114365 h 6114365"/>
              <a:gd name="connsiteX8" fmla="*/ 0 w 5938734"/>
              <a:gd name="connsiteY8" fmla="*/ 2151240 h 6114365"/>
              <a:gd name="connsiteX9" fmla="*/ 678817 w 5938734"/>
              <a:gd name="connsiteY9" fmla="*/ 1106386 h 6114365"/>
              <a:gd name="connsiteX10" fmla="*/ 2235392 w 5938734"/>
              <a:gd name="connsiteY10"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589422 w 5938734"/>
              <a:gd name="connsiteY4" fmla="*/ 4845126 h 6114365"/>
              <a:gd name="connsiteX5" fmla="*/ 3538256 w 5938734"/>
              <a:gd name="connsiteY5" fmla="*/ 5982914 h 6114365"/>
              <a:gd name="connsiteX6" fmla="*/ 2923948 w 5938734"/>
              <a:gd name="connsiteY6" fmla="*/ 6106050 h 6114365"/>
              <a:gd name="connsiteX7" fmla="*/ 8556 w 5938734"/>
              <a:gd name="connsiteY7" fmla="*/ 6114365 h 6114365"/>
              <a:gd name="connsiteX8" fmla="*/ 0 w 5938734"/>
              <a:gd name="connsiteY8" fmla="*/ 2151240 h 6114365"/>
              <a:gd name="connsiteX9" fmla="*/ 678817 w 5938734"/>
              <a:gd name="connsiteY9" fmla="*/ 1106386 h 6114365"/>
              <a:gd name="connsiteX10" fmla="*/ 2235392 w 5938734"/>
              <a:gd name="connsiteY10"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589422 w 5938734"/>
              <a:gd name="connsiteY4" fmla="*/ 4845126 h 6114365"/>
              <a:gd name="connsiteX5" fmla="*/ 3538256 w 5938734"/>
              <a:gd name="connsiteY5" fmla="*/ 5982914 h 6114365"/>
              <a:gd name="connsiteX6" fmla="*/ 2923948 w 5938734"/>
              <a:gd name="connsiteY6" fmla="*/ 6106050 h 6114365"/>
              <a:gd name="connsiteX7" fmla="*/ 8556 w 5938734"/>
              <a:gd name="connsiteY7" fmla="*/ 6114365 h 6114365"/>
              <a:gd name="connsiteX8" fmla="*/ 0 w 5938734"/>
              <a:gd name="connsiteY8" fmla="*/ 2151240 h 6114365"/>
              <a:gd name="connsiteX9" fmla="*/ 678817 w 5938734"/>
              <a:gd name="connsiteY9" fmla="*/ 1106386 h 6114365"/>
              <a:gd name="connsiteX10" fmla="*/ 2235392 w 5938734"/>
              <a:gd name="connsiteY10" fmla="*/ 240477 h 6114365"/>
              <a:gd name="connsiteX0" fmla="*/ 2235392 w 5938734"/>
              <a:gd name="connsiteY0" fmla="*/ 240477 h 6114365"/>
              <a:gd name="connsiteX1" fmla="*/ 3278675 w 5938734"/>
              <a:gd name="connsiteY1" fmla="*/ 27710 h 6114365"/>
              <a:gd name="connsiteX2" fmla="*/ 5938734 w 5938734"/>
              <a:gd name="connsiteY2" fmla="*/ 0 h 6114365"/>
              <a:gd name="connsiteX3" fmla="*/ 5898978 w 5938734"/>
              <a:gd name="connsiteY3" fmla="*/ 4312510 h 6114365"/>
              <a:gd name="connsiteX4" fmla="*/ 5589422 w 5938734"/>
              <a:gd name="connsiteY4" fmla="*/ 4845126 h 6114365"/>
              <a:gd name="connsiteX5" fmla="*/ 3538256 w 5938734"/>
              <a:gd name="connsiteY5" fmla="*/ 5982914 h 6114365"/>
              <a:gd name="connsiteX6" fmla="*/ 2923948 w 5938734"/>
              <a:gd name="connsiteY6" fmla="*/ 6106050 h 6114365"/>
              <a:gd name="connsiteX7" fmla="*/ 8556 w 5938734"/>
              <a:gd name="connsiteY7" fmla="*/ 6114365 h 6114365"/>
              <a:gd name="connsiteX8" fmla="*/ 0 w 5938734"/>
              <a:gd name="connsiteY8" fmla="*/ 2151240 h 6114365"/>
              <a:gd name="connsiteX9" fmla="*/ 678817 w 5938734"/>
              <a:gd name="connsiteY9" fmla="*/ 1106386 h 6114365"/>
              <a:gd name="connsiteX10" fmla="*/ 2235392 w 5938734"/>
              <a:gd name="connsiteY10" fmla="*/ 240477 h 6114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38734" h="6114365">
                <a:moveTo>
                  <a:pt x="2235392" y="240477"/>
                </a:moveTo>
                <a:cubicBezTo>
                  <a:pt x="2602859" y="25475"/>
                  <a:pt x="2764715" y="32839"/>
                  <a:pt x="3278675" y="27710"/>
                </a:cubicBezTo>
                <a:lnTo>
                  <a:pt x="5938734" y="0"/>
                </a:lnTo>
                <a:cubicBezTo>
                  <a:pt x="5937676" y="1475317"/>
                  <a:pt x="5900036" y="2837193"/>
                  <a:pt x="5898978" y="4312510"/>
                </a:cubicBezTo>
                <a:cubicBezTo>
                  <a:pt x="5881693" y="4497435"/>
                  <a:pt x="5877420" y="4588781"/>
                  <a:pt x="5589422" y="4845126"/>
                </a:cubicBezTo>
                <a:lnTo>
                  <a:pt x="3538256" y="5982914"/>
                </a:lnTo>
                <a:cubicBezTo>
                  <a:pt x="3224158" y="6134784"/>
                  <a:pt x="3097482" y="6116723"/>
                  <a:pt x="2923948" y="6106050"/>
                </a:cubicBezTo>
                <a:lnTo>
                  <a:pt x="8556" y="6114365"/>
                </a:lnTo>
                <a:cubicBezTo>
                  <a:pt x="5548" y="4748124"/>
                  <a:pt x="3008" y="3517481"/>
                  <a:pt x="0" y="2151240"/>
                </a:cubicBezTo>
                <a:cubicBezTo>
                  <a:pt x="3779" y="1547899"/>
                  <a:pt x="438812" y="1249624"/>
                  <a:pt x="678817" y="1106386"/>
                </a:cubicBezTo>
                <a:lnTo>
                  <a:pt x="2235392" y="240477"/>
                </a:lnTo>
                <a:close/>
              </a:path>
            </a:pathLst>
          </a:custGeom>
          <a:solidFill>
            <a:schemeClr val="accent4"/>
          </a:solidFill>
        </p:spPr>
        <p:txBody>
          <a:bodyPr wrap="square" lIns="0" tIns="0" rIns="0" bIns="0" rtlCol="0"/>
          <a:lstStyle>
            <a:lvl1pPr>
              <a:defRPr lang="en-GB" sz="1092" kern="0" dirty="0">
                <a:solidFill>
                  <a:sysClr val="windowText" lastClr="000000"/>
                </a:solidFill>
              </a:defRPr>
            </a:lvl1pPr>
          </a:lstStyle>
          <a:p>
            <a:pPr lvl="0" algn="l" defTabSz="554492" rtl="0" eaLnBrk="1" latinLnBrk="0" hangingPunct="1"/>
            <a:endParaRPr lang="en-GB" dirty="0"/>
          </a:p>
        </p:txBody>
      </p:sp>
    </p:spTree>
    <p:extLst>
      <p:ext uri="{BB962C8B-B14F-4D97-AF65-F5344CB8AC3E}">
        <p14:creationId xmlns:p14="http://schemas.microsoft.com/office/powerpoint/2010/main" val="3034400025"/>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only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4E435F-2CF2-8458-CDEC-DCCA4F3BE851}"/>
              </a:ext>
            </a:extLst>
          </p:cNvPr>
          <p:cNvSpPr>
            <a:spLocks noGrp="1"/>
          </p:cNvSpPr>
          <p:nvPr>
            <p:ph type="title"/>
          </p:nvPr>
        </p:nvSpPr>
        <p:spPr/>
        <p:txBody>
          <a:bodyPr/>
          <a:lstStyle/>
          <a:p>
            <a:r>
              <a:rPr lang="en-US"/>
              <a:t>Click to edit Master title style</a:t>
            </a:r>
            <a:endParaRPr lang="en-GB"/>
          </a:p>
        </p:txBody>
      </p:sp>
      <p:sp>
        <p:nvSpPr>
          <p:cNvPr id="26" name="Text Placeholder 7">
            <a:extLst>
              <a:ext uri="{FF2B5EF4-FFF2-40B4-BE49-F238E27FC236}">
                <a16:creationId xmlns:a16="http://schemas.microsoft.com/office/drawing/2014/main" id="{8C92C146-F357-DF48-9865-3DD835DA44A1}"/>
              </a:ext>
            </a:extLst>
          </p:cNvPr>
          <p:cNvSpPr>
            <a:spLocks noGrp="1"/>
          </p:cNvSpPr>
          <p:nvPr>
            <p:ph type="body" sz="quarter" idx="15"/>
          </p:nvPr>
        </p:nvSpPr>
        <p:spPr>
          <a:xfrm>
            <a:off x="504470" y="1996560"/>
            <a:ext cx="2828665" cy="4242449"/>
          </a:xfrm>
          <a:prstGeom prst="rect">
            <a:avLst/>
          </a:prstGeom>
        </p:spPr>
        <p:txBody>
          <a:bodyPr/>
          <a:lstStyle>
            <a:lvl1pPr indent="-285750">
              <a:buFont typeface="Inter" panose="020B0604020202020204" charset="0"/>
              <a:buChar char="-"/>
              <a:defRPr lang="en-US" dirty="0">
                <a:solidFill>
                  <a:schemeClr val="tx2"/>
                </a:solidFill>
                <a:latin typeface="+mn-lt"/>
                <a:ea typeface="+mn-ea"/>
                <a:cs typeface="+mn-cs"/>
              </a:defRPr>
            </a:lvl1pPr>
            <a:lvl2pPr indent="-285750">
              <a:buFont typeface="Inter" panose="020B0604020202020204" charset="0"/>
              <a:buChar char="-"/>
              <a:defRPr lang="en-US" dirty="0">
                <a:solidFill>
                  <a:schemeClr val="tx2"/>
                </a:solidFill>
                <a:latin typeface="+mn-lt"/>
                <a:ea typeface="+mn-ea"/>
                <a:cs typeface="+mn-cs"/>
              </a:defRPr>
            </a:lvl2pPr>
            <a:lvl3pPr indent="-285750">
              <a:buFont typeface="Inter" panose="020B0604020202020204" charset="0"/>
              <a:buChar char="-"/>
              <a:defRPr lang="en-US" dirty="0">
                <a:solidFill>
                  <a:schemeClr val="tx2"/>
                </a:solidFill>
                <a:latin typeface="+mn-lt"/>
                <a:ea typeface="+mn-ea"/>
                <a:cs typeface="+mn-cs"/>
              </a:defRPr>
            </a:lvl3pPr>
            <a:lvl4pPr indent="-285750">
              <a:buFont typeface="Inter" panose="020B0604020202020204" charset="0"/>
              <a:buChar char="-"/>
              <a:defRPr lang="en-US" dirty="0">
                <a:solidFill>
                  <a:schemeClr val="tx2"/>
                </a:solidFill>
                <a:latin typeface="+mn-lt"/>
                <a:ea typeface="+mn-ea"/>
                <a:cs typeface="+mn-cs"/>
              </a:defRPr>
            </a:lvl4pPr>
            <a:lvl5pPr indent="-285750">
              <a:buFont typeface="Inter" panose="020B0604020202020204" charset="0"/>
              <a:buChar char="-"/>
              <a:defRPr lang="en-GB" dirty="0">
                <a:solidFill>
                  <a:schemeClr val="tx2"/>
                </a:solidFill>
                <a:latin typeface="+mn-lt"/>
                <a:ea typeface="+mn-ea"/>
                <a:cs typeface="+mn-cs"/>
              </a:defRPr>
            </a:lvl5pPr>
            <a:lvl6pPr marL="1527175" indent="-274638">
              <a:buFont typeface="Inter" panose="020B0604020202020204" charset="0"/>
              <a:buChar char="-"/>
              <a:defRPr>
                <a:solidFill>
                  <a:schemeClr val="tx2"/>
                </a:solidFill>
              </a:defRPr>
            </a:lvl6pPr>
          </a:lstStyle>
          <a:p>
            <a:pPr lvl="0"/>
            <a:r>
              <a:rPr lang="en-US" dirty="0"/>
              <a:t>Click to edit Master text styles</a:t>
            </a:r>
          </a:p>
          <a:p>
            <a:pPr lvl="2"/>
            <a:r>
              <a:rPr lang="en-US" dirty="0"/>
              <a:t>Second level</a:t>
            </a:r>
          </a:p>
          <a:p>
            <a:pPr lvl="3"/>
            <a:r>
              <a:rPr lang="en-US" dirty="0"/>
              <a:t>Third level</a:t>
            </a:r>
          </a:p>
          <a:p>
            <a:pPr lvl="4"/>
            <a:r>
              <a:rPr lang="en-US" dirty="0"/>
              <a:t>Fourth level</a:t>
            </a:r>
          </a:p>
          <a:p>
            <a:pPr lvl="5"/>
            <a:r>
              <a:rPr lang="en-US" dirty="0"/>
              <a:t>Fifth level</a:t>
            </a:r>
            <a:endParaRPr lang="en-GB" dirty="0"/>
          </a:p>
        </p:txBody>
      </p:sp>
      <p:sp>
        <p:nvSpPr>
          <p:cNvPr id="3" name="Footer Placeholder 2">
            <a:extLst>
              <a:ext uri="{FF2B5EF4-FFF2-40B4-BE49-F238E27FC236}">
                <a16:creationId xmlns:a16="http://schemas.microsoft.com/office/drawing/2014/main" id="{572C7014-239E-4FEE-64A5-A5236EA8AA94}"/>
              </a:ext>
            </a:extLst>
          </p:cNvPr>
          <p:cNvSpPr>
            <a:spLocks noGrp="1"/>
          </p:cNvSpPr>
          <p:nvPr>
            <p:ph type="ftr" sz="quarter" idx="16"/>
          </p:nvPr>
        </p:nvSpPr>
        <p:spPr/>
        <p:txBody>
          <a:bodyPr/>
          <a:lstStyle/>
          <a:p>
            <a:r>
              <a:rPr lang="en-GB"/>
              <a:t>Confidential and Proprietary</a:t>
            </a:r>
            <a:endParaRPr lang="en-GB" dirty="0"/>
          </a:p>
        </p:txBody>
      </p:sp>
      <p:sp>
        <p:nvSpPr>
          <p:cNvPr id="4" name="Slide Number Placeholder 3">
            <a:extLst>
              <a:ext uri="{FF2B5EF4-FFF2-40B4-BE49-F238E27FC236}">
                <a16:creationId xmlns:a16="http://schemas.microsoft.com/office/drawing/2014/main" id="{3AF29ACB-EFDA-7BD6-3C20-3E880CD210A6}"/>
              </a:ext>
            </a:extLst>
          </p:cNvPr>
          <p:cNvSpPr>
            <a:spLocks noGrp="1"/>
          </p:cNvSpPr>
          <p:nvPr>
            <p:ph type="sldNum" sz="quarter" idx="17"/>
          </p:nvPr>
        </p:nvSpPr>
        <p:spPr/>
        <p:txBody>
          <a:bodyPr/>
          <a:lstStyle/>
          <a:p>
            <a:fld id="{B6F15528-21DE-4FAA-801E-634DDDAF4B2B}" type="slidenum">
              <a:rPr lang="it-IT" smtClean="0"/>
              <a:pPr/>
              <a:t>‹N›</a:t>
            </a:fld>
            <a:endParaRPr lang="it-IT" dirty="0"/>
          </a:p>
        </p:txBody>
      </p:sp>
      <p:sp>
        <p:nvSpPr>
          <p:cNvPr id="5" name="Picture Placeholder 10">
            <a:extLst>
              <a:ext uri="{FF2B5EF4-FFF2-40B4-BE49-F238E27FC236}">
                <a16:creationId xmlns:a16="http://schemas.microsoft.com/office/drawing/2014/main" id="{A59DCFAD-6927-CE5D-9C77-93E894ABFF35}"/>
              </a:ext>
            </a:extLst>
          </p:cNvPr>
          <p:cNvSpPr>
            <a:spLocks noGrp="1"/>
          </p:cNvSpPr>
          <p:nvPr>
            <p:ph type="pic" sz="quarter" idx="12"/>
          </p:nvPr>
        </p:nvSpPr>
        <p:spPr>
          <a:xfrm>
            <a:off x="7955818" y="1358458"/>
            <a:ext cx="2640129" cy="2808205"/>
          </a:xfrm>
          <a:custGeom>
            <a:avLst/>
            <a:gdLst>
              <a:gd name="connsiteX0" fmla="*/ 0 w 5857875"/>
              <a:gd name="connsiteY0" fmla="*/ 0 h 6400800"/>
              <a:gd name="connsiteX1" fmla="*/ 5857875 w 5857875"/>
              <a:gd name="connsiteY1" fmla="*/ 0 h 6400800"/>
              <a:gd name="connsiteX2" fmla="*/ 5857875 w 5857875"/>
              <a:gd name="connsiteY2" fmla="*/ 6400800 h 6400800"/>
              <a:gd name="connsiteX3" fmla="*/ 0 w 5857875"/>
              <a:gd name="connsiteY3" fmla="*/ 6400800 h 6400800"/>
              <a:gd name="connsiteX4" fmla="*/ 0 w 5857875"/>
              <a:gd name="connsiteY4" fmla="*/ 0 h 6400800"/>
              <a:gd name="connsiteX0" fmla="*/ 0 w 5857875"/>
              <a:gd name="connsiteY0" fmla="*/ 14288 h 6415088"/>
              <a:gd name="connsiteX1" fmla="*/ 2876550 w 5857875"/>
              <a:gd name="connsiteY1" fmla="*/ 0 h 6415088"/>
              <a:gd name="connsiteX2" fmla="*/ 5857875 w 5857875"/>
              <a:gd name="connsiteY2" fmla="*/ 14288 h 6415088"/>
              <a:gd name="connsiteX3" fmla="*/ 5857875 w 5857875"/>
              <a:gd name="connsiteY3" fmla="*/ 6415088 h 6415088"/>
              <a:gd name="connsiteX4" fmla="*/ 0 w 5857875"/>
              <a:gd name="connsiteY4" fmla="*/ 6415088 h 6415088"/>
              <a:gd name="connsiteX5" fmla="*/ 0 w 5857875"/>
              <a:gd name="connsiteY5" fmla="*/ 14288 h 6415088"/>
              <a:gd name="connsiteX0" fmla="*/ 0 w 5857875"/>
              <a:gd name="connsiteY0" fmla="*/ 14288 h 6415088"/>
              <a:gd name="connsiteX1" fmla="*/ 2876550 w 5857875"/>
              <a:gd name="connsiteY1" fmla="*/ 0 h 6415088"/>
              <a:gd name="connsiteX2" fmla="*/ 5848350 w 5857875"/>
              <a:gd name="connsiteY2" fmla="*/ 1900238 h 6415088"/>
              <a:gd name="connsiteX3" fmla="*/ 5857875 w 5857875"/>
              <a:gd name="connsiteY3" fmla="*/ 6415088 h 6415088"/>
              <a:gd name="connsiteX4" fmla="*/ 0 w 5857875"/>
              <a:gd name="connsiteY4" fmla="*/ 6415088 h 6415088"/>
              <a:gd name="connsiteX5" fmla="*/ 0 w 5857875"/>
              <a:gd name="connsiteY5" fmla="*/ 14288 h 6415088"/>
              <a:gd name="connsiteX0" fmla="*/ 0 w 5857875"/>
              <a:gd name="connsiteY0" fmla="*/ 14288 h 6415088"/>
              <a:gd name="connsiteX1" fmla="*/ 2876550 w 5857875"/>
              <a:gd name="connsiteY1" fmla="*/ 0 h 6415088"/>
              <a:gd name="connsiteX2" fmla="*/ 5219700 w 5857875"/>
              <a:gd name="connsiteY2" fmla="*/ 1504950 h 6415088"/>
              <a:gd name="connsiteX3" fmla="*/ 5848350 w 5857875"/>
              <a:gd name="connsiteY3" fmla="*/ 1900238 h 6415088"/>
              <a:gd name="connsiteX4" fmla="*/ 5857875 w 5857875"/>
              <a:gd name="connsiteY4" fmla="*/ 6415088 h 6415088"/>
              <a:gd name="connsiteX5" fmla="*/ 0 w 5857875"/>
              <a:gd name="connsiteY5" fmla="*/ 6415088 h 6415088"/>
              <a:gd name="connsiteX6" fmla="*/ 0 w 5857875"/>
              <a:gd name="connsiteY6" fmla="*/ 14288 h 6415088"/>
              <a:gd name="connsiteX0" fmla="*/ 0 w 5857875"/>
              <a:gd name="connsiteY0" fmla="*/ 14288 h 6415088"/>
              <a:gd name="connsiteX1" fmla="*/ 2876550 w 5857875"/>
              <a:gd name="connsiteY1" fmla="*/ 0 h 6415088"/>
              <a:gd name="connsiteX2" fmla="*/ 5657850 w 5857875"/>
              <a:gd name="connsiteY2" fmla="*/ 1533525 h 6415088"/>
              <a:gd name="connsiteX3" fmla="*/ 5848350 w 5857875"/>
              <a:gd name="connsiteY3" fmla="*/ 1900238 h 6415088"/>
              <a:gd name="connsiteX4" fmla="*/ 5857875 w 5857875"/>
              <a:gd name="connsiteY4" fmla="*/ 6415088 h 6415088"/>
              <a:gd name="connsiteX5" fmla="*/ 0 w 5857875"/>
              <a:gd name="connsiteY5" fmla="*/ 6415088 h 6415088"/>
              <a:gd name="connsiteX6" fmla="*/ 0 w 5857875"/>
              <a:gd name="connsiteY6" fmla="*/ 14288 h 6415088"/>
              <a:gd name="connsiteX0" fmla="*/ 0 w 5857875"/>
              <a:gd name="connsiteY0" fmla="*/ 14288 h 6415088"/>
              <a:gd name="connsiteX1" fmla="*/ 2876550 w 5857875"/>
              <a:gd name="connsiteY1" fmla="*/ 0 h 6415088"/>
              <a:gd name="connsiteX2" fmla="*/ 3171825 w 5857875"/>
              <a:gd name="connsiteY2" fmla="*/ 161925 h 6415088"/>
              <a:gd name="connsiteX3" fmla="*/ 5657850 w 5857875"/>
              <a:gd name="connsiteY3" fmla="*/ 1533525 h 6415088"/>
              <a:gd name="connsiteX4" fmla="*/ 5848350 w 5857875"/>
              <a:gd name="connsiteY4" fmla="*/ 1900238 h 6415088"/>
              <a:gd name="connsiteX5" fmla="*/ 5857875 w 5857875"/>
              <a:gd name="connsiteY5" fmla="*/ 6415088 h 6415088"/>
              <a:gd name="connsiteX6" fmla="*/ 0 w 5857875"/>
              <a:gd name="connsiteY6" fmla="*/ 6415088 h 6415088"/>
              <a:gd name="connsiteX7" fmla="*/ 0 w 5857875"/>
              <a:gd name="connsiteY7"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5657850 w 5857875"/>
              <a:gd name="connsiteY3" fmla="*/ 1533525 h 6415088"/>
              <a:gd name="connsiteX4" fmla="*/ 5848350 w 5857875"/>
              <a:gd name="connsiteY4" fmla="*/ 1900238 h 6415088"/>
              <a:gd name="connsiteX5" fmla="*/ 5857875 w 5857875"/>
              <a:gd name="connsiteY5" fmla="*/ 6415088 h 6415088"/>
              <a:gd name="connsiteX6" fmla="*/ 0 w 5857875"/>
              <a:gd name="connsiteY6" fmla="*/ 6415088 h 6415088"/>
              <a:gd name="connsiteX7" fmla="*/ 0 w 5857875"/>
              <a:gd name="connsiteY7"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5657850 w 5857875"/>
              <a:gd name="connsiteY3" fmla="*/ 1533525 h 6415088"/>
              <a:gd name="connsiteX4" fmla="*/ 5848350 w 5857875"/>
              <a:gd name="connsiteY4" fmla="*/ 1900238 h 6415088"/>
              <a:gd name="connsiteX5" fmla="*/ 5857875 w 5857875"/>
              <a:gd name="connsiteY5" fmla="*/ 6415088 h 6415088"/>
              <a:gd name="connsiteX6" fmla="*/ 0 w 5857875"/>
              <a:gd name="connsiteY6" fmla="*/ 6415088 h 6415088"/>
              <a:gd name="connsiteX7" fmla="*/ 0 w 5857875"/>
              <a:gd name="connsiteY7"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371975 w 5857875"/>
              <a:gd name="connsiteY3" fmla="*/ 714375 h 6415088"/>
              <a:gd name="connsiteX4" fmla="*/ 5657850 w 5857875"/>
              <a:gd name="connsiteY4" fmla="*/ 15335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657850 w 5857875"/>
              <a:gd name="connsiteY4" fmla="*/ 15335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505450 w 5857875"/>
              <a:gd name="connsiteY4" fmla="*/ 13430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505450 w 5857875"/>
              <a:gd name="connsiteY4" fmla="*/ 13430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505450 w 5857875"/>
              <a:gd name="connsiteY4" fmla="*/ 13430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61050"/>
              <a:gd name="connsiteY0" fmla="*/ 14288 h 6415088"/>
              <a:gd name="connsiteX1" fmla="*/ 2876550 w 5861050"/>
              <a:gd name="connsiteY1" fmla="*/ 0 h 6415088"/>
              <a:gd name="connsiteX2" fmla="*/ 3286125 w 5861050"/>
              <a:gd name="connsiteY2" fmla="*/ 57150 h 6415088"/>
              <a:gd name="connsiteX3" fmla="*/ 4410075 w 5861050"/>
              <a:gd name="connsiteY3" fmla="*/ 685800 h 6415088"/>
              <a:gd name="connsiteX4" fmla="*/ 5505450 w 5861050"/>
              <a:gd name="connsiteY4" fmla="*/ 1343025 h 6415088"/>
              <a:gd name="connsiteX5" fmla="*/ 5861050 w 5861050"/>
              <a:gd name="connsiteY5" fmla="*/ 1989138 h 6415088"/>
              <a:gd name="connsiteX6" fmla="*/ 5857875 w 5861050"/>
              <a:gd name="connsiteY6" fmla="*/ 6415088 h 6415088"/>
              <a:gd name="connsiteX7" fmla="*/ 0 w 5861050"/>
              <a:gd name="connsiteY7" fmla="*/ 6415088 h 6415088"/>
              <a:gd name="connsiteX8" fmla="*/ 0 w 5861050"/>
              <a:gd name="connsiteY8" fmla="*/ 14288 h 6415088"/>
              <a:gd name="connsiteX0" fmla="*/ 0 w 5861050"/>
              <a:gd name="connsiteY0" fmla="*/ 14288 h 6415088"/>
              <a:gd name="connsiteX1" fmla="*/ 2876550 w 5861050"/>
              <a:gd name="connsiteY1" fmla="*/ 0 h 6415088"/>
              <a:gd name="connsiteX2" fmla="*/ 3286125 w 5861050"/>
              <a:gd name="connsiteY2" fmla="*/ 57150 h 6415088"/>
              <a:gd name="connsiteX3" fmla="*/ 4410075 w 5861050"/>
              <a:gd name="connsiteY3" fmla="*/ 685800 h 6415088"/>
              <a:gd name="connsiteX4" fmla="*/ 5505450 w 5861050"/>
              <a:gd name="connsiteY4" fmla="*/ 1343025 h 6415088"/>
              <a:gd name="connsiteX5" fmla="*/ 5861050 w 5861050"/>
              <a:gd name="connsiteY5" fmla="*/ 1989138 h 6415088"/>
              <a:gd name="connsiteX6" fmla="*/ 5857875 w 5861050"/>
              <a:gd name="connsiteY6" fmla="*/ 6415088 h 6415088"/>
              <a:gd name="connsiteX7" fmla="*/ 0 w 5861050"/>
              <a:gd name="connsiteY7" fmla="*/ 6415088 h 6415088"/>
              <a:gd name="connsiteX8" fmla="*/ 0 w 5861050"/>
              <a:gd name="connsiteY8" fmla="*/ 14288 h 6415088"/>
              <a:gd name="connsiteX0" fmla="*/ 0 w 5861050"/>
              <a:gd name="connsiteY0" fmla="*/ 14288 h 6415088"/>
              <a:gd name="connsiteX1" fmla="*/ 2876550 w 5861050"/>
              <a:gd name="connsiteY1" fmla="*/ 0 h 6415088"/>
              <a:gd name="connsiteX2" fmla="*/ 3286125 w 5861050"/>
              <a:gd name="connsiteY2" fmla="*/ 57150 h 6415088"/>
              <a:gd name="connsiteX3" fmla="*/ 4410075 w 5861050"/>
              <a:gd name="connsiteY3" fmla="*/ 685800 h 6415088"/>
              <a:gd name="connsiteX4" fmla="*/ 5505450 w 5861050"/>
              <a:gd name="connsiteY4" fmla="*/ 1343025 h 6415088"/>
              <a:gd name="connsiteX5" fmla="*/ 5861050 w 5861050"/>
              <a:gd name="connsiteY5" fmla="*/ 1989138 h 6415088"/>
              <a:gd name="connsiteX6" fmla="*/ 5857875 w 5861050"/>
              <a:gd name="connsiteY6" fmla="*/ 6415088 h 6415088"/>
              <a:gd name="connsiteX7" fmla="*/ 0 w 5861050"/>
              <a:gd name="connsiteY7" fmla="*/ 6415088 h 6415088"/>
              <a:gd name="connsiteX8" fmla="*/ 0 w 5861050"/>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7938 h 6408738"/>
              <a:gd name="connsiteX1" fmla="*/ 2863850 w 5857943"/>
              <a:gd name="connsiteY1" fmla="*/ 0 h 6408738"/>
              <a:gd name="connsiteX2" fmla="*/ 3286125 w 5857943"/>
              <a:gd name="connsiteY2" fmla="*/ 50800 h 6408738"/>
              <a:gd name="connsiteX3" fmla="*/ 4410075 w 5857943"/>
              <a:gd name="connsiteY3" fmla="*/ 679450 h 6408738"/>
              <a:gd name="connsiteX4" fmla="*/ 5505450 w 5857943"/>
              <a:gd name="connsiteY4" fmla="*/ 1336675 h 6408738"/>
              <a:gd name="connsiteX5" fmla="*/ 5848350 w 5857943"/>
              <a:gd name="connsiteY5" fmla="*/ 1982788 h 6408738"/>
              <a:gd name="connsiteX6" fmla="*/ 5857875 w 5857943"/>
              <a:gd name="connsiteY6" fmla="*/ 6408738 h 6408738"/>
              <a:gd name="connsiteX7" fmla="*/ 0 w 5857943"/>
              <a:gd name="connsiteY7" fmla="*/ 6408738 h 6408738"/>
              <a:gd name="connsiteX8" fmla="*/ 0 w 5857943"/>
              <a:gd name="connsiteY8" fmla="*/ 7938 h 6408738"/>
              <a:gd name="connsiteX0" fmla="*/ 12700 w 5870643"/>
              <a:gd name="connsiteY0" fmla="*/ 7938 h 6408738"/>
              <a:gd name="connsiteX1" fmla="*/ 2876550 w 5870643"/>
              <a:gd name="connsiteY1" fmla="*/ 0 h 6408738"/>
              <a:gd name="connsiteX2" fmla="*/ 3298825 w 5870643"/>
              <a:gd name="connsiteY2" fmla="*/ 50800 h 6408738"/>
              <a:gd name="connsiteX3" fmla="*/ 4422775 w 5870643"/>
              <a:gd name="connsiteY3" fmla="*/ 679450 h 6408738"/>
              <a:gd name="connsiteX4" fmla="*/ 5518150 w 5870643"/>
              <a:gd name="connsiteY4" fmla="*/ 1336675 h 6408738"/>
              <a:gd name="connsiteX5" fmla="*/ 5861050 w 5870643"/>
              <a:gd name="connsiteY5" fmla="*/ 1982788 h 6408738"/>
              <a:gd name="connsiteX6" fmla="*/ 5870575 w 5870643"/>
              <a:gd name="connsiteY6" fmla="*/ 6408738 h 6408738"/>
              <a:gd name="connsiteX7" fmla="*/ 12700 w 5870643"/>
              <a:gd name="connsiteY7" fmla="*/ 6408738 h 6408738"/>
              <a:gd name="connsiteX8" fmla="*/ 0 w 5870643"/>
              <a:gd name="connsiteY8" fmla="*/ 4321175 h 6408738"/>
              <a:gd name="connsiteX9" fmla="*/ 12700 w 5870643"/>
              <a:gd name="connsiteY9" fmla="*/ 7938 h 6408738"/>
              <a:gd name="connsiteX0" fmla="*/ 12700 w 5870643"/>
              <a:gd name="connsiteY0" fmla="*/ 7938 h 6408738"/>
              <a:gd name="connsiteX1" fmla="*/ 2876550 w 5870643"/>
              <a:gd name="connsiteY1" fmla="*/ 0 h 6408738"/>
              <a:gd name="connsiteX2" fmla="*/ 3298825 w 5870643"/>
              <a:gd name="connsiteY2" fmla="*/ 50800 h 6408738"/>
              <a:gd name="connsiteX3" fmla="*/ 4422775 w 5870643"/>
              <a:gd name="connsiteY3" fmla="*/ 679450 h 6408738"/>
              <a:gd name="connsiteX4" fmla="*/ 5518150 w 5870643"/>
              <a:gd name="connsiteY4" fmla="*/ 1336675 h 6408738"/>
              <a:gd name="connsiteX5" fmla="*/ 5861050 w 5870643"/>
              <a:gd name="connsiteY5" fmla="*/ 1982788 h 6408738"/>
              <a:gd name="connsiteX6" fmla="*/ 5870575 w 5870643"/>
              <a:gd name="connsiteY6" fmla="*/ 6408738 h 6408738"/>
              <a:gd name="connsiteX7" fmla="*/ 2806700 w 5870643"/>
              <a:gd name="connsiteY7" fmla="*/ 6403975 h 6408738"/>
              <a:gd name="connsiteX8" fmla="*/ 12700 w 5870643"/>
              <a:gd name="connsiteY8" fmla="*/ 6408738 h 6408738"/>
              <a:gd name="connsiteX9" fmla="*/ 0 w 5870643"/>
              <a:gd name="connsiteY9" fmla="*/ 4321175 h 6408738"/>
              <a:gd name="connsiteX10" fmla="*/ 12700 w 5870643"/>
              <a:gd name="connsiteY10" fmla="*/ 7938 h 6408738"/>
              <a:gd name="connsiteX0" fmla="*/ 210765 w 6068708"/>
              <a:gd name="connsiteY0" fmla="*/ 7938 h 6408738"/>
              <a:gd name="connsiteX1" fmla="*/ 3074615 w 6068708"/>
              <a:gd name="connsiteY1" fmla="*/ 0 h 6408738"/>
              <a:gd name="connsiteX2" fmla="*/ 3496890 w 6068708"/>
              <a:gd name="connsiteY2" fmla="*/ 50800 h 6408738"/>
              <a:gd name="connsiteX3" fmla="*/ 4620840 w 6068708"/>
              <a:gd name="connsiteY3" fmla="*/ 679450 h 6408738"/>
              <a:gd name="connsiteX4" fmla="*/ 5716215 w 6068708"/>
              <a:gd name="connsiteY4" fmla="*/ 1336675 h 6408738"/>
              <a:gd name="connsiteX5" fmla="*/ 6059115 w 6068708"/>
              <a:gd name="connsiteY5" fmla="*/ 1982788 h 6408738"/>
              <a:gd name="connsiteX6" fmla="*/ 6068640 w 6068708"/>
              <a:gd name="connsiteY6" fmla="*/ 6408738 h 6408738"/>
              <a:gd name="connsiteX7" fmla="*/ 3004765 w 6068708"/>
              <a:gd name="connsiteY7" fmla="*/ 6403975 h 6408738"/>
              <a:gd name="connsiteX8" fmla="*/ 210765 w 6068708"/>
              <a:gd name="connsiteY8" fmla="*/ 6408738 h 6408738"/>
              <a:gd name="connsiteX9" fmla="*/ 198065 w 6068708"/>
              <a:gd name="connsiteY9" fmla="*/ 5210175 h 6408738"/>
              <a:gd name="connsiteX10" fmla="*/ 198065 w 6068708"/>
              <a:gd name="connsiteY10" fmla="*/ 4321175 h 6408738"/>
              <a:gd name="connsiteX11" fmla="*/ 210765 w 6068708"/>
              <a:gd name="connsiteY11" fmla="*/ 7938 h 6408738"/>
              <a:gd name="connsiteX0" fmla="*/ 14288 w 5872231"/>
              <a:gd name="connsiteY0" fmla="*/ 7938 h 6408738"/>
              <a:gd name="connsiteX1" fmla="*/ 2878138 w 5872231"/>
              <a:gd name="connsiteY1" fmla="*/ 0 h 6408738"/>
              <a:gd name="connsiteX2" fmla="*/ 3300413 w 5872231"/>
              <a:gd name="connsiteY2" fmla="*/ 50800 h 6408738"/>
              <a:gd name="connsiteX3" fmla="*/ 4424363 w 5872231"/>
              <a:gd name="connsiteY3" fmla="*/ 679450 h 6408738"/>
              <a:gd name="connsiteX4" fmla="*/ 5519738 w 5872231"/>
              <a:gd name="connsiteY4" fmla="*/ 1336675 h 6408738"/>
              <a:gd name="connsiteX5" fmla="*/ 5862638 w 5872231"/>
              <a:gd name="connsiteY5" fmla="*/ 1982788 h 6408738"/>
              <a:gd name="connsiteX6" fmla="*/ 5872163 w 5872231"/>
              <a:gd name="connsiteY6" fmla="*/ 6408738 h 6408738"/>
              <a:gd name="connsiteX7" fmla="*/ 2808288 w 5872231"/>
              <a:gd name="connsiteY7" fmla="*/ 6403975 h 6408738"/>
              <a:gd name="connsiteX8" fmla="*/ 1398588 w 5872231"/>
              <a:gd name="connsiteY8" fmla="*/ 5659438 h 6408738"/>
              <a:gd name="connsiteX9" fmla="*/ 1588 w 5872231"/>
              <a:gd name="connsiteY9" fmla="*/ 5210175 h 6408738"/>
              <a:gd name="connsiteX10" fmla="*/ 1588 w 5872231"/>
              <a:gd name="connsiteY10" fmla="*/ 4321175 h 6408738"/>
              <a:gd name="connsiteX11" fmla="*/ 14288 w 5872231"/>
              <a:gd name="connsiteY11" fmla="*/ 7938 h 6408738"/>
              <a:gd name="connsiteX0" fmla="*/ 14288 w 5872231"/>
              <a:gd name="connsiteY0" fmla="*/ 7938 h 6408738"/>
              <a:gd name="connsiteX1" fmla="*/ 2878138 w 5872231"/>
              <a:gd name="connsiteY1" fmla="*/ 0 h 6408738"/>
              <a:gd name="connsiteX2" fmla="*/ 3300413 w 5872231"/>
              <a:gd name="connsiteY2" fmla="*/ 50800 h 6408738"/>
              <a:gd name="connsiteX3" fmla="*/ 4424363 w 5872231"/>
              <a:gd name="connsiteY3" fmla="*/ 679450 h 6408738"/>
              <a:gd name="connsiteX4" fmla="*/ 5519738 w 5872231"/>
              <a:gd name="connsiteY4" fmla="*/ 1336675 h 6408738"/>
              <a:gd name="connsiteX5" fmla="*/ 5862638 w 5872231"/>
              <a:gd name="connsiteY5" fmla="*/ 1982788 h 6408738"/>
              <a:gd name="connsiteX6" fmla="*/ 5872163 w 5872231"/>
              <a:gd name="connsiteY6" fmla="*/ 6408738 h 6408738"/>
              <a:gd name="connsiteX7" fmla="*/ 2808288 w 5872231"/>
              <a:gd name="connsiteY7" fmla="*/ 6403975 h 6408738"/>
              <a:gd name="connsiteX8" fmla="*/ 1398588 w 5872231"/>
              <a:gd name="connsiteY8" fmla="*/ 5659438 h 6408738"/>
              <a:gd name="connsiteX9" fmla="*/ 1588 w 5872231"/>
              <a:gd name="connsiteY9" fmla="*/ 5210175 h 6408738"/>
              <a:gd name="connsiteX10" fmla="*/ 1588 w 5872231"/>
              <a:gd name="connsiteY10" fmla="*/ 4321175 h 6408738"/>
              <a:gd name="connsiteX11" fmla="*/ 14288 w 5872231"/>
              <a:gd name="connsiteY11" fmla="*/ 7938 h 6408738"/>
              <a:gd name="connsiteX0" fmla="*/ 12711 w 5870654"/>
              <a:gd name="connsiteY0" fmla="*/ 7938 h 6408738"/>
              <a:gd name="connsiteX1" fmla="*/ 2876561 w 5870654"/>
              <a:gd name="connsiteY1" fmla="*/ 0 h 6408738"/>
              <a:gd name="connsiteX2" fmla="*/ 3298836 w 5870654"/>
              <a:gd name="connsiteY2" fmla="*/ 50800 h 6408738"/>
              <a:gd name="connsiteX3" fmla="*/ 4422786 w 5870654"/>
              <a:gd name="connsiteY3" fmla="*/ 679450 h 6408738"/>
              <a:gd name="connsiteX4" fmla="*/ 5518161 w 5870654"/>
              <a:gd name="connsiteY4" fmla="*/ 1336675 h 6408738"/>
              <a:gd name="connsiteX5" fmla="*/ 5861061 w 5870654"/>
              <a:gd name="connsiteY5" fmla="*/ 1982788 h 6408738"/>
              <a:gd name="connsiteX6" fmla="*/ 5870586 w 5870654"/>
              <a:gd name="connsiteY6" fmla="*/ 6408738 h 6408738"/>
              <a:gd name="connsiteX7" fmla="*/ 2806711 w 5870654"/>
              <a:gd name="connsiteY7" fmla="*/ 6403975 h 6408738"/>
              <a:gd name="connsiteX8" fmla="*/ 1397011 w 5870654"/>
              <a:gd name="connsiteY8" fmla="*/ 5659438 h 6408738"/>
              <a:gd name="connsiteX9" fmla="*/ 304811 w 5870654"/>
              <a:gd name="connsiteY9" fmla="*/ 5032375 h 6408738"/>
              <a:gd name="connsiteX10" fmla="*/ 11 w 5870654"/>
              <a:gd name="connsiteY10" fmla="*/ 4321175 h 6408738"/>
              <a:gd name="connsiteX11" fmla="*/ 12711 w 5870654"/>
              <a:gd name="connsiteY11" fmla="*/ 7938 h 6408738"/>
              <a:gd name="connsiteX0" fmla="*/ 12711 w 5870654"/>
              <a:gd name="connsiteY0" fmla="*/ 7938 h 6408738"/>
              <a:gd name="connsiteX1" fmla="*/ 2876561 w 5870654"/>
              <a:gd name="connsiteY1" fmla="*/ 0 h 6408738"/>
              <a:gd name="connsiteX2" fmla="*/ 3298836 w 5870654"/>
              <a:gd name="connsiteY2" fmla="*/ 50800 h 6408738"/>
              <a:gd name="connsiteX3" fmla="*/ 4422786 w 5870654"/>
              <a:gd name="connsiteY3" fmla="*/ 679450 h 6408738"/>
              <a:gd name="connsiteX4" fmla="*/ 5518161 w 5870654"/>
              <a:gd name="connsiteY4" fmla="*/ 1336675 h 6408738"/>
              <a:gd name="connsiteX5" fmla="*/ 5861061 w 5870654"/>
              <a:gd name="connsiteY5" fmla="*/ 1982788 h 6408738"/>
              <a:gd name="connsiteX6" fmla="*/ 5870586 w 5870654"/>
              <a:gd name="connsiteY6" fmla="*/ 6408738 h 6408738"/>
              <a:gd name="connsiteX7" fmla="*/ 2806711 w 5870654"/>
              <a:gd name="connsiteY7" fmla="*/ 6403975 h 6408738"/>
              <a:gd name="connsiteX8" fmla="*/ 1397011 w 5870654"/>
              <a:gd name="connsiteY8" fmla="*/ 5659438 h 6408738"/>
              <a:gd name="connsiteX9" fmla="*/ 304811 w 5870654"/>
              <a:gd name="connsiteY9" fmla="*/ 5032375 h 6408738"/>
              <a:gd name="connsiteX10" fmla="*/ 11 w 5870654"/>
              <a:gd name="connsiteY10" fmla="*/ 4321175 h 6408738"/>
              <a:gd name="connsiteX11" fmla="*/ 12711 w 5870654"/>
              <a:gd name="connsiteY11" fmla="*/ 7938 h 6408738"/>
              <a:gd name="connsiteX0" fmla="*/ 19060 w 5877003"/>
              <a:gd name="connsiteY0" fmla="*/ 7938 h 6408738"/>
              <a:gd name="connsiteX1" fmla="*/ 2882910 w 5877003"/>
              <a:gd name="connsiteY1" fmla="*/ 0 h 6408738"/>
              <a:gd name="connsiteX2" fmla="*/ 3305185 w 5877003"/>
              <a:gd name="connsiteY2" fmla="*/ 50800 h 6408738"/>
              <a:gd name="connsiteX3" fmla="*/ 4429135 w 5877003"/>
              <a:gd name="connsiteY3" fmla="*/ 679450 h 6408738"/>
              <a:gd name="connsiteX4" fmla="*/ 5524510 w 5877003"/>
              <a:gd name="connsiteY4" fmla="*/ 1336675 h 6408738"/>
              <a:gd name="connsiteX5" fmla="*/ 5867410 w 5877003"/>
              <a:gd name="connsiteY5" fmla="*/ 1982788 h 6408738"/>
              <a:gd name="connsiteX6" fmla="*/ 5876935 w 5877003"/>
              <a:gd name="connsiteY6" fmla="*/ 6408738 h 6408738"/>
              <a:gd name="connsiteX7" fmla="*/ 2813060 w 5877003"/>
              <a:gd name="connsiteY7" fmla="*/ 6403975 h 6408738"/>
              <a:gd name="connsiteX8" fmla="*/ 1403360 w 5877003"/>
              <a:gd name="connsiteY8" fmla="*/ 5659438 h 6408738"/>
              <a:gd name="connsiteX9" fmla="*/ 311160 w 5877003"/>
              <a:gd name="connsiteY9" fmla="*/ 5032375 h 6408738"/>
              <a:gd name="connsiteX10" fmla="*/ 10 w 5877003"/>
              <a:gd name="connsiteY10" fmla="*/ 4162425 h 6408738"/>
              <a:gd name="connsiteX11" fmla="*/ 19060 w 5877003"/>
              <a:gd name="connsiteY11" fmla="*/ 7938 h 6408738"/>
              <a:gd name="connsiteX0" fmla="*/ 19068 w 5877011"/>
              <a:gd name="connsiteY0" fmla="*/ 7938 h 6408738"/>
              <a:gd name="connsiteX1" fmla="*/ 2882918 w 5877011"/>
              <a:gd name="connsiteY1" fmla="*/ 0 h 6408738"/>
              <a:gd name="connsiteX2" fmla="*/ 3305193 w 5877011"/>
              <a:gd name="connsiteY2" fmla="*/ 50800 h 6408738"/>
              <a:gd name="connsiteX3" fmla="*/ 4429143 w 5877011"/>
              <a:gd name="connsiteY3" fmla="*/ 679450 h 6408738"/>
              <a:gd name="connsiteX4" fmla="*/ 5524518 w 5877011"/>
              <a:gd name="connsiteY4" fmla="*/ 1336675 h 6408738"/>
              <a:gd name="connsiteX5" fmla="*/ 5867418 w 5877011"/>
              <a:gd name="connsiteY5" fmla="*/ 1982788 h 6408738"/>
              <a:gd name="connsiteX6" fmla="*/ 5876943 w 5877011"/>
              <a:gd name="connsiteY6" fmla="*/ 6408738 h 6408738"/>
              <a:gd name="connsiteX7" fmla="*/ 2813068 w 5877011"/>
              <a:gd name="connsiteY7" fmla="*/ 6403975 h 6408738"/>
              <a:gd name="connsiteX8" fmla="*/ 1403368 w 5877011"/>
              <a:gd name="connsiteY8" fmla="*/ 5659438 h 6408738"/>
              <a:gd name="connsiteX9" fmla="*/ 311168 w 5877011"/>
              <a:gd name="connsiteY9" fmla="*/ 5032375 h 6408738"/>
              <a:gd name="connsiteX10" fmla="*/ 18 w 5877011"/>
              <a:gd name="connsiteY10" fmla="*/ 4162425 h 6408738"/>
              <a:gd name="connsiteX11" fmla="*/ 19068 w 5877011"/>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311150 w 5876993"/>
              <a:gd name="connsiteY9" fmla="*/ 50323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95444 h 6496244"/>
              <a:gd name="connsiteX1" fmla="*/ 2842976 w 5876993"/>
              <a:gd name="connsiteY1" fmla="*/ 0 h 6496244"/>
              <a:gd name="connsiteX2" fmla="*/ 3305175 w 5876993"/>
              <a:gd name="connsiteY2" fmla="*/ 138306 h 6496244"/>
              <a:gd name="connsiteX3" fmla="*/ 4429125 w 5876993"/>
              <a:gd name="connsiteY3" fmla="*/ 766956 h 6496244"/>
              <a:gd name="connsiteX4" fmla="*/ 5524500 w 5876993"/>
              <a:gd name="connsiteY4" fmla="*/ 1424181 h 6496244"/>
              <a:gd name="connsiteX5" fmla="*/ 5867400 w 5876993"/>
              <a:gd name="connsiteY5" fmla="*/ 2070294 h 6496244"/>
              <a:gd name="connsiteX6" fmla="*/ 5876925 w 5876993"/>
              <a:gd name="connsiteY6" fmla="*/ 6496244 h 6496244"/>
              <a:gd name="connsiteX7" fmla="*/ 2727325 w 5876993"/>
              <a:gd name="connsiteY7" fmla="*/ 6472431 h 6496244"/>
              <a:gd name="connsiteX8" fmla="*/ 1372870 w 5876993"/>
              <a:gd name="connsiteY8" fmla="*/ 5754564 h 6496244"/>
              <a:gd name="connsiteX9" fmla="*/ 292100 w 5876993"/>
              <a:gd name="connsiteY9" fmla="*/ 5069081 h 6496244"/>
              <a:gd name="connsiteX10" fmla="*/ 0 w 5876993"/>
              <a:gd name="connsiteY10" fmla="*/ 4249931 h 6496244"/>
              <a:gd name="connsiteX11" fmla="*/ 19050 w 5876993"/>
              <a:gd name="connsiteY11" fmla="*/ 95444 h 6496244"/>
              <a:gd name="connsiteX0" fmla="*/ 29031 w 5876993"/>
              <a:gd name="connsiteY0" fmla="*/ 7936 h 6496244"/>
              <a:gd name="connsiteX1" fmla="*/ 2842976 w 5876993"/>
              <a:gd name="connsiteY1" fmla="*/ 0 h 6496244"/>
              <a:gd name="connsiteX2" fmla="*/ 3305175 w 5876993"/>
              <a:gd name="connsiteY2" fmla="*/ 138306 h 6496244"/>
              <a:gd name="connsiteX3" fmla="*/ 4429125 w 5876993"/>
              <a:gd name="connsiteY3" fmla="*/ 766956 h 6496244"/>
              <a:gd name="connsiteX4" fmla="*/ 5524500 w 5876993"/>
              <a:gd name="connsiteY4" fmla="*/ 1424181 h 6496244"/>
              <a:gd name="connsiteX5" fmla="*/ 5867400 w 5876993"/>
              <a:gd name="connsiteY5" fmla="*/ 2070294 h 6496244"/>
              <a:gd name="connsiteX6" fmla="*/ 5876925 w 5876993"/>
              <a:gd name="connsiteY6" fmla="*/ 6496244 h 6496244"/>
              <a:gd name="connsiteX7" fmla="*/ 2727325 w 5876993"/>
              <a:gd name="connsiteY7" fmla="*/ 6472431 h 6496244"/>
              <a:gd name="connsiteX8" fmla="*/ 1372870 w 5876993"/>
              <a:gd name="connsiteY8" fmla="*/ 5754564 h 6496244"/>
              <a:gd name="connsiteX9" fmla="*/ 292100 w 5876993"/>
              <a:gd name="connsiteY9" fmla="*/ 5069081 h 6496244"/>
              <a:gd name="connsiteX10" fmla="*/ 0 w 5876993"/>
              <a:gd name="connsiteY10" fmla="*/ 4249931 h 6496244"/>
              <a:gd name="connsiteX11" fmla="*/ 29031 w 5876993"/>
              <a:gd name="connsiteY11" fmla="*/ 7936 h 6496244"/>
              <a:gd name="connsiteX0" fmla="*/ 29031 w 5876993"/>
              <a:gd name="connsiteY0" fmla="*/ 7936 h 6496244"/>
              <a:gd name="connsiteX1" fmla="*/ 2813033 w 5876993"/>
              <a:gd name="connsiteY1" fmla="*/ 0 h 6496244"/>
              <a:gd name="connsiteX2" fmla="*/ 3305175 w 5876993"/>
              <a:gd name="connsiteY2" fmla="*/ 138306 h 6496244"/>
              <a:gd name="connsiteX3" fmla="*/ 4429125 w 5876993"/>
              <a:gd name="connsiteY3" fmla="*/ 766956 h 6496244"/>
              <a:gd name="connsiteX4" fmla="*/ 5524500 w 5876993"/>
              <a:gd name="connsiteY4" fmla="*/ 1424181 h 6496244"/>
              <a:gd name="connsiteX5" fmla="*/ 5867400 w 5876993"/>
              <a:gd name="connsiteY5" fmla="*/ 2070294 h 6496244"/>
              <a:gd name="connsiteX6" fmla="*/ 5876925 w 5876993"/>
              <a:gd name="connsiteY6" fmla="*/ 6496244 h 6496244"/>
              <a:gd name="connsiteX7" fmla="*/ 2727325 w 5876993"/>
              <a:gd name="connsiteY7" fmla="*/ 6472431 h 6496244"/>
              <a:gd name="connsiteX8" fmla="*/ 1372870 w 5876993"/>
              <a:gd name="connsiteY8" fmla="*/ 5754564 h 6496244"/>
              <a:gd name="connsiteX9" fmla="*/ 292100 w 5876993"/>
              <a:gd name="connsiteY9" fmla="*/ 5069081 h 6496244"/>
              <a:gd name="connsiteX10" fmla="*/ 0 w 5876993"/>
              <a:gd name="connsiteY10" fmla="*/ 4249931 h 6496244"/>
              <a:gd name="connsiteX11" fmla="*/ 29031 w 5876993"/>
              <a:gd name="connsiteY11" fmla="*/ 7936 h 6496244"/>
              <a:gd name="connsiteX0" fmla="*/ 29031 w 5876993"/>
              <a:gd name="connsiteY0" fmla="*/ 1454 h 6489762"/>
              <a:gd name="connsiteX1" fmla="*/ 2939463 w 5876993"/>
              <a:gd name="connsiteY1" fmla="*/ 0 h 6489762"/>
              <a:gd name="connsiteX2" fmla="*/ 3305175 w 5876993"/>
              <a:gd name="connsiteY2" fmla="*/ 131824 h 6489762"/>
              <a:gd name="connsiteX3" fmla="*/ 4429125 w 5876993"/>
              <a:gd name="connsiteY3" fmla="*/ 760474 h 6489762"/>
              <a:gd name="connsiteX4" fmla="*/ 5524500 w 5876993"/>
              <a:gd name="connsiteY4" fmla="*/ 1417699 h 6489762"/>
              <a:gd name="connsiteX5" fmla="*/ 5867400 w 5876993"/>
              <a:gd name="connsiteY5" fmla="*/ 2063812 h 6489762"/>
              <a:gd name="connsiteX6" fmla="*/ 5876925 w 5876993"/>
              <a:gd name="connsiteY6" fmla="*/ 6489762 h 6489762"/>
              <a:gd name="connsiteX7" fmla="*/ 2727325 w 5876993"/>
              <a:gd name="connsiteY7" fmla="*/ 6465949 h 6489762"/>
              <a:gd name="connsiteX8" fmla="*/ 1372870 w 5876993"/>
              <a:gd name="connsiteY8" fmla="*/ 5748082 h 6489762"/>
              <a:gd name="connsiteX9" fmla="*/ 292100 w 5876993"/>
              <a:gd name="connsiteY9" fmla="*/ 5062599 h 6489762"/>
              <a:gd name="connsiteX10" fmla="*/ 0 w 5876993"/>
              <a:gd name="connsiteY10" fmla="*/ 4243449 h 6489762"/>
              <a:gd name="connsiteX11" fmla="*/ 29031 w 5876993"/>
              <a:gd name="connsiteY11" fmla="*/ 1454 h 6489762"/>
              <a:gd name="connsiteX0" fmla="*/ 29031 w 5876993"/>
              <a:gd name="connsiteY0" fmla="*/ 1454 h 6489762"/>
              <a:gd name="connsiteX1" fmla="*/ 2912846 w 5876993"/>
              <a:gd name="connsiteY1" fmla="*/ 0 h 6489762"/>
              <a:gd name="connsiteX2" fmla="*/ 3305175 w 5876993"/>
              <a:gd name="connsiteY2" fmla="*/ 131824 h 6489762"/>
              <a:gd name="connsiteX3" fmla="*/ 4429125 w 5876993"/>
              <a:gd name="connsiteY3" fmla="*/ 760474 h 6489762"/>
              <a:gd name="connsiteX4" fmla="*/ 5524500 w 5876993"/>
              <a:gd name="connsiteY4" fmla="*/ 1417699 h 6489762"/>
              <a:gd name="connsiteX5" fmla="*/ 5867400 w 5876993"/>
              <a:gd name="connsiteY5" fmla="*/ 2063812 h 6489762"/>
              <a:gd name="connsiteX6" fmla="*/ 5876925 w 5876993"/>
              <a:gd name="connsiteY6" fmla="*/ 6489762 h 6489762"/>
              <a:gd name="connsiteX7" fmla="*/ 2727325 w 5876993"/>
              <a:gd name="connsiteY7" fmla="*/ 6465949 h 6489762"/>
              <a:gd name="connsiteX8" fmla="*/ 1372870 w 5876993"/>
              <a:gd name="connsiteY8" fmla="*/ 5748082 h 6489762"/>
              <a:gd name="connsiteX9" fmla="*/ 292100 w 5876993"/>
              <a:gd name="connsiteY9" fmla="*/ 5062599 h 6489762"/>
              <a:gd name="connsiteX10" fmla="*/ 0 w 5876993"/>
              <a:gd name="connsiteY10" fmla="*/ 4243449 h 6489762"/>
              <a:gd name="connsiteX11" fmla="*/ 29031 w 5876993"/>
              <a:gd name="connsiteY11" fmla="*/ 1454 h 6489762"/>
              <a:gd name="connsiteX0" fmla="*/ 29031 w 5886944"/>
              <a:gd name="connsiteY0" fmla="*/ 1454 h 6465949"/>
              <a:gd name="connsiteX1" fmla="*/ 2912846 w 5886944"/>
              <a:gd name="connsiteY1" fmla="*/ 0 h 6465949"/>
              <a:gd name="connsiteX2" fmla="*/ 3305175 w 5886944"/>
              <a:gd name="connsiteY2" fmla="*/ 131824 h 6465949"/>
              <a:gd name="connsiteX3" fmla="*/ 4429125 w 5886944"/>
              <a:gd name="connsiteY3" fmla="*/ 760474 h 6465949"/>
              <a:gd name="connsiteX4" fmla="*/ 5524500 w 5886944"/>
              <a:gd name="connsiteY4" fmla="*/ 1417699 h 6465949"/>
              <a:gd name="connsiteX5" fmla="*/ 5867400 w 5886944"/>
              <a:gd name="connsiteY5" fmla="*/ 2063812 h 6465949"/>
              <a:gd name="connsiteX6" fmla="*/ 5886906 w 5886944"/>
              <a:gd name="connsiteY6" fmla="*/ 6061950 h 6465949"/>
              <a:gd name="connsiteX7" fmla="*/ 2727325 w 5886944"/>
              <a:gd name="connsiteY7" fmla="*/ 6465949 h 6465949"/>
              <a:gd name="connsiteX8" fmla="*/ 1372870 w 5886944"/>
              <a:gd name="connsiteY8" fmla="*/ 5748082 h 6465949"/>
              <a:gd name="connsiteX9" fmla="*/ 292100 w 5886944"/>
              <a:gd name="connsiteY9" fmla="*/ 5062599 h 6465949"/>
              <a:gd name="connsiteX10" fmla="*/ 0 w 5886944"/>
              <a:gd name="connsiteY10" fmla="*/ 4243449 h 6465949"/>
              <a:gd name="connsiteX11" fmla="*/ 29031 w 5886944"/>
              <a:gd name="connsiteY11" fmla="*/ 1454 h 6465949"/>
              <a:gd name="connsiteX0" fmla="*/ 29031 w 5886944"/>
              <a:gd name="connsiteY0" fmla="*/ 1454 h 6465949"/>
              <a:gd name="connsiteX1" fmla="*/ 2912846 w 5886944"/>
              <a:gd name="connsiteY1" fmla="*/ 0 h 6465949"/>
              <a:gd name="connsiteX2" fmla="*/ 3305175 w 5886944"/>
              <a:gd name="connsiteY2" fmla="*/ 131824 h 6465949"/>
              <a:gd name="connsiteX3" fmla="*/ 4429125 w 5886944"/>
              <a:gd name="connsiteY3" fmla="*/ 760474 h 6465949"/>
              <a:gd name="connsiteX4" fmla="*/ 5524500 w 5886944"/>
              <a:gd name="connsiteY4" fmla="*/ 1417699 h 6465949"/>
              <a:gd name="connsiteX5" fmla="*/ 5867400 w 5886944"/>
              <a:gd name="connsiteY5" fmla="*/ 2063812 h 6465949"/>
              <a:gd name="connsiteX6" fmla="*/ 5886906 w 5886944"/>
              <a:gd name="connsiteY6" fmla="*/ 6061950 h 6465949"/>
              <a:gd name="connsiteX7" fmla="*/ 2727325 w 5886944"/>
              <a:gd name="connsiteY7" fmla="*/ 6465949 h 6465949"/>
              <a:gd name="connsiteX8" fmla="*/ 1372870 w 5886944"/>
              <a:gd name="connsiteY8" fmla="*/ 5748082 h 6465949"/>
              <a:gd name="connsiteX9" fmla="*/ 0 w 5886944"/>
              <a:gd name="connsiteY9" fmla="*/ 4243449 h 6465949"/>
              <a:gd name="connsiteX10" fmla="*/ 29031 w 5886944"/>
              <a:gd name="connsiteY10" fmla="*/ 1454 h 6465949"/>
              <a:gd name="connsiteX0" fmla="*/ 29031 w 5886944"/>
              <a:gd name="connsiteY0" fmla="*/ 1454 h 6465949"/>
              <a:gd name="connsiteX1" fmla="*/ 2912846 w 5886944"/>
              <a:gd name="connsiteY1" fmla="*/ 0 h 6465949"/>
              <a:gd name="connsiteX2" fmla="*/ 3305175 w 5886944"/>
              <a:gd name="connsiteY2" fmla="*/ 131824 h 6465949"/>
              <a:gd name="connsiteX3" fmla="*/ 4429125 w 5886944"/>
              <a:gd name="connsiteY3" fmla="*/ 760474 h 6465949"/>
              <a:gd name="connsiteX4" fmla="*/ 5524500 w 5886944"/>
              <a:gd name="connsiteY4" fmla="*/ 1417699 h 6465949"/>
              <a:gd name="connsiteX5" fmla="*/ 5867400 w 5886944"/>
              <a:gd name="connsiteY5" fmla="*/ 2063812 h 6465949"/>
              <a:gd name="connsiteX6" fmla="*/ 5886906 w 5886944"/>
              <a:gd name="connsiteY6" fmla="*/ 6061950 h 6465949"/>
              <a:gd name="connsiteX7" fmla="*/ 2727325 w 5886944"/>
              <a:gd name="connsiteY7" fmla="*/ 6465949 h 6465949"/>
              <a:gd name="connsiteX8" fmla="*/ 0 w 5886944"/>
              <a:gd name="connsiteY8" fmla="*/ 4243449 h 6465949"/>
              <a:gd name="connsiteX9" fmla="*/ 29031 w 5886944"/>
              <a:gd name="connsiteY9" fmla="*/ 1454 h 6465949"/>
              <a:gd name="connsiteX0" fmla="*/ 320 w 5858233"/>
              <a:gd name="connsiteY0" fmla="*/ 1454 h 6589779"/>
              <a:gd name="connsiteX1" fmla="*/ 2884135 w 5858233"/>
              <a:gd name="connsiteY1" fmla="*/ 0 h 6589779"/>
              <a:gd name="connsiteX2" fmla="*/ 3276464 w 5858233"/>
              <a:gd name="connsiteY2" fmla="*/ 131824 h 6589779"/>
              <a:gd name="connsiteX3" fmla="*/ 4400414 w 5858233"/>
              <a:gd name="connsiteY3" fmla="*/ 760474 h 6589779"/>
              <a:gd name="connsiteX4" fmla="*/ 5495789 w 5858233"/>
              <a:gd name="connsiteY4" fmla="*/ 1417699 h 6589779"/>
              <a:gd name="connsiteX5" fmla="*/ 5838689 w 5858233"/>
              <a:gd name="connsiteY5" fmla="*/ 2063812 h 6589779"/>
              <a:gd name="connsiteX6" fmla="*/ 5858195 w 5858233"/>
              <a:gd name="connsiteY6" fmla="*/ 6061950 h 6589779"/>
              <a:gd name="connsiteX7" fmla="*/ 2698614 w 5858233"/>
              <a:gd name="connsiteY7" fmla="*/ 6465949 h 6589779"/>
              <a:gd name="connsiteX8" fmla="*/ 31177 w 5858233"/>
              <a:gd name="connsiteY8" fmla="*/ 6071372 h 6589779"/>
              <a:gd name="connsiteX9" fmla="*/ 320 w 5858233"/>
              <a:gd name="connsiteY9" fmla="*/ 1454 h 6589779"/>
              <a:gd name="connsiteX0" fmla="*/ 320 w 5858233"/>
              <a:gd name="connsiteY0" fmla="*/ 1454 h 6071373"/>
              <a:gd name="connsiteX1" fmla="*/ 2884135 w 5858233"/>
              <a:gd name="connsiteY1" fmla="*/ 0 h 6071373"/>
              <a:gd name="connsiteX2" fmla="*/ 3276464 w 5858233"/>
              <a:gd name="connsiteY2" fmla="*/ 131824 h 6071373"/>
              <a:gd name="connsiteX3" fmla="*/ 4400414 w 5858233"/>
              <a:gd name="connsiteY3" fmla="*/ 760474 h 6071373"/>
              <a:gd name="connsiteX4" fmla="*/ 5495789 w 5858233"/>
              <a:gd name="connsiteY4" fmla="*/ 1417699 h 6071373"/>
              <a:gd name="connsiteX5" fmla="*/ 5838689 w 5858233"/>
              <a:gd name="connsiteY5" fmla="*/ 2063812 h 6071373"/>
              <a:gd name="connsiteX6" fmla="*/ 5858195 w 5858233"/>
              <a:gd name="connsiteY6" fmla="*/ 6061950 h 6071373"/>
              <a:gd name="connsiteX7" fmla="*/ 31177 w 5858233"/>
              <a:gd name="connsiteY7" fmla="*/ 6071372 h 6071373"/>
              <a:gd name="connsiteX8" fmla="*/ 320 w 5858233"/>
              <a:gd name="connsiteY8" fmla="*/ 1454 h 6071373"/>
              <a:gd name="connsiteX0" fmla="*/ 320 w 5858233"/>
              <a:gd name="connsiteY0" fmla="*/ 0 h 6069919"/>
              <a:gd name="connsiteX1" fmla="*/ 2824247 w 5858233"/>
              <a:gd name="connsiteY1" fmla="*/ 3409 h 6069919"/>
              <a:gd name="connsiteX2" fmla="*/ 3276464 w 5858233"/>
              <a:gd name="connsiteY2" fmla="*/ 130370 h 6069919"/>
              <a:gd name="connsiteX3" fmla="*/ 4400414 w 5858233"/>
              <a:gd name="connsiteY3" fmla="*/ 759020 h 6069919"/>
              <a:gd name="connsiteX4" fmla="*/ 5495789 w 5858233"/>
              <a:gd name="connsiteY4" fmla="*/ 1416245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495789 w 5858233"/>
              <a:gd name="connsiteY4" fmla="*/ 1416245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400967 w 5858233"/>
              <a:gd name="connsiteY4" fmla="*/ 1343322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400967 w 5858233"/>
              <a:gd name="connsiteY4" fmla="*/ 1343322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11587 w 5858233"/>
              <a:gd name="connsiteY2" fmla="*/ 96340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58233" h="6069919">
                <a:moveTo>
                  <a:pt x="320" y="0"/>
                </a:moveTo>
                <a:lnTo>
                  <a:pt x="2824247" y="3409"/>
                </a:lnTo>
                <a:cubicBezTo>
                  <a:pt x="2998872" y="9759"/>
                  <a:pt x="3056012" y="39190"/>
                  <a:pt x="3211587" y="96340"/>
                </a:cubicBezTo>
                <a:cubicBezTo>
                  <a:pt x="3460824" y="215402"/>
                  <a:pt x="4039676" y="552810"/>
                  <a:pt x="4400414" y="759020"/>
                </a:cubicBezTo>
                <a:cubicBezTo>
                  <a:pt x="4761152" y="965230"/>
                  <a:pt x="5017012" y="1093389"/>
                  <a:pt x="5376014" y="1333600"/>
                </a:cubicBezTo>
                <a:cubicBezTo>
                  <a:pt x="5710690" y="1580914"/>
                  <a:pt x="5787889" y="1844870"/>
                  <a:pt x="5838689" y="2062358"/>
                </a:cubicBezTo>
                <a:cubicBezTo>
                  <a:pt x="5837631" y="3537675"/>
                  <a:pt x="5859253" y="4585179"/>
                  <a:pt x="5858195" y="6060496"/>
                </a:cubicBezTo>
                <a:lnTo>
                  <a:pt x="31177" y="6069918"/>
                </a:lnTo>
                <a:cubicBezTo>
                  <a:pt x="35410" y="4632172"/>
                  <a:pt x="-3913" y="1437746"/>
                  <a:pt x="320" y="0"/>
                </a:cubicBezTo>
                <a:close/>
              </a:path>
            </a:pathLst>
          </a:custGeom>
          <a:solidFill>
            <a:schemeClr val="accent4">
              <a:alpha val="49020"/>
            </a:schemeClr>
          </a:solidFill>
        </p:spPr>
        <p:txBody>
          <a:bodyPr/>
          <a:lstStyle>
            <a:lvl1pPr>
              <a:defRPr>
                <a:latin typeface="Inter" panose="020B0604020202020204" charset="0"/>
              </a:defRPr>
            </a:lvl1pPr>
          </a:lstStyle>
          <a:p>
            <a:endParaRPr lang="en-GB" dirty="0"/>
          </a:p>
        </p:txBody>
      </p:sp>
      <p:sp>
        <p:nvSpPr>
          <p:cNvPr id="6" name="Picture Placeholder 10">
            <a:extLst>
              <a:ext uri="{FF2B5EF4-FFF2-40B4-BE49-F238E27FC236}">
                <a16:creationId xmlns:a16="http://schemas.microsoft.com/office/drawing/2014/main" id="{D11EC6C4-EF51-CF9F-27C4-CDF1835671E1}"/>
              </a:ext>
            </a:extLst>
          </p:cNvPr>
          <p:cNvSpPr>
            <a:spLocks noGrp="1"/>
          </p:cNvSpPr>
          <p:nvPr>
            <p:ph type="pic" sz="quarter" idx="19"/>
          </p:nvPr>
        </p:nvSpPr>
        <p:spPr>
          <a:xfrm>
            <a:off x="5112084" y="1798289"/>
            <a:ext cx="2654816" cy="2811794"/>
          </a:xfrm>
          <a:custGeom>
            <a:avLst/>
            <a:gdLst>
              <a:gd name="connsiteX0" fmla="*/ 0 w 5857875"/>
              <a:gd name="connsiteY0" fmla="*/ 0 h 6400800"/>
              <a:gd name="connsiteX1" fmla="*/ 5857875 w 5857875"/>
              <a:gd name="connsiteY1" fmla="*/ 0 h 6400800"/>
              <a:gd name="connsiteX2" fmla="*/ 5857875 w 5857875"/>
              <a:gd name="connsiteY2" fmla="*/ 6400800 h 6400800"/>
              <a:gd name="connsiteX3" fmla="*/ 0 w 5857875"/>
              <a:gd name="connsiteY3" fmla="*/ 6400800 h 6400800"/>
              <a:gd name="connsiteX4" fmla="*/ 0 w 5857875"/>
              <a:gd name="connsiteY4" fmla="*/ 0 h 6400800"/>
              <a:gd name="connsiteX0" fmla="*/ 0 w 5857875"/>
              <a:gd name="connsiteY0" fmla="*/ 14288 h 6415088"/>
              <a:gd name="connsiteX1" fmla="*/ 2876550 w 5857875"/>
              <a:gd name="connsiteY1" fmla="*/ 0 h 6415088"/>
              <a:gd name="connsiteX2" fmla="*/ 5857875 w 5857875"/>
              <a:gd name="connsiteY2" fmla="*/ 14288 h 6415088"/>
              <a:gd name="connsiteX3" fmla="*/ 5857875 w 5857875"/>
              <a:gd name="connsiteY3" fmla="*/ 6415088 h 6415088"/>
              <a:gd name="connsiteX4" fmla="*/ 0 w 5857875"/>
              <a:gd name="connsiteY4" fmla="*/ 6415088 h 6415088"/>
              <a:gd name="connsiteX5" fmla="*/ 0 w 5857875"/>
              <a:gd name="connsiteY5" fmla="*/ 14288 h 6415088"/>
              <a:gd name="connsiteX0" fmla="*/ 0 w 5857875"/>
              <a:gd name="connsiteY0" fmla="*/ 14288 h 6415088"/>
              <a:gd name="connsiteX1" fmla="*/ 2876550 w 5857875"/>
              <a:gd name="connsiteY1" fmla="*/ 0 h 6415088"/>
              <a:gd name="connsiteX2" fmla="*/ 5848350 w 5857875"/>
              <a:gd name="connsiteY2" fmla="*/ 1900238 h 6415088"/>
              <a:gd name="connsiteX3" fmla="*/ 5857875 w 5857875"/>
              <a:gd name="connsiteY3" fmla="*/ 6415088 h 6415088"/>
              <a:gd name="connsiteX4" fmla="*/ 0 w 5857875"/>
              <a:gd name="connsiteY4" fmla="*/ 6415088 h 6415088"/>
              <a:gd name="connsiteX5" fmla="*/ 0 w 5857875"/>
              <a:gd name="connsiteY5" fmla="*/ 14288 h 6415088"/>
              <a:gd name="connsiteX0" fmla="*/ 0 w 5857875"/>
              <a:gd name="connsiteY0" fmla="*/ 14288 h 6415088"/>
              <a:gd name="connsiteX1" fmla="*/ 2876550 w 5857875"/>
              <a:gd name="connsiteY1" fmla="*/ 0 h 6415088"/>
              <a:gd name="connsiteX2" fmla="*/ 5219700 w 5857875"/>
              <a:gd name="connsiteY2" fmla="*/ 1504950 h 6415088"/>
              <a:gd name="connsiteX3" fmla="*/ 5848350 w 5857875"/>
              <a:gd name="connsiteY3" fmla="*/ 1900238 h 6415088"/>
              <a:gd name="connsiteX4" fmla="*/ 5857875 w 5857875"/>
              <a:gd name="connsiteY4" fmla="*/ 6415088 h 6415088"/>
              <a:gd name="connsiteX5" fmla="*/ 0 w 5857875"/>
              <a:gd name="connsiteY5" fmla="*/ 6415088 h 6415088"/>
              <a:gd name="connsiteX6" fmla="*/ 0 w 5857875"/>
              <a:gd name="connsiteY6" fmla="*/ 14288 h 6415088"/>
              <a:gd name="connsiteX0" fmla="*/ 0 w 5857875"/>
              <a:gd name="connsiteY0" fmla="*/ 14288 h 6415088"/>
              <a:gd name="connsiteX1" fmla="*/ 2876550 w 5857875"/>
              <a:gd name="connsiteY1" fmla="*/ 0 h 6415088"/>
              <a:gd name="connsiteX2" fmla="*/ 5657850 w 5857875"/>
              <a:gd name="connsiteY2" fmla="*/ 1533525 h 6415088"/>
              <a:gd name="connsiteX3" fmla="*/ 5848350 w 5857875"/>
              <a:gd name="connsiteY3" fmla="*/ 1900238 h 6415088"/>
              <a:gd name="connsiteX4" fmla="*/ 5857875 w 5857875"/>
              <a:gd name="connsiteY4" fmla="*/ 6415088 h 6415088"/>
              <a:gd name="connsiteX5" fmla="*/ 0 w 5857875"/>
              <a:gd name="connsiteY5" fmla="*/ 6415088 h 6415088"/>
              <a:gd name="connsiteX6" fmla="*/ 0 w 5857875"/>
              <a:gd name="connsiteY6" fmla="*/ 14288 h 6415088"/>
              <a:gd name="connsiteX0" fmla="*/ 0 w 5857875"/>
              <a:gd name="connsiteY0" fmla="*/ 14288 h 6415088"/>
              <a:gd name="connsiteX1" fmla="*/ 2876550 w 5857875"/>
              <a:gd name="connsiteY1" fmla="*/ 0 h 6415088"/>
              <a:gd name="connsiteX2" fmla="*/ 3171825 w 5857875"/>
              <a:gd name="connsiteY2" fmla="*/ 161925 h 6415088"/>
              <a:gd name="connsiteX3" fmla="*/ 5657850 w 5857875"/>
              <a:gd name="connsiteY3" fmla="*/ 1533525 h 6415088"/>
              <a:gd name="connsiteX4" fmla="*/ 5848350 w 5857875"/>
              <a:gd name="connsiteY4" fmla="*/ 1900238 h 6415088"/>
              <a:gd name="connsiteX5" fmla="*/ 5857875 w 5857875"/>
              <a:gd name="connsiteY5" fmla="*/ 6415088 h 6415088"/>
              <a:gd name="connsiteX6" fmla="*/ 0 w 5857875"/>
              <a:gd name="connsiteY6" fmla="*/ 6415088 h 6415088"/>
              <a:gd name="connsiteX7" fmla="*/ 0 w 5857875"/>
              <a:gd name="connsiteY7"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5657850 w 5857875"/>
              <a:gd name="connsiteY3" fmla="*/ 1533525 h 6415088"/>
              <a:gd name="connsiteX4" fmla="*/ 5848350 w 5857875"/>
              <a:gd name="connsiteY4" fmla="*/ 1900238 h 6415088"/>
              <a:gd name="connsiteX5" fmla="*/ 5857875 w 5857875"/>
              <a:gd name="connsiteY5" fmla="*/ 6415088 h 6415088"/>
              <a:gd name="connsiteX6" fmla="*/ 0 w 5857875"/>
              <a:gd name="connsiteY6" fmla="*/ 6415088 h 6415088"/>
              <a:gd name="connsiteX7" fmla="*/ 0 w 5857875"/>
              <a:gd name="connsiteY7"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5657850 w 5857875"/>
              <a:gd name="connsiteY3" fmla="*/ 1533525 h 6415088"/>
              <a:gd name="connsiteX4" fmla="*/ 5848350 w 5857875"/>
              <a:gd name="connsiteY4" fmla="*/ 1900238 h 6415088"/>
              <a:gd name="connsiteX5" fmla="*/ 5857875 w 5857875"/>
              <a:gd name="connsiteY5" fmla="*/ 6415088 h 6415088"/>
              <a:gd name="connsiteX6" fmla="*/ 0 w 5857875"/>
              <a:gd name="connsiteY6" fmla="*/ 6415088 h 6415088"/>
              <a:gd name="connsiteX7" fmla="*/ 0 w 5857875"/>
              <a:gd name="connsiteY7"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371975 w 5857875"/>
              <a:gd name="connsiteY3" fmla="*/ 714375 h 6415088"/>
              <a:gd name="connsiteX4" fmla="*/ 5657850 w 5857875"/>
              <a:gd name="connsiteY4" fmla="*/ 15335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657850 w 5857875"/>
              <a:gd name="connsiteY4" fmla="*/ 15335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505450 w 5857875"/>
              <a:gd name="connsiteY4" fmla="*/ 13430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505450 w 5857875"/>
              <a:gd name="connsiteY4" fmla="*/ 13430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505450 w 5857875"/>
              <a:gd name="connsiteY4" fmla="*/ 13430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61050"/>
              <a:gd name="connsiteY0" fmla="*/ 14288 h 6415088"/>
              <a:gd name="connsiteX1" fmla="*/ 2876550 w 5861050"/>
              <a:gd name="connsiteY1" fmla="*/ 0 h 6415088"/>
              <a:gd name="connsiteX2" fmla="*/ 3286125 w 5861050"/>
              <a:gd name="connsiteY2" fmla="*/ 57150 h 6415088"/>
              <a:gd name="connsiteX3" fmla="*/ 4410075 w 5861050"/>
              <a:gd name="connsiteY3" fmla="*/ 685800 h 6415088"/>
              <a:gd name="connsiteX4" fmla="*/ 5505450 w 5861050"/>
              <a:gd name="connsiteY4" fmla="*/ 1343025 h 6415088"/>
              <a:gd name="connsiteX5" fmla="*/ 5861050 w 5861050"/>
              <a:gd name="connsiteY5" fmla="*/ 1989138 h 6415088"/>
              <a:gd name="connsiteX6" fmla="*/ 5857875 w 5861050"/>
              <a:gd name="connsiteY6" fmla="*/ 6415088 h 6415088"/>
              <a:gd name="connsiteX7" fmla="*/ 0 w 5861050"/>
              <a:gd name="connsiteY7" fmla="*/ 6415088 h 6415088"/>
              <a:gd name="connsiteX8" fmla="*/ 0 w 5861050"/>
              <a:gd name="connsiteY8" fmla="*/ 14288 h 6415088"/>
              <a:gd name="connsiteX0" fmla="*/ 0 w 5861050"/>
              <a:gd name="connsiteY0" fmla="*/ 14288 h 6415088"/>
              <a:gd name="connsiteX1" fmla="*/ 2876550 w 5861050"/>
              <a:gd name="connsiteY1" fmla="*/ 0 h 6415088"/>
              <a:gd name="connsiteX2" fmla="*/ 3286125 w 5861050"/>
              <a:gd name="connsiteY2" fmla="*/ 57150 h 6415088"/>
              <a:gd name="connsiteX3" fmla="*/ 4410075 w 5861050"/>
              <a:gd name="connsiteY3" fmla="*/ 685800 h 6415088"/>
              <a:gd name="connsiteX4" fmla="*/ 5505450 w 5861050"/>
              <a:gd name="connsiteY4" fmla="*/ 1343025 h 6415088"/>
              <a:gd name="connsiteX5" fmla="*/ 5861050 w 5861050"/>
              <a:gd name="connsiteY5" fmla="*/ 1989138 h 6415088"/>
              <a:gd name="connsiteX6" fmla="*/ 5857875 w 5861050"/>
              <a:gd name="connsiteY6" fmla="*/ 6415088 h 6415088"/>
              <a:gd name="connsiteX7" fmla="*/ 0 w 5861050"/>
              <a:gd name="connsiteY7" fmla="*/ 6415088 h 6415088"/>
              <a:gd name="connsiteX8" fmla="*/ 0 w 5861050"/>
              <a:gd name="connsiteY8" fmla="*/ 14288 h 6415088"/>
              <a:gd name="connsiteX0" fmla="*/ 0 w 5861050"/>
              <a:gd name="connsiteY0" fmla="*/ 14288 h 6415088"/>
              <a:gd name="connsiteX1" fmla="*/ 2876550 w 5861050"/>
              <a:gd name="connsiteY1" fmla="*/ 0 h 6415088"/>
              <a:gd name="connsiteX2" fmla="*/ 3286125 w 5861050"/>
              <a:gd name="connsiteY2" fmla="*/ 57150 h 6415088"/>
              <a:gd name="connsiteX3" fmla="*/ 4410075 w 5861050"/>
              <a:gd name="connsiteY3" fmla="*/ 685800 h 6415088"/>
              <a:gd name="connsiteX4" fmla="*/ 5505450 w 5861050"/>
              <a:gd name="connsiteY4" fmla="*/ 1343025 h 6415088"/>
              <a:gd name="connsiteX5" fmla="*/ 5861050 w 5861050"/>
              <a:gd name="connsiteY5" fmla="*/ 1989138 h 6415088"/>
              <a:gd name="connsiteX6" fmla="*/ 5857875 w 5861050"/>
              <a:gd name="connsiteY6" fmla="*/ 6415088 h 6415088"/>
              <a:gd name="connsiteX7" fmla="*/ 0 w 5861050"/>
              <a:gd name="connsiteY7" fmla="*/ 6415088 h 6415088"/>
              <a:gd name="connsiteX8" fmla="*/ 0 w 5861050"/>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7938 h 6408738"/>
              <a:gd name="connsiteX1" fmla="*/ 2863850 w 5857943"/>
              <a:gd name="connsiteY1" fmla="*/ 0 h 6408738"/>
              <a:gd name="connsiteX2" fmla="*/ 3286125 w 5857943"/>
              <a:gd name="connsiteY2" fmla="*/ 50800 h 6408738"/>
              <a:gd name="connsiteX3" fmla="*/ 4410075 w 5857943"/>
              <a:gd name="connsiteY3" fmla="*/ 679450 h 6408738"/>
              <a:gd name="connsiteX4" fmla="*/ 5505450 w 5857943"/>
              <a:gd name="connsiteY4" fmla="*/ 1336675 h 6408738"/>
              <a:gd name="connsiteX5" fmla="*/ 5848350 w 5857943"/>
              <a:gd name="connsiteY5" fmla="*/ 1982788 h 6408738"/>
              <a:gd name="connsiteX6" fmla="*/ 5857875 w 5857943"/>
              <a:gd name="connsiteY6" fmla="*/ 6408738 h 6408738"/>
              <a:gd name="connsiteX7" fmla="*/ 0 w 5857943"/>
              <a:gd name="connsiteY7" fmla="*/ 6408738 h 6408738"/>
              <a:gd name="connsiteX8" fmla="*/ 0 w 5857943"/>
              <a:gd name="connsiteY8" fmla="*/ 7938 h 6408738"/>
              <a:gd name="connsiteX0" fmla="*/ 12700 w 5870643"/>
              <a:gd name="connsiteY0" fmla="*/ 7938 h 6408738"/>
              <a:gd name="connsiteX1" fmla="*/ 2876550 w 5870643"/>
              <a:gd name="connsiteY1" fmla="*/ 0 h 6408738"/>
              <a:gd name="connsiteX2" fmla="*/ 3298825 w 5870643"/>
              <a:gd name="connsiteY2" fmla="*/ 50800 h 6408738"/>
              <a:gd name="connsiteX3" fmla="*/ 4422775 w 5870643"/>
              <a:gd name="connsiteY3" fmla="*/ 679450 h 6408738"/>
              <a:gd name="connsiteX4" fmla="*/ 5518150 w 5870643"/>
              <a:gd name="connsiteY4" fmla="*/ 1336675 h 6408738"/>
              <a:gd name="connsiteX5" fmla="*/ 5861050 w 5870643"/>
              <a:gd name="connsiteY5" fmla="*/ 1982788 h 6408738"/>
              <a:gd name="connsiteX6" fmla="*/ 5870575 w 5870643"/>
              <a:gd name="connsiteY6" fmla="*/ 6408738 h 6408738"/>
              <a:gd name="connsiteX7" fmla="*/ 12700 w 5870643"/>
              <a:gd name="connsiteY7" fmla="*/ 6408738 h 6408738"/>
              <a:gd name="connsiteX8" fmla="*/ 0 w 5870643"/>
              <a:gd name="connsiteY8" fmla="*/ 4321175 h 6408738"/>
              <a:gd name="connsiteX9" fmla="*/ 12700 w 5870643"/>
              <a:gd name="connsiteY9" fmla="*/ 7938 h 6408738"/>
              <a:gd name="connsiteX0" fmla="*/ 12700 w 5870643"/>
              <a:gd name="connsiteY0" fmla="*/ 7938 h 6408738"/>
              <a:gd name="connsiteX1" fmla="*/ 2876550 w 5870643"/>
              <a:gd name="connsiteY1" fmla="*/ 0 h 6408738"/>
              <a:gd name="connsiteX2" fmla="*/ 3298825 w 5870643"/>
              <a:gd name="connsiteY2" fmla="*/ 50800 h 6408738"/>
              <a:gd name="connsiteX3" fmla="*/ 4422775 w 5870643"/>
              <a:gd name="connsiteY3" fmla="*/ 679450 h 6408738"/>
              <a:gd name="connsiteX4" fmla="*/ 5518150 w 5870643"/>
              <a:gd name="connsiteY4" fmla="*/ 1336675 h 6408738"/>
              <a:gd name="connsiteX5" fmla="*/ 5861050 w 5870643"/>
              <a:gd name="connsiteY5" fmla="*/ 1982788 h 6408738"/>
              <a:gd name="connsiteX6" fmla="*/ 5870575 w 5870643"/>
              <a:gd name="connsiteY6" fmla="*/ 6408738 h 6408738"/>
              <a:gd name="connsiteX7" fmla="*/ 2806700 w 5870643"/>
              <a:gd name="connsiteY7" fmla="*/ 6403975 h 6408738"/>
              <a:gd name="connsiteX8" fmla="*/ 12700 w 5870643"/>
              <a:gd name="connsiteY8" fmla="*/ 6408738 h 6408738"/>
              <a:gd name="connsiteX9" fmla="*/ 0 w 5870643"/>
              <a:gd name="connsiteY9" fmla="*/ 4321175 h 6408738"/>
              <a:gd name="connsiteX10" fmla="*/ 12700 w 5870643"/>
              <a:gd name="connsiteY10" fmla="*/ 7938 h 6408738"/>
              <a:gd name="connsiteX0" fmla="*/ 210765 w 6068708"/>
              <a:gd name="connsiteY0" fmla="*/ 7938 h 6408738"/>
              <a:gd name="connsiteX1" fmla="*/ 3074615 w 6068708"/>
              <a:gd name="connsiteY1" fmla="*/ 0 h 6408738"/>
              <a:gd name="connsiteX2" fmla="*/ 3496890 w 6068708"/>
              <a:gd name="connsiteY2" fmla="*/ 50800 h 6408738"/>
              <a:gd name="connsiteX3" fmla="*/ 4620840 w 6068708"/>
              <a:gd name="connsiteY3" fmla="*/ 679450 h 6408738"/>
              <a:gd name="connsiteX4" fmla="*/ 5716215 w 6068708"/>
              <a:gd name="connsiteY4" fmla="*/ 1336675 h 6408738"/>
              <a:gd name="connsiteX5" fmla="*/ 6059115 w 6068708"/>
              <a:gd name="connsiteY5" fmla="*/ 1982788 h 6408738"/>
              <a:gd name="connsiteX6" fmla="*/ 6068640 w 6068708"/>
              <a:gd name="connsiteY6" fmla="*/ 6408738 h 6408738"/>
              <a:gd name="connsiteX7" fmla="*/ 3004765 w 6068708"/>
              <a:gd name="connsiteY7" fmla="*/ 6403975 h 6408738"/>
              <a:gd name="connsiteX8" fmla="*/ 210765 w 6068708"/>
              <a:gd name="connsiteY8" fmla="*/ 6408738 h 6408738"/>
              <a:gd name="connsiteX9" fmla="*/ 198065 w 6068708"/>
              <a:gd name="connsiteY9" fmla="*/ 5210175 h 6408738"/>
              <a:gd name="connsiteX10" fmla="*/ 198065 w 6068708"/>
              <a:gd name="connsiteY10" fmla="*/ 4321175 h 6408738"/>
              <a:gd name="connsiteX11" fmla="*/ 210765 w 6068708"/>
              <a:gd name="connsiteY11" fmla="*/ 7938 h 6408738"/>
              <a:gd name="connsiteX0" fmla="*/ 14288 w 5872231"/>
              <a:gd name="connsiteY0" fmla="*/ 7938 h 6408738"/>
              <a:gd name="connsiteX1" fmla="*/ 2878138 w 5872231"/>
              <a:gd name="connsiteY1" fmla="*/ 0 h 6408738"/>
              <a:gd name="connsiteX2" fmla="*/ 3300413 w 5872231"/>
              <a:gd name="connsiteY2" fmla="*/ 50800 h 6408738"/>
              <a:gd name="connsiteX3" fmla="*/ 4424363 w 5872231"/>
              <a:gd name="connsiteY3" fmla="*/ 679450 h 6408738"/>
              <a:gd name="connsiteX4" fmla="*/ 5519738 w 5872231"/>
              <a:gd name="connsiteY4" fmla="*/ 1336675 h 6408738"/>
              <a:gd name="connsiteX5" fmla="*/ 5862638 w 5872231"/>
              <a:gd name="connsiteY5" fmla="*/ 1982788 h 6408738"/>
              <a:gd name="connsiteX6" fmla="*/ 5872163 w 5872231"/>
              <a:gd name="connsiteY6" fmla="*/ 6408738 h 6408738"/>
              <a:gd name="connsiteX7" fmla="*/ 2808288 w 5872231"/>
              <a:gd name="connsiteY7" fmla="*/ 6403975 h 6408738"/>
              <a:gd name="connsiteX8" fmla="*/ 1398588 w 5872231"/>
              <a:gd name="connsiteY8" fmla="*/ 5659438 h 6408738"/>
              <a:gd name="connsiteX9" fmla="*/ 1588 w 5872231"/>
              <a:gd name="connsiteY9" fmla="*/ 5210175 h 6408738"/>
              <a:gd name="connsiteX10" fmla="*/ 1588 w 5872231"/>
              <a:gd name="connsiteY10" fmla="*/ 4321175 h 6408738"/>
              <a:gd name="connsiteX11" fmla="*/ 14288 w 5872231"/>
              <a:gd name="connsiteY11" fmla="*/ 7938 h 6408738"/>
              <a:gd name="connsiteX0" fmla="*/ 14288 w 5872231"/>
              <a:gd name="connsiteY0" fmla="*/ 7938 h 6408738"/>
              <a:gd name="connsiteX1" fmla="*/ 2878138 w 5872231"/>
              <a:gd name="connsiteY1" fmla="*/ 0 h 6408738"/>
              <a:gd name="connsiteX2" fmla="*/ 3300413 w 5872231"/>
              <a:gd name="connsiteY2" fmla="*/ 50800 h 6408738"/>
              <a:gd name="connsiteX3" fmla="*/ 4424363 w 5872231"/>
              <a:gd name="connsiteY3" fmla="*/ 679450 h 6408738"/>
              <a:gd name="connsiteX4" fmla="*/ 5519738 w 5872231"/>
              <a:gd name="connsiteY4" fmla="*/ 1336675 h 6408738"/>
              <a:gd name="connsiteX5" fmla="*/ 5862638 w 5872231"/>
              <a:gd name="connsiteY5" fmla="*/ 1982788 h 6408738"/>
              <a:gd name="connsiteX6" fmla="*/ 5872163 w 5872231"/>
              <a:gd name="connsiteY6" fmla="*/ 6408738 h 6408738"/>
              <a:gd name="connsiteX7" fmla="*/ 2808288 w 5872231"/>
              <a:gd name="connsiteY7" fmla="*/ 6403975 h 6408738"/>
              <a:gd name="connsiteX8" fmla="*/ 1398588 w 5872231"/>
              <a:gd name="connsiteY8" fmla="*/ 5659438 h 6408738"/>
              <a:gd name="connsiteX9" fmla="*/ 1588 w 5872231"/>
              <a:gd name="connsiteY9" fmla="*/ 5210175 h 6408738"/>
              <a:gd name="connsiteX10" fmla="*/ 1588 w 5872231"/>
              <a:gd name="connsiteY10" fmla="*/ 4321175 h 6408738"/>
              <a:gd name="connsiteX11" fmla="*/ 14288 w 5872231"/>
              <a:gd name="connsiteY11" fmla="*/ 7938 h 6408738"/>
              <a:gd name="connsiteX0" fmla="*/ 12711 w 5870654"/>
              <a:gd name="connsiteY0" fmla="*/ 7938 h 6408738"/>
              <a:gd name="connsiteX1" fmla="*/ 2876561 w 5870654"/>
              <a:gd name="connsiteY1" fmla="*/ 0 h 6408738"/>
              <a:gd name="connsiteX2" fmla="*/ 3298836 w 5870654"/>
              <a:gd name="connsiteY2" fmla="*/ 50800 h 6408738"/>
              <a:gd name="connsiteX3" fmla="*/ 4422786 w 5870654"/>
              <a:gd name="connsiteY3" fmla="*/ 679450 h 6408738"/>
              <a:gd name="connsiteX4" fmla="*/ 5518161 w 5870654"/>
              <a:gd name="connsiteY4" fmla="*/ 1336675 h 6408738"/>
              <a:gd name="connsiteX5" fmla="*/ 5861061 w 5870654"/>
              <a:gd name="connsiteY5" fmla="*/ 1982788 h 6408738"/>
              <a:gd name="connsiteX6" fmla="*/ 5870586 w 5870654"/>
              <a:gd name="connsiteY6" fmla="*/ 6408738 h 6408738"/>
              <a:gd name="connsiteX7" fmla="*/ 2806711 w 5870654"/>
              <a:gd name="connsiteY7" fmla="*/ 6403975 h 6408738"/>
              <a:gd name="connsiteX8" fmla="*/ 1397011 w 5870654"/>
              <a:gd name="connsiteY8" fmla="*/ 5659438 h 6408738"/>
              <a:gd name="connsiteX9" fmla="*/ 304811 w 5870654"/>
              <a:gd name="connsiteY9" fmla="*/ 5032375 h 6408738"/>
              <a:gd name="connsiteX10" fmla="*/ 11 w 5870654"/>
              <a:gd name="connsiteY10" fmla="*/ 4321175 h 6408738"/>
              <a:gd name="connsiteX11" fmla="*/ 12711 w 5870654"/>
              <a:gd name="connsiteY11" fmla="*/ 7938 h 6408738"/>
              <a:gd name="connsiteX0" fmla="*/ 12711 w 5870654"/>
              <a:gd name="connsiteY0" fmla="*/ 7938 h 6408738"/>
              <a:gd name="connsiteX1" fmla="*/ 2876561 w 5870654"/>
              <a:gd name="connsiteY1" fmla="*/ 0 h 6408738"/>
              <a:gd name="connsiteX2" fmla="*/ 3298836 w 5870654"/>
              <a:gd name="connsiteY2" fmla="*/ 50800 h 6408738"/>
              <a:gd name="connsiteX3" fmla="*/ 4422786 w 5870654"/>
              <a:gd name="connsiteY3" fmla="*/ 679450 h 6408738"/>
              <a:gd name="connsiteX4" fmla="*/ 5518161 w 5870654"/>
              <a:gd name="connsiteY4" fmla="*/ 1336675 h 6408738"/>
              <a:gd name="connsiteX5" fmla="*/ 5861061 w 5870654"/>
              <a:gd name="connsiteY5" fmla="*/ 1982788 h 6408738"/>
              <a:gd name="connsiteX6" fmla="*/ 5870586 w 5870654"/>
              <a:gd name="connsiteY6" fmla="*/ 6408738 h 6408738"/>
              <a:gd name="connsiteX7" fmla="*/ 2806711 w 5870654"/>
              <a:gd name="connsiteY7" fmla="*/ 6403975 h 6408738"/>
              <a:gd name="connsiteX8" fmla="*/ 1397011 w 5870654"/>
              <a:gd name="connsiteY8" fmla="*/ 5659438 h 6408738"/>
              <a:gd name="connsiteX9" fmla="*/ 304811 w 5870654"/>
              <a:gd name="connsiteY9" fmla="*/ 5032375 h 6408738"/>
              <a:gd name="connsiteX10" fmla="*/ 11 w 5870654"/>
              <a:gd name="connsiteY10" fmla="*/ 4321175 h 6408738"/>
              <a:gd name="connsiteX11" fmla="*/ 12711 w 5870654"/>
              <a:gd name="connsiteY11" fmla="*/ 7938 h 6408738"/>
              <a:gd name="connsiteX0" fmla="*/ 19060 w 5877003"/>
              <a:gd name="connsiteY0" fmla="*/ 7938 h 6408738"/>
              <a:gd name="connsiteX1" fmla="*/ 2882910 w 5877003"/>
              <a:gd name="connsiteY1" fmla="*/ 0 h 6408738"/>
              <a:gd name="connsiteX2" fmla="*/ 3305185 w 5877003"/>
              <a:gd name="connsiteY2" fmla="*/ 50800 h 6408738"/>
              <a:gd name="connsiteX3" fmla="*/ 4429135 w 5877003"/>
              <a:gd name="connsiteY3" fmla="*/ 679450 h 6408738"/>
              <a:gd name="connsiteX4" fmla="*/ 5524510 w 5877003"/>
              <a:gd name="connsiteY4" fmla="*/ 1336675 h 6408738"/>
              <a:gd name="connsiteX5" fmla="*/ 5867410 w 5877003"/>
              <a:gd name="connsiteY5" fmla="*/ 1982788 h 6408738"/>
              <a:gd name="connsiteX6" fmla="*/ 5876935 w 5877003"/>
              <a:gd name="connsiteY6" fmla="*/ 6408738 h 6408738"/>
              <a:gd name="connsiteX7" fmla="*/ 2813060 w 5877003"/>
              <a:gd name="connsiteY7" fmla="*/ 6403975 h 6408738"/>
              <a:gd name="connsiteX8" fmla="*/ 1403360 w 5877003"/>
              <a:gd name="connsiteY8" fmla="*/ 5659438 h 6408738"/>
              <a:gd name="connsiteX9" fmla="*/ 311160 w 5877003"/>
              <a:gd name="connsiteY9" fmla="*/ 5032375 h 6408738"/>
              <a:gd name="connsiteX10" fmla="*/ 10 w 5877003"/>
              <a:gd name="connsiteY10" fmla="*/ 4162425 h 6408738"/>
              <a:gd name="connsiteX11" fmla="*/ 19060 w 5877003"/>
              <a:gd name="connsiteY11" fmla="*/ 7938 h 6408738"/>
              <a:gd name="connsiteX0" fmla="*/ 19068 w 5877011"/>
              <a:gd name="connsiteY0" fmla="*/ 7938 h 6408738"/>
              <a:gd name="connsiteX1" fmla="*/ 2882918 w 5877011"/>
              <a:gd name="connsiteY1" fmla="*/ 0 h 6408738"/>
              <a:gd name="connsiteX2" fmla="*/ 3305193 w 5877011"/>
              <a:gd name="connsiteY2" fmla="*/ 50800 h 6408738"/>
              <a:gd name="connsiteX3" fmla="*/ 4429143 w 5877011"/>
              <a:gd name="connsiteY3" fmla="*/ 679450 h 6408738"/>
              <a:gd name="connsiteX4" fmla="*/ 5524518 w 5877011"/>
              <a:gd name="connsiteY4" fmla="*/ 1336675 h 6408738"/>
              <a:gd name="connsiteX5" fmla="*/ 5867418 w 5877011"/>
              <a:gd name="connsiteY5" fmla="*/ 1982788 h 6408738"/>
              <a:gd name="connsiteX6" fmla="*/ 5876943 w 5877011"/>
              <a:gd name="connsiteY6" fmla="*/ 6408738 h 6408738"/>
              <a:gd name="connsiteX7" fmla="*/ 2813068 w 5877011"/>
              <a:gd name="connsiteY7" fmla="*/ 6403975 h 6408738"/>
              <a:gd name="connsiteX8" fmla="*/ 1403368 w 5877011"/>
              <a:gd name="connsiteY8" fmla="*/ 5659438 h 6408738"/>
              <a:gd name="connsiteX9" fmla="*/ 311168 w 5877011"/>
              <a:gd name="connsiteY9" fmla="*/ 5032375 h 6408738"/>
              <a:gd name="connsiteX10" fmla="*/ 18 w 5877011"/>
              <a:gd name="connsiteY10" fmla="*/ 4162425 h 6408738"/>
              <a:gd name="connsiteX11" fmla="*/ 19068 w 5877011"/>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311150 w 5876993"/>
              <a:gd name="connsiteY9" fmla="*/ 50323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95444 h 6496244"/>
              <a:gd name="connsiteX1" fmla="*/ 2842976 w 5876993"/>
              <a:gd name="connsiteY1" fmla="*/ 0 h 6496244"/>
              <a:gd name="connsiteX2" fmla="*/ 3305175 w 5876993"/>
              <a:gd name="connsiteY2" fmla="*/ 138306 h 6496244"/>
              <a:gd name="connsiteX3" fmla="*/ 4429125 w 5876993"/>
              <a:gd name="connsiteY3" fmla="*/ 766956 h 6496244"/>
              <a:gd name="connsiteX4" fmla="*/ 5524500 w 5876993"/>
              <a:gd name="connsiteY4" fmla="*/ 1424181 h 6496244"/>
              <a:gd name="connsiteX5" fmla="*/ 5867400 w 5876993"/>
              <a:gd name="connsiteY5" fmla="*/ 2070294 h 6496244"/>
              <a:gd name="connsiteX6" fmla="*/ 5876925 w 5876993"/>
              <a:gd name="connsiteY6" fmla="*/ 6496244 h 6496244"/>
              <a:gd name="connsiteX7" fmla="*/ 2727325 w 5876993"/>
              <a:gd name="connsiteY7" fmla="*/ 6472431 h 6496244"/>
              <a:gd name="connsiteX8" fmla="*/ 1372870 w 5876993"/>
              <a:gd name="connsiteY8" fmla="*/ 5754564 h 6496244"/>
              <a:gd name="connsiteX9" fmla="*/ 292100 w 5876993"/>
              <a:gd name="connsiteY9" fmla="*/ 5069081 h 6496244"/>
              <a:gd name="connsiteX10" fmla="*/ 0 w 5876993"/>
              <a:gd name="connsiteY10" fmla="*/ 4249931 h 6496244"/>
              <a:gd name="connsiteX11" fmla="*/ 19050 w 5876993"/>
              <a:gd name="connsiteY11" fmla="*/ 95444 h 6496244"/>
              <a:gd name="connsiteX0" fmla="*/ 29031 w 5876993"/>
              <a:gd name="connsiteY0" fmla="*/ 7936 h 6496244"/>
              <a:gd name="connsiteX1" fmla="*/ 2842976 w 5876993"/>
              <a:gd name="connsiteY1" fmla="*/ 0 h 6496244"/>
              <a:gd name="connsiteX2" fmla="*/ 3305175 w 5876993"/>
              <a:gd name="connsiteY2" fmla="*/ 138306 h 6496244"/>
              <a:gd name="connsiteX3" fmla="*/ 4429125 w 5876993"/>
              <a:gd name="connsiteY3" fmla="*/ 766956 h 6496244"/>
              <a:gd name="connsiteX4" fmla="*/ 5524500 w 5876993"/>
              <a:gd name="connsiteY4" fmla="*/ 1424181 h 6496244"/>
              <a:gd name="connsiteX5" fmla="*/ 5867400 w 5876993"/>
              <a:gd name="connsiteY5" fmla="*/ 2070294 h 6496244"/>
              <a:gd name="connsiteX6" fmla="*/ 5876925 w 5876993"/>
              <a:gd name="connsiteY6" fmla="*/ 6496244 h 6496244"/>
              <a:gd name="connsiteX7" fmla="*/ 2727325 w 5876993"/>
              <a:gd name="connsiteY7" fmla="*/ 6472431 h 6496244"/>
              <a:gd name="connsiteX8" fmla="*/ 1372870 w 5876993"/>
              <a:gd name="connsiteY8" fmla="*/ 5754564 h 6496244"/>
              <a:gd name="connsiteX9" fmla="*/ 292100 w 5876993"/>
              <a:gd name="connsiteY9" fmla="*/ 5069081 h 6496244"/>
              <a:gd name="connsiteX10" fmla="*/ 0 w 5876993"/>
              <a:gd name="connsiteY10" fmla="*/ 4249931 h 6496244"/>
              <a:gd name="connsiteX11" fmla="*/ 29031 w 5876993"/>
              <a:gd name="connsiteY11" fmla="*/ 7936 h 6496244"/>
              <a:gd name="connsiteX0" fmla="*/ 29031 w 5876993"/>
              <a:gd name="connsiteY0" fmla="*/ 7936 h 6496244"/>
              <a:gd name="connsiteX1" fmla="*/ 2813033 w 5876993"/>
              <a:gd name="connsiteY1" fmla="*/ 0 h 6496244"/>
              <a:gd name="connsiteX2" fmla="*/ 3305175 w 5876993"/>
              <a:gd name="connsiteY2" fmla="*/ 138306 h 6496244"/>
              <a:gd name="connsiteX3" fmla="*/ 4429125 w 5876993"/>
              <a:gd name="connsiteY3" fmla="*/ 766956 h 6496244"/>
              <a:gd name="connsiteX4" fmla="*/ 5524500 w 5876993"/>
              <a:gd name="connsiteY4" fmla="*/ 1424181 h 6496244"/>
              <a:gd name="connsiteX5" fmla="*/ 5867400 w 5876993"/>
              <a:gd name="connsiteY5" fmla="*/ 2070294 h 6496244"/>
              <a:gd name="connsiteX6" fmla="*/ 5876925 w 5876993"/>
              <a:gd name="connsiteY6" fmla="*/ 6496244 h 6496244"/>
              <a:gd name="connsiteX7" fmla="*/ 2727325 w 5876993"/>
              <a:gd name="connsiteY7" fmla="*/ 6472431 h 6496244"/>
              <a:gd name="connsiteX8" fmla="*/ 1372870 w 5876993"/>
              <a:gd name="connsiteY8" fmla="*/ 5754564 h 6496244"/>
              <a:gd name="connsiteX9" fmla="*/ 292100 w 5876993"/>
              <a:gd name="connsiteY9" fmla="*/ 5069081 h 6496244"/>
              <a:gd name="connsiteX10" fmla="*/ 0 w 5876993"/>
              <a:gd name="connsiteY10" fmla="*/ 4249931 h 6496244"/>
              <a:gd name="connsiteX11" fmla="*/ 29031 w 5876993"/>
              <a:gd name="connsiteY11" fmla="*/ 7936 h 6496244"/>
              <a:gd name="connsiteX0" fmla="*/ 29031 w 5876993"/>
              <a:gd name="connsiteY0" fmla="*/ 1454 h 6489762"/>
              <a:gd name="connsiteX1" fmla="*/ 2939463 w 5876993"/>
              <a:gd name="connsiteY1" fmla="*/ 0 h 6489762"/>
              <a:gd name="connsiteX2" fmla="*/ 3305175 w 5876993"/>
              <a:gd name="connsiteY2" fmla="*/ 131824 h 6489762"/>
              <a:gd name="connsiteX3" fmla="*/ 4429125 w 5876993"/>
              <a:gd name="connsiteY3" fmla="*/ 760474 h 6489762"/>
              <a:gd name="connsiteX4" fmla="*/ 5524500 w 5876993"/>
              <a:gd name="connsiteY4" fmla="*/ 1417699 h 6489762"/>
              <a:gd name="connsiteX5" fmla="*/ 5867400 w 5876993"/>
              <a:gd name="connsiteY5" fmla="*/ 2063812 h 6489762"/>
              <a:gd name="connsiteX6" fmla="*/ 5876925 w 5876993"/>
              <a:gd name="connsiteY6" fmla="*/ 6489762 h 6489762"/>
              <a:gd name="connsiteX7" fmla="*/ 2727325 w 5876993"/>
              <a:gd name="connsiteY7" fmla="*/ 6465949 h 6489762"/>
              <a:gd name="connsiteX8" fmla="*/ 1372870 w 5876993"/>
              <a:gd name="connsiteY8" fmla="*/ 5748082 h 6489762"/>
              <a:gd name="connsiteX9" fmla="*/ 292100 w 5876993"/>
              <a:gd name="connsiteY9" fmla="*/ 5062599 h 6489762"/>
              <a:gd name="connsiteX10" fmla="*/ 0 w 5876993"/>
              <a:gd name="connsiteY10" fmla="*/ 4243449 h 6489762"/>
              <a:gd name="connsiteX11" fmla="*/ 29031 w 5876993"/>
              <a:gd name="connsiteY11" fmla="*/ 1454 h 6489762"/>
              <a:gd name="connsiteX0" fmla="*/ 29031 w 5876993"/>
              <a:gd name="connsiteY0" fmla="*/ 1454 h 6489762"/>
              <a:gd name="connsiteX1" fmla="*/ 2912846 w 5876993"/>
              <a:gd name="connsiteY1" fmla="*/ 0 h 6489762"/>
              <a:gd name="connsiteX2" fmla="*/ 3305175 w 5876993"/>
              <a:gd name="connsiteY2" fmla="*/ 131824 h 6489762"/>
              <a:gd name="connsiteX3" fmla="*/ 4429125 w 5876993"/>
              <a:gd name="connsiteY3" fmla="*/ 760474 h 6489762"/>
              <a:gd name="connsiteX4" fmla="*/ 5524500 w 5876993"/>
              <a:gd name="connsiteY4" fmla="*/ 1417699 h 6489762"/>
              <a:gd name="connsiteX5" fmla="*/ 5867400 w 5876993"/>
              <a:gd name="connsiteY5" fmla="*/ 2063812 h 6489762"/>
              <a:gd name="connsiteX6" fmla="*/ 5876925 w 5876993"/>
              <a:gd name="connsiteY6" fmla="*/ 6489762 h 6489762"/>
              <a:gd name="connsiteX7" fmla="*/ 2727325 w 5876993"/>
              <a:gd name="connsiteY7" fmla="*/ 6465949 h 6489762"/>
              <a:gd name="connsiteX8" fmla="*/ 1372870 w 5876993"/>
              <a:gd name="connsiteY8" fmla="*/ 5748082 h 6489762"/>
              <a:gd name="connsiteX9" fmla="*/ 292100 w 5876993"/>
              <a:gd name="connsiteY9" fmla="*/ 5062599 h 6489762"/>
              <a:gd name="connsiteX10" fmla="*/ 0 w 5876993"/>
              <a:gd name="connsiteY10" fmla="*/ 4243449 h 6489762"/>
              <a:gd name="connsiteX11" fmla="*/ 29031 w 5876993"/>
              <a:gd name="connsiteY11" fmla="*/ 1454 h 6489762"/>
              <a:gd name="connsiteX0" fmla="*/ 29031 w 5886944"/>
              <a:gd name="connsiteY0" fmla="*/ 1454 h 6465949"/>
              <a:gd name="connsiteX1" fmla="*/ 2912846 w 5886944"/>
              <a:gd name="connsiteY1" fmla="*/ 0 h 6465949"/>
              <a:gd name="connsiteX2" fmla="*/ 3305175 w 5886944"/>
              <a:gd name="connsiteY2" fmla="*/ 131824 h 6465949"/>
              <a:gd name="connsiteX3" fmla="*/ 4429125 w 5886944"/>
              <a:gd name="connsiteY3" fmla="*/ 760474 h 6465949"/>
              <a:gd name="connsiteX4" fmla="*/ 5524500 w 5886944"/>
              <a:gd name="connsiteY4" fmla="*/ 1417699 h 6465949"/>
              <a:gd name="connsiteX5" fmla="*/ 5867400 w 5886944"/>
              <a:gd name="connsiteY5" fmla="*/ 2063812 h 6465949"/>
              <a:gd name="connsiteX6" fmla="*/ 5886906 w 5886944"/>
              <a:gd name="connsiteY6" fmla="*/ 6061950 h 6465949"/>
              <a:gd name="connsiteX7" fmla="*/ 2727325 w 5886944"/>
              <a:gd name="connsiteY7" fmla="*/ 6465949 h 6465949"/>
              <a:gd name="connsiteX8" fmla="*/ 1372870 w 5886944"/>
              <a:gd name="connsiteY8" fmla="*/ 5748082 h 6465949"/>
              <a:gd name="connsiteX9" fmla="*/ 292100 w 5886944"/>
              <a:gd name="connsiteY9" fmla="*/ 5062599 h 6465949"/>
              <a:gd name="connsiteX10" fmla="*/ 0 w 5886944"/>
              <a:gd name="connsiteY10" fmla="*/ 4243449 h 6465949"/>
              <a:gd name="connsiteX11" fmla="*/ 29031 w 5886944"/>
              <a:gd name="connsiteY11" fmla="*/ 1454 h 6465949"/>
              <a:gd name="connsiteX0" fmla="*/ 29031 w 5886944"/>
              <a:gd name="connsiteY0" fmla="*/ 1454 h 6465949"/>
              <a:gd name="connsiteX1" fmla="*/ 2912846 w 5886944"/>
              <a:gd name="connsiteY1" fmla="*/ 0 h 6465949"/>
              <a:gd name="connsiteX2" fmla="*/ 3305175 w 5886944"/>
              <a:gd name="connsiteY2" fmla="*/ 131824 h 6465949"/>
              <a:gd name="connsiteX3" fmla="*/ 4429125 w 5886944"/>
              <a:gd name="connsiteY3" fmla="*/ 760474 h 6465949"/>
              <a:gd name="connsiteX4" fmla="*/ 5524500 w 5886944"/>
              <a:gd name="connsiteY4" fmla="*/ 1417699 h 6465949"/>
              <a:gd name="connsiteX5" fmla="*/ 5867400 w 5886944"/>
              <a:gd name="connsiteY5" fmla="*/ 2063812 h 6465949"/>
              <a:gd name="connsiteX6" fmla="*/ 5886906 w 5886944"/>
              <a:gd name="connsiteY6" fmla="*/ 6061950 h 6465949"/>
              <a:gd name="connsiteX7" fmla="*/ 2727325 w 5886944"/>
              <a:gd name="connsiteY7" fmla="*/ 6465949 h 6465949"/>
              <a:gd name="connsiteX8" fmla="*/ 1372870 w 5886944"/>
              <a:gd name="connsiteY8" fmla="*/ 5748082 h 6465949"/>
              <a:gd name="connsiteX9" fmla="*/ 0 w 5886944"/>
              <a:gd name="connsiteY9" fmla="*/ 4243449 h 6465949"/>
              <a:gd name="connsiteX10" fmla="*/ 29031 w 5886944"/>
              <a:gd name="connsiteY10" fmla="*/ 1454 h 6465949"/>
              <a:gd name="connsiteX0" fmla="*/ 29031 w 5886944"/>
              <a:gd name="connsiteY0" fmla="*/ 1454 h 6465949"/>
              <a:gd name="connsiteX1" fmla="*/ 2912846 w 5886944"/>
              <a:gd name="connsiteY1" fmla="*/ 0 h 6465949"/>
              <a:gd name="connsiteX2" fmla="*/ 3305175 w 5886944"/>
              <a:gd name="connsiteY2" fmla="*/ 131824 h 6465949"/>
              <a:gd name="connsiteX3" fmla="*/ 4429125 w 5886944"/>
              <a:gd name="connsiteY3" fmla="*/ 760474 h 6465949"/>
              <a:gd name="connsiteX4" fmla="*/ 5524500 w 5886944"/>
              <a:gd name="connsiteY4" fmla="*/ 1417699 h 6465949"/>
              <a:gd name="connsiteX5" fmla="*/ 5867400 w 5886944"/>
              <a:gd name="connsiteY5" fmla="*/ 2063812 h 6465949"/>
              <a:gd name="connsiteX6" fmla="*/ 5886906 w 5886944"/>
              <a:gd name="connsiteY6" fmla="*/ 6061950 h 6465949"/>
              <a:gd name="connsiteX7" fmla="*/ 2727325 w 5886944"/>
              <a:gd name="connsiteY7" fmla="*/ 6465949 h 6465949"/>
              <a:gd name="connsiteX8" fmla="*/ 0 w 5886944"/>
              <a:gd name="connsiteY8" fmla="*/ 4243449 h 6465949"/>
              <a:gd name="connsiteX9" fmla="*/ 29031 w 5886944"/>
              <a:gd name="connsiteY9" fmla="*/ 1454 h 6465949"/>
              <a:gd name="connsiteX0" fmla="*/ 320 w 5858233"/>
              <a:gd name="connsiteY0" fmla="*/ 1454 h 6589779"/>
              <a:gd name="connsiteX1" fmla="*/ 2884135 w 5858233"/>
              <a:gd name="connsiteY1" fmla="*/ 0 h 6589779"/>
              <a:gd name="connsiteX2" fmla="*/ 3276464 w 5858233"/>
              <a:gd name="connsiteY2" fmla="*/ 131824 h 6589779"/>
              <a:gd name="connsiteX3" fmla="*/ 4400414 w 5858233"/>
              <a:gd name="connsiteY3" fmla="*/ 760474 h 6589779"/>
              <a:gd name="connsiteX4" fmla="*/ 5495789 w 5858233"/>
              <a:gd name="connsiteY4" fmla="*/ 1417699 h 6589779"/>
              <a:gd name="connsiteX5" fmla="*/ 5838689 w 5858233"/>
              <a:gd name="connsiteY5" fmla="*/ 2063812 h 6589779"/>
              <a:gd name="connsiteX6" fmla="*/ 5858195 w 5858233"/>
              <a:gd name="connsiteY6" fmla="*/ 6061950 h 6589779"/>
              <a:gd name="connsiteX7" fmla="*/ 2698614 w 5858233"/>
              <a:gd name="connsiteY7" fmla="*/ 6465949 h 6589779"/>
              <a:gd name="connsiteX8" fmla="*/ 31177 w 5858233"/>
              <a:gd name="connsiteY8" fmla="*/ 6071372 h 6589779"/>
              <a:gd name="connsiteX9" fmla="*/ 320 w 5858233"/>
              <a:gd name="connsiteY9" fmla="*/ 1454 h 6589779"/>
              <a:gd name="connsiteX0" fmla="*/ 320 w 5858233"/>
              <a:gd name="connsiteY0" fmla="*/ 1454 h 6071373"/>
              <a:gd name="connsiteX1" fmla="*/ 2884135 w 5858233"/>
              <a:gd name="connsiteY1" fmla="*/ 0 h 6071373"/>
              <a:gd name="connsiteX2" fmla="*/ 3276464 w 5858233"/>
              <a:gd name="connsiteY2" fmla="*/ 131824 h 6071373"/>
              <a:gd name="connsiteX3" fmla="*/ 4400414 w 5858233"/>
              <a:gd name="connsiteY3" fmla="*/ 760474 h 6071373"/>
              <a:gd name="connsiteX4" fmla="*/ 5495789 w 5858233"/>
              <a:gd name="connsiteY4" fmla="*/ 1417699 h 6071373"/>
              <a:gd name="connsiteX5" fmla="*/ 5838689 w 5858233"/>
              <a:gd name="connsiteY5" fmla="*/ 2063812 h 6071373"/>
              <a:gd name="connsiteX6" fmla="*/ 5858195 w 5858233"/>
              <a:gd name="connsiteY6" fmla="*/ 6061950 h 6071373"/>
              <a:gd name="connsiteX7" fmla="*/ 31177 w 5858233"/>
              <a:gd name="connsiteY7" fmla="*/ 6071372 h 6071373"/>
              <a:gd name="connsiteX8" fmla="*/ 320 w 5858233"/>
              <a:gd name="connsiteY8" fmla="*/ 1454 h 6071373"/>
              <a:gd name="connsiteX0" fmla="*/ 320 w 5858233"/>
              <a:gd name="connsiteY0" fmla="*/ 0 h 6069919"/>
              <a:gd name="connsiteX1" fmla="*/ 2824247 w 5858233"/>
              <a:gd name="connsiteY1" fmla="*/ 3409 h 6069919"/>
              <a:gd name="connsiteX2" fmla="*/ 3276464 w 5858233"/>
              <a:gd name="connsiteY2" fmla="*/ 130370 h 6069919"/>
              <a:gd name="connsiteX3" fmla="*/ 4400414 w 5858233"/>
              <a:gd name="connsiteY3" fmla="*/ 759020 h 6069919"/>
              <a:gd name="connsiteX4" fmla="*/ 5495789 w 5858233"/>
              <a:gd name="connsiteY4" fmla="*/ 1416245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495789 w 5858233"/>
              <a:gd name="connsiteY4" fmla="*/ 1416245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400967 w 5858233"/>
              <a:gd name="connsiteY4" fmla="*/ 1343322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400967 w 5858233"/>
              <a:gd name="connsiteY4" fmla="*/ 1343322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11587 w 5858233"/>
              <a:gd name="connsiteY2" fmla="*/ 96340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4400414 w 5858233"/>
              <a:gd name="connsiteY2" fmla="*/ 759020 h 6069919"/>
              <a:gd name="connsiteX3" fmla="*/ 5376014 w 5858233"/>
              <a:gd name="connsiteY3" fmla="*/ 1333600 h 6069919"/>
              <a:gd name="connsiteX4" fmla="*/ 5838689 w 5858233"/>
              <a:gd name="connsiteY4" fmla="*/ 2062358 h 6069919"/>
              <a:gd name="connsiteX5" fmla="*/ 5858195 w 5858233"/>
              <a:gd name="connsiteY5" fmla="*/ 6060496 h 6069919"/>
              <a:gd name="connsiteX6" fmla="*/ 31177 w 5858233"/>
              <a:gd name="connsiteY6" fmla="*/ 6069918 h 6069919"/>
              <a:gd name="connsiteX7" fmla="*/ 320 w 5858233"/>
              <a:gd name="connsiteY7" fmla="*/ 0 h 6069919"/>
              <a:gd name="connsiteX0" fmla="*/ 320 w 5858233"/>
              <a:gd name="connsiteY0" fmla="*/ 0 h 6069919"/>
              <a:gd name="connsiteX1" fmla="*/ 2824247 w 5858233"/>
              <a:gd name="connsiteY1" fmla="*/ 3409 h 6069919"/>
              <a:gd name="connsiteX2" fmla="*/ 5376014 w 5858233"/>
              <a:gd name="connsiteY2" fmla="*/ 1333600 h 6069919"/>
              <a:gd name="connsiteX3" fmla="*/ 5838689 w 5858233"/>
              <a:gd name="connsiteY3" fmla="*/ 2062358 h 6069919"/>
              <a:gd name="connsiteX4" fmla="*/ 5858195 w 5858233"/>
              <a:gd name="connsiteY4" fmla="*/ 6060496 h 6069919"/>
              <a:gd name="connsiteX5" fmla="*/ 31177 w 5858233"/>
              <a:gd name="connsiteY5" fmla="*/ 6069918 h 6069919"/>
              <a:gd name="connsiteX6" fmla="*/ 320 w 5858233"/>
              <a:gd name="connsiteY6" fmla="*/ 0 h 6069919"/>
              <a:gd name="connsiteX0" fmla="*/ 320 w 5858233"/>
              <a:gd name="connsiteY0" fmla="*/ 0 h 6069919"/>
              <a:gd name="connsiteX1" fmla="*/ 2824247 w 5858233"/>
              <a:gd name="connsiteY1" fmla="*/ 3409 h 6069919"/>
              <a:gd name="connsiteX2" fmla="*/ 5838689 w 5858233"/>
              <a:gd name="connsiteY2" fmla="*/ 2062358 h 6069919"/>
              <a:gd name="connsiteX3" fmla="*/ 5858195 w 5858233"/>
              <a:gd name="connsiteY3" fmla="*/ 6060496 h 6069919"/>
              <a:gd name="connsiteX4" fmla="*/ 31177 w 5858233"/>
              <a:gd name="connsiteY4" fmla="*/ 6069918 h 6069919"/>
              <a:gd name="connsiteX5" fmla="*/ 320 w 5858233"/>
              <a:gd name="connsiteY5" fmla="*/ 0 h 6069919"/>
              <a:gd name="connsiteX0" fmla="*/ 320 w 5858233"/>
              <a:gd name="connsiteY0" fmla="*/ 0 h 6069919"/>
              <a:gd name="connsiteX1" fmla="*/ 2824247 w 5858233"/>
              <a:gd name="connsiteY1" fmla="*/ 3409 h 6069919"/>
              <a:gd name="connsiteX2" fmla="*/ 5838689 w 5858233"/>
              <a:gd name="connsiteY2" fmla="*/ 2062358 h 6069919"/>
              <a:gd name="connsiteX3" fmla="*/ 5858195 w 5858233"/>
              <a:gd name="connsiteY3" fmla="*/ 6060496 h 6069919"/>
              <a:gd name="connsiteX4" fmla="*/ 31177 w 5858233"/>
              <a:gd name="connsiteY4" fmla="*/ 6069918 h 6069919"/>
              <a:gd name="connsiteX5" fmla="*/ 320 w 5858233"/>
              <a:gd name="connsiteY5" fmla="*/ 0 h 6069919"/>
              <a:gd name="connsiteX0" fmla="*/ 320 w 5858233"/>
              <a:gd name="connsiteY0" fmla="*/ 0 h 6069919"/>
              <a:gd name="connsiteX1" fmla="*/ 2007019 w 5858233"/>
              <a:gd name="connsiteY1" fmla="*/ 305369 h 6069919"/>
              <a:gd name="connsiteX2" fmla="*/ 5838689 w 5858233"/>
              <a:gd name="connsiteY2" fmla="*/ 2062358 h 6069919"/>
              <a:gd name="connsiteX3" fmla="*/ 5858195 w 5858233"/>
              <a:gd name="connsiteY3" fmla="*/ 6060496 h 6069919"/>
              <a:gd name="connsiteX4" fmla="*/ 31177 w 5858233"/>
              <a:gd name="connsiteY4" fmla="*/ 6069918 h 6069919"/>
              <a:gd name="connsiteX5" fmla="*/ 320 w 5858233"/>
              <a:gd name="connsiteY5" fmla="*/ 0 h 6069919"/>
              <a:gd name="connsiteX0" fmla="*/ 320 w 5880959"/>
              <a:gd name="connsiteY0" fmla="*/ 0 h 6069919"/>
              <a:gd name="connsiteX1" fmla="*/ 2007019 w 5880959"/>
              <a:gd name="connsiteY1" fmla="*/ 305369 h 6069919"/>
              <a:gd name="connsiteX2" fmla="*/ 5880959 w 5880959"/>
              <a:gd name="connsiteY2" fmla="*/ 3534 h 6069919"/>
              <a:gd name="connsiteX3" fmla="*/ 5858195 w 5880959"/>
              <a:gd name="connsiteY3" fmla="*/ 6060496 h 6069919"/>
              <a:gd name="connsiteX4" fmla="*/ 31177 w 5880959"/>
              <a:gd name="connsiteY4" fmla="*/ 6069918 h 6069919"/>
              <a:gd name="connsiteX5" fmla="*/ 320 w 5880959"/>
              <a:gd name="connsiteY5" fmla="*/ 0 h 6069919"/>
              <a:gd name="connsiteX0" fmla="*/ 320 w 5880959"/>
              <a:gd name="connsiteY0" fmla="*/ 0 h 6069919"/>
              <a:gd name="connsiteX1" fmla="*/ 2007019 w 5880959"/>
              <a:gd name="connsiteY1" fmla="*/ 305369 h 6069919"/>
              <a:gd name="connsiteX2" fmla="*/ 5880959 w 5880959"/>
              <a:gd name="connsiteY2" fmla="*/ 30985 h 6069919"/>
              <a:gd name="connsiteX3" fmla="*/ 5858195 w 5880959"/>
              <a:gd name="connsiteY3" fmla="*/ 6060496 h 6069919"/>
              <a:gd name="connsiteX4" fmla="*/ 31177 w 5880959"/>
              <a:gd name="connsiteY4" fmla="*/ 6069918 h 6069919"/>
              <a:gd name="connsiteX5" fmla="*/ 320 w 5880959"/>
              <a:gd name="connsiteY5" fmla="*/ 0 h 6069919"/>
              <a:gd name="connsiteX0" fmla="*/ 320 w 5858217"/>
              <a:gd name="connsiteY0" fmla="*/ 10191 h 6080110"/>
              <a:gd name="connsiteX1" fmla="*/ 2007019 w 5858217"/>
              <a:gd name="connsiteY1" fmla="*/ 315560 h 6080110"/>
              <a:gd name="connsiteX2" fmla="*/ 5824598 w 5858217"/>
              <a:gd name="connsiteY2" fmla="*/ 0 h 6080110"/>
              <a:gd name="connsiteX3" fmla="*/ 5858195 w 5858217"/>
              <a:gd name="connsiteY3" fmla="*/ 6070687 h 6080110"/>
              <a:gd name="connsiteX4" fmla="*/ 31177 w 5858217"/>
              <a:gd name="connsiteY4" fmla="*/ 6080109 h 6080110"/>
              <a:gd name="connsiteX5" fmla="*/ 320 w 5858217"/>
              <a:gd name="connsiteY5" fmla="*/ 10191 h 6080110"/>
              <a:gd name="connsiteX0" fmla="*/ 320 w 5858217"/>
              <a:gd name="connsiteY0" fmla="*/ 37767 h 6107686"/>
              <a:gd name="connsiteX1" fmla="*/ 3430123 w 5858217"/>
              <a:gd name="connsiteY1" fmla="*/ 0 h 6107686"/>
              <a:gd name="connsiteX2" fmla="*/ 5824598 w 5858217"/>
              <a:gd name="connsiteY2" fmla="*/ 27576 h 6107686"/>
              <a:gd name="connsiteX3" fmla="*/ 5858195 w 5858217"/>
              <a:gd name="connsiteY3" fmla="*/ 6098263 h 6107686"/>
              <a:gd name="connsiteX4" fmla="*/ 31177 w 5858217"/>
              <a:gd name="connsiteY4" fmla="*/ 6107685 h 6107686"/>
              <a:gd name="connsiteX5" fmla="*/ 320 w 5858217"/>
              <a:gd name="connsiteY5" fmla="*/ 37767 h 6107686"/>
              <a:gd name="connsiteX0" fmla="*/ 2519456 w 5827039"/>
              <a:gd name="connsiteY0" fmla="*/ 120121 h 6107686"/>
              <a:gd name="connsiteX1" fmla="*/ 3398945 w 5827039"/>
              <a:gd name="connsiteY1" fmla="*/ 0 h 6107686"/>
              <a:gd name="connsiteX2" fmla="*/ 5793420 w 5827039"/>
              <a:gd name="connsiteY2" fmla="*/ 27576 h 6107686"/>
              <a:gd name="connsiteX3" fmla="*/ 5827017 w 5827039"/>
              <a:gd name="connsiteY3" fmla="*/ 6098263 h 6107686"/>
              <a:gd name="connsiteX4" fmla="*/ -1 w 5827039"/>
              <a:gd name="connsiteY4" fmla="*/ 6107685 h 6107686"/>
              <a:gd name="connsiteX5" fmla="*/ 2519456 w 5827039"/>
              <a:gd name="connsiteY5" fmla="*/ 120121 h 6107686"/>
              <a:gd name="connsiteX0" fmla="*/ 2519456 w 5827039"/>
              <a:gd name="connsiteY0" fmla="*/ 481966 h 6469531"/>
              <a:gd name="connsiteX1" fmla="*/ 3398945 w 5827039"/>
              <a:gd name="connsiteY1" fmla="*/ 361845 h 6469531"/>
              <a:gd name="connsiteX2" fmla="*/ 5793420 w 5827039"/>
              <a:gd name="connsiteY2" fmla="*/ 389421 h 6469531"/>
              <a:gd name="connsiteX3" fmla="*/ 5827017 w 5827039"/>
              <a:gd name="connsiteY3" fmla="*/ 6460108 h 6469531"/>
              <a:gd name="connsiteX4" fmla="*/ -1 w 5827039"/>
              <a:gd name="connsiteY4" fmla="*/ 6469530 h 6469531"/>
              <a:gd name="connsiteX5" fmla="*/ 2519456 w 5827039"/>
              <a:gd name="connsiteY5" fmla="*/ 481966 h 6469531"/>
              <a:gd name="connsiteX0" fmla="*/ 2519456 w 5827039"/>
              <a:gd name="connsiteY0" fmla="*/ 120121 h 6107686"/>
              <a:gd name="connsiteX1" fmla="*/ 3398945 w 5827039"/>
              <a:gd name="connsiteY1" fmla="*/ 0 h 6107686"/>
              <a:gd name="connsiteX2" fmla="*/ 5793420 w 5827039"/>
              <a:gd name="connsiteY2" fmla="*/ 27576 h 6107686"/>
              <a:gd name="connsiteX3" fmla="*/ 5827017 w 5827039"/>
              <a:gd name="connsiteY3" fmla="*/ 6098263 h 6107686"/>
              <a:gd name="connsiteX4" fmla="*/ -1 w 5827039"/>
              <a:gd name="connsiteY4" fmla="*/ 6107685 h 6107686"/>
              <a:gd name="connsiteX5" fmla="*/ 2519456 w 5827039"/>
              <a:gd name="connsiteY5" fmla="*/ 120121 h 6107686"/>
              <a:gd name="connsiteX0" fmla="*/ 2519456 w 5827039"/>
              <a:gd name="connsiteY0" fmla="*/ 120121 h 6107686"/>
              <a:gd name="connsiteX1" fmla="*/ 3398945 w 5827039"/>
              <a:gd name="connsiteY1" fmla="*/ 0 h 6107686"/>
              <a:gd name="connsiteX2" fmla="*/ 5793420 w 5827039"/>
              <a:gd name="connsiteY2" fmla="*/ 27576 h 6107686"/>
              <a:gd name="connsiteX3" fmla="*/ 5827017 w 5827039"/>
              <a:gd name="connsiteY3" fmla="*/ 6098263 h 6107686"/>
              <a:gd name="connsiteX4" fmla="*/ -1 w 5827039"/>
              <a:gd name="connsiteY4" fmla="*/ 6107685 h 6107686"/>
              <a:gd name="connsiteX5" fmla="*/ 2519456 w 5827039"/>
              <a:gd name="connsiteY5" fmla="*/ 120121 h 6107686"/>
              <a:gd name="connsiteX0" fmla="*/ 2493035 w 5827039"/>
              <a:gd name="connsiteY0" fmla="*/ 161297 h 6107686"/>
              <a:gd name="connsiteX1" fmla="*/ 3398945 w 5827039"/>
              <a:gd name="connsiteY1" fmla="*/ 0 h 6107686"/>
              <a:gd name="connsiteX2" fmla="*/ 5793420 w 5827039"/>
              <a:gd name="connsiteY2" fmla="*/ 27576 h 6107686"/>
              <a:gd name="connsiteX3" fmla="*/ 5827017 w 5827039"/>
              <a:gd name="connsiteY3" fmla="*/ 6098263 h 6107686"/>
              <a:gd name="connsiteX4" fmla="*/ -1 w 5827039"/>
              <a:gd name="connsiteY4" fmla="*/ 6107685 h 6107686"/>
              <a:gd name="connsiteX5" fmla="*/ 2493035 w 5827039"/>
              <a:gd name="connsiteY5" fmla="*/ 161297 h 6107686"/>
              <a:gd name="connsiteX0" fmla="*/ 2493035 w 5835691"/>
              <a:gd name="connsiteY0" fmla="*/ 161297 h 6107686"/>
              <a:gd name="connsiteX1" fmla="*/ 3398945 w 5835691"/>
              <a:gd name="connsiteY1" fmla="*/ 0 h 6107686"/>
              <a:gd name="connsiteX2" fmla="*/ 5835691 w 5835691"/>
              <a:gd name="connsiteY2" fmla="*/ 32725 h 6107686"/>
              <a:gd name="connsiteX3" fmla="*/ 5827017 w 5835691"/>
              <a:gd name="connsiteY3" fmla="*/ 6098263 h 6107686"/>
              <a:gd name="connsiteX4" fmla="*/ -1 w 5835691"/>
              <a:gd name="connsiteY4" fmla="*/ 6107685 h 6107686"/>
              <a:gd name="connsiteX5" fmla="*/ 2493035 w 5835691"/>
              <a:gd name="connsiteY5" fmla="*/ 161297 h 6107686"/>
              <a:gd name="connsiteX0" fmla="*/ 2493035 w 5835691"/>
              <a:gd name="connsiteY0" fmla="*/ 128572 h 6074961"/>
              <a:gd name="connsiteX1" fmla="*/ 3351391 w 5835691"/>
              <a:gd name="connsiteY1" fmla="*/ 8451 h 6074961"/>
              <a:gd name="connsiteX2" fmla="*/ 5835691 w 5835691"/>
              <a:gd name="connsiteY2" fmla="*/ 0 h 6074961"/>
              <a:gd name="connsiteX3" fmla="*/ 5827017 w 5835691"/>
              <a:gd name="connsiteY3" fmla="*/ 6065538 h 6074961"/>
              <a:gd name="connsiteX4" fmla="*/ -1 w 5835691"/>
              <a:gd name="connsiteY4" fmla="*/ 6074960 h 6074961"/>
              <a:gd name="connsiteX5" fmla="*/ 2493035 w 5835691"/>
              <a:gd name="connsiteY5" fmla="*/ 128572 h 6074961"/>
              <a:gd name="connsiteX0" fmla="*/ 2493035 w 5835691"/>
              <a:gd name="connsiteY0" fmla="*/ 129977 h 6076366"/>
              <a:gd name="connsiteX1" fmla="*/ 3351391 w 5835691"/>
              <a:gd name="connsiteY1" fmla="*/ 9856 h 6076366"/>
              <a:gd name="connsiteX2" fmla="*/ 5835691 w 5835691"/>
              <a:gd name="connsiteY2" fmla="*/ 1405 h 6076366"/>
              <a:gd name="connsiteX3" fmla="*/ 5827017 w 5835691"/>
              <a:gd name="connsiteY3" fmla="*/ 6066943 h 6076366"/>
              <a:gd name="connsiteX4" fmla="*/ -1 w 5835691"/>
              <a:gd name="connsiteY4" fmla="*/ 6076365 h 6076366"/>
              <a:gd name="connsiteX5" fmla="*/ 2493035 w 5835691"/>
              <a:gd name="connsiteY5" fmla="*/ 129977 h 6076366"/>
              <a:gd name="connsiteX0" fmla="*/ 2493035 w 5835691"/>
              <a:gd name="connsiteY0" fmla="*/ 133440 h 6079829"/>
              <a:gd name="connsiteX1" fmla="*/ 3351391 w 5835691"/>
              <a:gd name="connsiteY1" fmla="*/ 13319 h 6079829"/>
              <a:gd name="connsiteX2" fmla="*/ 5835691 w 5835691"/>
              <a:gd name="connsiteY2" fmla="*/ 4868 h 6079829"/>
              <a:gd name="connsiteX3" fmla="*/ 5827017 w 5835691"/>
              <a:gd name="connsiteY3" fmla="*/ 6070406 h 6079829"/>
              <a:gd name="connsiteX4" fmla="*/ -1 w 5835691"/>
              <a:gd name="connsiteY4" fmla="*/ 6079828 h 6079829"/>
              <a:gd name="connsiteX5" fmla="*/ 2493035 w 5835691"/>
              <a:gd name="connsiteY5" fmla="*/ 133440 h 6079829"/>
              <a:gd name="connsiteX0" fmla="*/ 2366224 w 5835691"/>
              <a:gd name="connsiteY0" fmla="*/ 195483 h 6074961"/>
              <a:gd name="connsiteX1" fmla="*/ 3351391 w 5835691"/>
              <a:gd name="connsiteY1" fmla="*/ 8451 h 6074961"/>
              <a:gd name="connsiteX2" fmla="*/ 5835691 w 5835691"/>
              <a:gd name="connsiteY2" fmla="*/ 0 h 6074961"/>
              <a:gd name="connsiteX3" fmla="*/ 5827017 w 5835691"/>
              <a:gd name="connsiteY3" fmla="*/ 6065538 h 6074961"/>
              <a:gd name="connsiteX4" fmla="*/ -1 w 5835691"/>
              <a:gd name="connsiteY4" fmla="*/ 6074960 h 6074961"/>
              <a:gd name="connsiteX5" fmla="*/ 2366224 w 5835691"/>
              <a:gd name="connsiteY5" fmla="*/ 195483 h 6074961"/>
              <a:gd name="connsiteX0" fmla="*/ 2366224 w 5835691"/>
              <a:gd name="connsiteY0" fmla="*/ 195483 h 6074961"/>
              <a:gd name="connsiteX1" fmla="*/ 3351391 w 5835691"/>
              <a:gd name="connsiteY1" fmla="*/ 8451 h 6074961"/>
              <a:gd name="connsiteX2" fmla="*/ 5835691 w 5835691"/>
              <a:gd name="connsiteY2" fmla="*/ 0 h 6074961"/>
              <a:gd name="connsiteX3" fmla="*/ 5827017 w 5835691"/>
              <a:gd name="connsiteY3" fmla="*/ 6065538 h 6074961"/>
              <a:gd name="connsiteX4" fmla="*/ -1 w 5835691"/>
              <a:gd name="connsiteY4" fmla="*/ 6074960 h 6074961"/>
              <a:gd name="connsiteX5" fmla="*/ 2366224 w 5835691"/>
              <a:gd name="connsiteY5" fmla="*/ 195483 h 6074961"/>
              <a:gd name="connsiteX0" fmla="*/ 2397928 w 5835691"/>
              <a:gd name="connsiteY0" fmla="*/ 216072 h 6074961"/>
              <a:gd name="connsiteX1" fmla="*/ 3351391 w 5835691"/>
              <a:gd name="connsiteY1" fmla="*/ 8451 h 6074961"/>
              <a:gd name="connsiteX2" fmla="*/ 5835691 w 5835691"/>
              <a:gd name="connsiteY2" fmla="*/ 0 h 6074961"/>
              <a:gd name="connsiteX3" fmla="*/ 5827017 w 5835691"/>
              <a:gd name="connsiteY3" fmla="*/ 6065538 h 6074961"/>
              <a:gd name="connsiteX4" fmla="*/ -1 w 5835691"/>
              <a:gd name="connsiteY4" fmla="*/ 6074960 h 6074961"/>
              <a:gd name="connsiteX5" fmla="*/ 2397928 w 5835691"/>
              <a:gd name="connsiteY5" fmla="*/ 216072 h 6074961"/>
              <a:gd name="connsiteX0" fmla="*/ 2397928 w 5835691"/>
              <a:gd name="connsiteY0" fmla="*/ 216072 h 6074961"/>
              <a:gd name="connsiteX1" fmla="*/ 3351391 w 5835691"/>
              <a:gd name="connsiteY1" fmla="*/ 8451 h 6074961"/>
              <a:gd name="connsiteX2" fmla="*/ 5835691 w 5835691"/>
              <a:gd name="connsiteY2" fmla="*/ 0 h 6074961"/>
              <a:gd name="connsiteX3" fmla="*/ 5827017 w 5835691"/>
              <a:gd name="connsiteY3" fmla="*/ 6065538 h 6074961"/>
              <a:gd name="connsiteX4" fmla="*/ -1 w 5835691"/>
              <a:gd name="connsiteY4" fmla="*/ 6074960 h 6074961"/>
              <a:gd name="connsiteX5" fmla="*/ 2397928 w 5835691"/>
              <a:gd name="connsiteY5" fmla="*/ 216072 h 6074961"/>
              <a:gd name="connsiteX0" fmla="*/ 2655511 w 6093274"/>
              <a:gd name="connsiteY0" fmla="*/ 216072 h 6074961"/>
              <a:gd name="connsiteX1" fmla="*/ 3608974 w 6093274"/>
              <a:gd name="connsiteY1" fmla="*/ 8451 h 6074961"/>
              <a:gd name="connsiteX2" fmla="*/ 6093274 w 6093274"/>
              <a:gd name="connsiteY2" fmla="*/ 0 h 6074961"/>
              <a:gd name="connsiteX3" fmla="*/ 6084600 w 6093274"/>
              <a:gd name="connsiteY3" fmla="*/ 6065538 h 6074961"/>
              <a:gd name="connsiteX4" fmla="*/ 257582 w 6093274"/>
              <a:gd name="connsiteY4" fmla="*/ 6074960 h 6074961"/>
              <a:gd name="connsiteX5" fmla="*/ 1189076 w 6093274"/>
              <a:gd name="connsiteY5" fmla="*/ 1857854 h 6074961"/>
              <a:gd name="connsiteX6" fmla="*/ 2655511 w 6093274"/>
              <a:gd name="connsiteY6" fmla="*/ 216072 h 6074961"/>
              <a:gd name="connsiteX0" fmla="*/ 2938042 w 6375805"/>
              <a:gd name="connsiteY0" fmla="*/ 216072 h 6074961"/>
              <a:gd name="connsiteX1" fmla="*/ 3891505 w 6375805"/>
              <a:gd name="connsiteY1" fmla="*/ 8451 h 6074961"/>
              <a:gd name="connsiteX2" fmla="*/ 6375805 w 6375805"/>
              <a:gd name="connsiteY2" fmla="*/ 0 h 6074961"/>
              <a:gd name="connsiteX3" fmla="*/ 6367131 w 6375805"/>
              <a:gd name="connsiteY3" fmla="*/ 6065538 h 6074961"/>
              <a:gd name="connsiteX4" fmla="*/ 540113 w 6375805"/>
              <a:gd name="connsiteY4" fmla="*/ 6074960 h 6074961"/>
              <a:gd name="connsiteX5" fmla="*/ 372577 w 6375805"/>
              <a:gd name="connsiteY5" fmla="*/ 2063736 h 6074961"/>
              <a:gd name="connsiteX6" fmla="*/ 2938042 w 6375805"/>
              <a:gd name="connsiteY6" fmla="*/ 216072 h 6074961"/>
              <a:gd name="connsiteX0" fmla="*/ 2922192 w 6375805"/>
              <a:gd name="connsiteY0" fmla="*/ 196140 h 6075618"/>
              <a:gd name="connsiteX1" fmla="*/ 3891505 w 6375805"/>
              <a:gd name="connsiteY1" fmla="*/ 9108 h 6075618"/>
              <a:gd name="connsiteX2" fmla="*/ 6375805 w 6375805"/>
              <a:gd name="connsiteY2" fmla="*/ 657 h 6075618"/>
              <a:gd name="connsiteX3" fmla="*/ 6367131 w 6375805"/>
              <a:gd name="connsiteY3" fmla="*/ 6066195 h 6075618"/>
              <a:gd name="connsiteX4" fmla="*/ 540113 w 6375805"/>
              <a:gd name="connsiteY4" fmla="*/ 6075617 h 6075618"/>
              <a:gd name="connsiteX5" fmla="*/ 372577 w 6375805"/>
              <a:gd name="connsiteY5" fmla="*/ 2064393 h 6075618"/>
              <a:gd name="connsiteX6" fmla="*/ 2922192 w 6375805"/>
              <a:gd name="connsiteY6" fmla="*/ 196140 h 6075618"/>
              <a:gd name="connsiteX0" fmla="*/ 2922192 w 6375805"/>
              <a:gd name="connsiteY0" fmla="*/ 196140 h 6075618"/>
              <a:gd name="connsiteX1" fmla="*/ 3891505 w 6375805"/>
              <a:gd name="connsiteY1" fmla="*/ 9108 h 6075618"/>
              <a:gd name="connsiteX2" fmla="*/ 6375805 w 6375805"/>
              <a:gd name="connsiteY2" fmla="*/ 657 h 6075618"/>
              <a:gd name="connsiteX3" fmla="*/ 6367131 w 6375805"/>
              <a:gd name="connsiteY3" fmla="*/ 6066195 h 6075618"/>
              <a:gd name="connsiteX4" fmla="*/ 540113 w 6375805"/>
              <a:gd name="connsiteY4" fmla="*/ 6075617 h 6075618"/>
              <a:gd name="connsiteX5" fmla="*/ 372577 w 6375805"/>
              <a:gd name="connsiteY5" fmla="*/ 2064393 h 6075618"/>
              <a:gd name="connsiteX6" fmla="*/ 2922192 w 6375805"/>
              <a:gd name="connsiteY6" fmla="*/ 196140 h 6075618"/>
              <a:gd name="connsiteX0" fmla="*/ 2932761 w 6375805"/>
              <a:gd name="connsiteY0" fmla="*/ 205779 h 6074961"/>
              <a:gd name="connsiteX1" fmla="*/ 3891505 w 6375805"/>
              <a:gd name="connsiteY1" fmla="*/ 8451 h 6074961"/>
              <a:gd name="connsiteX2" fmla="*/ 6375805 w 6375805"/>
              <a:gd name="connsiteY2" fmla="*/ 0 h 6074961"/>
              <a:gd name="connsiteX3" fmla="*/ 6367131 w 6375805"/>
              <a:gd name="connsiteY3" fmla="*/ 6065538 h 6074961"/>
              <a:gd name="connsiteX4" fmla="*/ 540113 w 6375805"/>
              <a:gd name="connsiteY4" fmla="*/ 6074960 h 6074961"/>
              <a:gd name="connsiteX5" fmla="*/ 372577 w 6375805"/>
              <a:gd name="connsiteY5" fmla="*/ 2063736 h 6074961"/>
              <a:gd name="connsiteX6" fmla="*/ 2932761 w 6375805"/>
              <a:gd name="connsiteY6" fmla="*/ 205779 h 6074961"/>
              <a:gd name="connsiteX0" fmla="*/ 2932761 w 6375805"/>
              <a:gd name="connsiteY0" fmla="*/ 205779 h 6074961"/>
              <a:gd name="connsiteX1" fmla="*/ 3891505 w 6375805"/>
              <a:gd name="connsiteY1" fmla="*/ 8451 h 6074961"/>
              <a:gd name="connsiteX2" fmla="*/ 6375805 w 6375805"/>
              <a:gd name="connsiteY2" fmla="*/ 0 h 6074961"/>
              <a:gd name="connsiteX3" fmla="*/ 6367131 w 6375805"/>
              <a:gd name="connsiteY3" fmla="*/ 6065538 h 6074961"/>
              <a:gd name="connsiteX4" fmla="*/ 540113 w 6375805"/>
              <a:gd name="connsiteY4" fmla="*/ 6074960 h 6074961"/>
              <a:gd name="connsiteX5" fmla="*/ 372577 w 6375805"/>
              <a:gd name="connsiteY5" fmla="*/ 2063736 h 6074961"/>
              <a:gd name="connsiteX6" fmla="*/ 2932761 w 6375805"/>
              <a:gd name="connsiteY6" fmla="*/ 205779 h 6074961"/>
              <a:gd name="connsiteX0" fmla="*/ 2885793 w 6328837"/>
              <a:gd name="connsiteY0" fmla="*/ 205779 h 6074961"/>
              <a:gd name="connsiteX1" fmla="*/ 3844537 w 6328837"/>
              <a:gd name="connsiteY1" fmla="*/ 8451 h 6074961"/>
              <a:gd name="connsiteX2" fmla="*/ 6328837 w 6328837"/>
              <a:gd name="connsiteY2" fmla="*/ 0 h 6074961"/>
              <a:gd name="connsiteX3" fmla="*/ 6320163 w 6328837"/>
              <a:gd name="connsiteY3" fmla="*/ 6065538 h 6074961"/>
              <a:gd name="connsiteX4" fmla="*/ 493145 w 6328837"/>
              <a:gd name="connsiteY4" fmla="*/ 6074960 h 6074961"/>
              <a:gd name="connsiteX5" fmla="*/ 431285 w 6328837"/>
              <a:gd name="connsiteY5" fmla="*/ 2017413 h 6074961"/>
              <a:gd name="connsiteX6" fmla="*/ 2885793 w 6328837"/>
              <a:gd name="connsiteY6" fmla="*/ 205779 h 6074961"/>
              <a:gd name="connsiteX0" fmla="*/ 2885793 w 6328837"/>
              <a:gd name="connsiteY0" fmla="*/ 205779 h 6074961"/>
              <a:gd name="connsiteX1" fmla="*/ 3844537 w 6328837"/>
              <a:gd name="connsiteY1" fmla="*/ 8451 h 6074961"/>
              <a:gd name="connsiteX2" fmla="*/ 6328837 w 6328837"/>
              <a:gd name="connsiteY2" fmla="*/ 0 h 6074961"/>
              <a:gd name="connsiteX3" fmla="*/ 6320163 w 6328837"/>
              <a:gd name="connsiteY3" fmla="*/ 6065538 h 6074961"/>
              <a:gd name="connsiteX4" fmla="*/ 493145 w 6328837"/>
              <a:gd name="connsiteY4" fmla="*/ 6074960 h 6074961"/>
              <a:gd name="connsiteX5" fmla="*/ 431285 w 6328837"/>
              <a:gd name="connsiteY5" fmla="*/ 2017413 h 6074961"/>
              <a:gd name="connsiteX6" fmla="*/ 2885793 w 6328837"/>
              <a:gd name="connsiteY6" fmla="*/ 205779 h 6074961"/>
              <a:gd name="connsiteX0" fmla="*/ 2854092 w 6328837"/>
              <a:gd name="connsiteY0" fmla="*/ 231513 h 6074961"/>
              <a:gd name="connsiteX1" fmla="*/ 3844537 w 6328837"/>
              <a:gd name="connsiteY1" fmla="*/ 8451 h 6074961"/>
              <a:gd name="connsiteX2" fmla="*/ 6328837 w 6328837"/>
              <a:gd name="connsiteY2" fmla="*/ 0 h 6074961"/>
              <a:gd name="connsiteX3" fmla="*/ 6320163 w 6328837"/>
              <a:gd name="connsiteY3" fmla="*/ 6065538 h 6074961"/>
              <a:gd name="connsiteX4" fmla="*/ 493145 w 6328837"/>
              <a:gd name="connsiteY4" fmla="*/ 6074960 h 6074961"/>
              <a:gd name="connsiteX5" fmla="*/ 431285 w 6328837"/>
              <a:gd name="connsiteY5" fmla="*/ 2017413 h 6074961"/>
              <a:gd name="connsiteX6" fmla="*/ 2854092 w 6328837"/>
              <a:gd name="connsiteY6" fmla="*/ 231513 h 6074961"/>
              <a:gd name="connsiteX0" fmla="*/ 2832928 w 6307673"/>
              <a:gd name="connsiteY0" fmla="*/ 231513 h 6074961"/>
              <a:gd name="connsiteX1" fmla="*/ 3823373 w 6307673"/>
              <a:gd name="connsiteY1" fmla="*/ 8451 h 6074961"/>
              <a:gd name="connsiteX2" fmla="*/ 6307673 w 6307673"/>
              <a:gd name="connsiteY2" fmla="*/ 0 h 6074961"/>
              <a:gd name="connsiteX3" fmla="*/ 6298999 w 6307673"/>
              <a:gd name="connsiteY3" fmla="*/ 6065538 h 6074961"/>
              <a:gd name="connsiteX4" fmla="*/ 471981 w 6307673"/>
              <a:gd name="connsiteY4" fmla="*/ 6074960 h 6074961"/>
              <a:gd name="connsiteX5" fmla="*/ 462958 w 6307673"/>
              <a:gd name="connsiteY5" fmla="*/ 1976237 h 6074961"/>
              <a:gd name="connsiteX6" fmla="*/ 2832928 w 6307673"/>
              <a:gd name="connsiteY6" fmla="*/ 231513 h 6074961"/>
              <a:gd name="connsiteX0" fmla="*/ 2750382 w 6225127"/>
              <a:gd name="connsiteY0" fmla="*/ 231513 h 6074961"/>
              <a:gd name="connsiteX1" fmla="*/ 3740827 w 6225127"/>
              <a:gd name="connsiteY1" fmla="*/ 8451 h 6074961"/>
              <a:gd name="connsiteX2" fmla="*/ 6225127 w 6225127"/>
              <a:gd name="connsiteY2" fmla="*/ 0 h 6074961"/>
              <a:gd name="connsiteX3" fmla="*/ 6216453 w 6225127"/>
              <a:gd name="connsiteY3" fmla="*/ 6065538 h 6074961"/>
              <a:gd name="connsiteX4" fmla="*/ 389435 w 6225127"/>
              <a:gd name="connsiteY4" fmla="*/ 6074960 h 6074961"/>
              <a:gd name="connsiteX5" fmla="*/ 380412 w 6225127"/>
              <a:gd name="connsiteY5" fmla="*/ 1976237 h 6074961"/>
              <a:gd name="connsiteX6" fmla="*/ 2750382 w 6225127"/>
              <a:gd name="connsiteY6" fmla="*/ 231513 h 6074961"/>
              <a:gd name="connsiteX0" fmla="*/ 2369970 w 5844715"/>
              <a:gd name="connsiteY0" fmla="*/ 231513 h 6074961"/>
              <a:gd name="connsiteX1" fmla="*/ 3360415 w 5844715"/>
              <a:gd name="connsiteY1" fmla="*/ 8451 h 6074961"/>
              <a:gd name="connsiteX2" fmla="*/ 5844715 w 5844715"/>
              <a:gd name="connsiteY2" fmla="*/ 0 h 6074961"/>
              <a:gd name="connsiteX3" fmla="*/ 5836041 w 5844715"/>
              <a:gd name="connsiteY3" fmla="*/ 6065538 h 6074961"/>
              <a:gd name="connsiteX4" fmla="*/ 9023 w 5844715"/>
              <a:gd name="connsiteY4" fmla="*/ 6074960 h 6074961"/>
              <a:gd name="connsiteX5" fmla="*/ 0 w 5844715"/>
              <a:gd name="connsiteY5" fmla="*/ 1976237 h 6074961"/>
              <a:gd name="connsiteX6" fmla="*/ 2369970 w 5844715"/>
              <a:gd name="connsiteY6" fmla="*/ 231513 h 6074961"/>
              <a:gd name="connsiteX0" fmla="*/ 2413916 w 5888661"/>
              <a:gd name="connsiteY0" fmla="*/ 231513 h 6074961"/>
              <a:gd name="connsiteX1" fmla="*/ 3404361 w 5888661"/>
              <a:gd name="connsiteY1" fmla="*/ 8451 h 6074961"/>
              <a:gd name="connsiteX2" fmla="*/ 5888661 w 5888661"/>
              <a:gd name="connsiteY2" fmla="*/ 0 h 6074961"/>
              <a:gd name="connsiteX3" fmla="*/ 5879987 w 5888661"/>
              <a:gd name="connsiteY3" fmla="*/ 6065538 h 6074961"/>
              <a:gd name="connsiteX4" fmla="*/ 131 w 5888661"/>
              <a:gd name="connsiteY4" fmla="*/ 6074961 h 6074961"/>
              <a:gd name="connsiteX5" fmla="*/ 43946 w 5888661"/>
              <a:gd name="connsiteY5" fmla="*/ 1976237 h 6074961"/>
              <a:gd name="connsiteX6" fmla="*/ 2413916 w 5888661"/>
              <a:gd name="connsiteY6" fmla="*/ 231513 h 6074961"/>
              <a:gd name="connsiteX0" fmla="*/ 2413916 w 5890733"/>
              <a:gd name="connsiteY0" fmla="*/ 231513 h 6075832"/>
              <a:gd name="connsiteX1" fmla="*/ 3404361 w 5890733"/>
              <a:gd name="connsiteY1" fmla="*/ 8451 h 6075832"/>
              <a:gd name="connsiteX2" fmla="*/ 5888661 w 5890733"/>
              <a:gd name="connsiteY2" fmla="*/ 0 h 6075832"/>
              <a:gd name="connsiteX3" fmla="*/ 5890554 w 5890733"/>
              <a:gd name="connsiteY3" fmla="*/ 6075832 h 6075832"/>
              <a:gd name="connsiteX4" fmla="*/ 131 w 5890733"/>
              <a:gd name="connsiteY4" fmla="*/ 6074961 h 6075832"/>
              <a:gd name="connsiteX5" fmla="*/ 43946 w 5890733"/>
              <a:gd name="connsiteY5" fmla="*/ 1976237 h 6075832"/>
              <a:gd name="connsiteX6" fmla="*/ 2413916 w 5890733"/>
              <a:gd name="connsiteY6" fmla="*/ 231513 h 6075832"/>
              <a:gd name="connsiteX0" fmla="*/ 2414007 w 5890824"/>
              <a:gd name="connsiteY0" fmla="*/ 231513 h 6075832"/>
              <a:gd name="connsiteX1" fmla="*/ 3404452 w 5890824"/>
              <a:gd name="connsiteY1" fmla="*/ 8451 h 6075832"/>
              <a:gd name="connsiteX2" fmla="*/ 5888752 w 5890824"/>
              <a:gd name="connsiteY2" fmla="*/ 0 h 6075832"/>
              <a:gd name="connsiteX3" fmla="*/ 5890645 w 5890824"/>
              <a:gd name="connsiteY3" fmla="*/ 6075832 h 6075832"/>
              <a:gd name="connsiteX4" fmla="*/ 222 w 5890824"/>
              <a:gd name="connsiteY4" fmla="*/ 6074961 h 6075832"/>
              <a:gd name="connsiteX5" fmla="*/ 22901 w 5890824"/>
              <a:gd name="connsiteY5" fmla="*/ 2007118 h 6075832"/>
              <a:gd name="connsiteX6" fmla="*/ 2414007 w 5890824"/>
              <a:gd name="connsiteY6" fmla="*/ 231513 h 6075832"/>
              <a:gd name="connsiteX0" fmla="*/ 2414007 w 5890824"/>
              <a:gd name="connsiteY0" fmla="*/ 231513 h 6075832"/>
              <a:gd name="connsiteX1" fmla="*/ 3404452 w 5890824"/>
              <a:gd name="connsiteY1" fmla="*/ 8451 h 6075832"/>
              <a:gd name="connsiteX2" fmla="*/ 5888752 w 5890824"/>
              <a:gd name="connsiteY2" fmla="*/ 0 h 6075832"/>
              <a:gd name="connsiteX3" fmla="*/ 5890645 w 5890824"/>
              <a:gd name="connsiteY3" fmla="*/ 6075832 h 6075832"/>
              <a:gd name="connsiteX4" fmla="*/ 222 w 5890824"/>
              <a:gd name="connsiteY4" fmla="*/ 6074961 h 6075832"/>
              <a:gd name="connsiteX5" fmla="*/ 22901 w 5890824"/>
              <a:gd name="connsiteY5" fmla="*/ 2007118 h 6075832"/>
              <a:gd name="connsiteX6" fmla="*/ 2414007 w 5890824"/>
              <a:gd name="connsiteY6" fmla="*/ 231513 h 6075832"/>
              <a:gd name="connsiteX0" fmla="*/ 2413894 w 5890711"/>
              <a:gd name="connsiteY0" fmla="*/ 231513 h 6075832"/>
              <a:gd name="connsiteX1" fmla="*/ 3404339 w 5890711"/>
              <a:gd name="connsiteY1" fmla="*/ 8451 h 6075832"/>
              <a:gd name="connsiteX2" fmla="*/ 5888639 w 5890711"/>
              <a:gd name="connsiteY2" fmla="*/ 0 h 6075832"/>
              <a:gd name="connsiteX3" fmla="*/ 5890532 w 5890711"/>
              <a:gd name="connsiteY3" fmla="*/ 6075832 h 6075832"/>
              <a:gd name="connsiteX4" fmla="*/ 109 w 5890711"/>
              <a:gd name="connsiteY4" fmla="*/ 6074961 h 6075832"/>
              <a:gd name="connsiteX5" fmla="*/ 54492 w 5890711"/>
              <a:gd name="connsiteY5" fmla="*/ 2254177 h 6075832"/>
              <a:gd name="connsiteX6" fmla="*/ 2413894 w 5890711"/>
              <a:gd name="connsiteY6" fmla="*/ 231513 h 6075832"/>
              <a:gd name="connsiteX0" fmla="*/ 2413894 w 5890711"/>
              <a:gd name="connsiteY0" fmla="*/ 231513 h 6075832"/>
              <a:gd name="connsiteX1" fmla="*/ 3404339 w 5890711"/>
              <a:gd name="connsiteY1" fmla="*/ 8451 h 6075832"/>
              <a:gd name="connsiteX2" fmla="*/ 5888639 w 5890711"/>
              <a:gd name="connsiteY2" fmla="*/ 0 h 6075832"/>
              <a:gd name="connsiteX3" fmla="*/ 5890532 w 5890711"/>
              <a:gd name="connsiteY3" fmla="*/ 6075832 h 6075832"/>
              <a:gd name="connsiteX4" fmla="*/ 109 w 5890711"/>
              <a:gd name="connsiteY4" fmla="*/ 6074961 h 6075832"/>
              <a:gd name="connsiteX5" fmla="*/ 54492 w 5890711"/>
              <a:gd name="connsiteY5" fmla="*/ 2254177 h 6075832"/>
              <a:gd name="connsiteX6" fmla="*/ 2413894 w 5890711"/>
              <a:gd name="connsiteY6" fmla="*/ 231513 h 6075832"/>
              <a:gd name="connsiteX0" fmla="*/ 2413894 w 5890711"/>
              <a:gd name="connsiteY0" fmla="*/ 231513 h 6075832"/>
              <a:gd name="connsiteX1" fmla="*/ 3404339 w 5890711"/>
              <a:gd name="connsiteY1" fmla="*/ 8451 h 6075832"/>
              <a:gd name="connsiteX2" fmla="*/ 5888639 w 5890711"/>
              <a:gd name="connsiteY2" fmla="*/ 0 h 6075832"/>
              <a:gd name="connsiteX3" fmla="*/ 5890532 w 5890711"/>
              <a:gd name="connsiteY3" fmla="*/ 6075832 h 6075832"/>
              <a:gd name="connsiteX4" fmla="*/ 109 w 5890711"/>
              <a:gd name="connsiteY4" fmla="*/ 6074961 h 6075832"/>
              <a:gd name="connsiteX5" fmla="*/ 54492 w 5890711"/>
              <a:gd name="connsiteY5" fmla="*/ 2285060 h 6075832"/>
              <a:gd name="connsiteX6" fmla="*/ 2413894 w 5890711"/>
              <a:gd name="connsiteY6" fmla="*/ 231513 h 6075832"/>
              <a:gd name="connsiteX0" fmla="*/ 2414005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414005 w 5890822"/>
              <a:gd name="connsiteY6" fmla="*/ 231513 h 6075832"/>
              <a:gd name="connsiteX0" fmla="*/ 2414005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414005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2 w 5890822"/>
              <a:gd name="connsiteY5" fmla="*/ 2285060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1 w 5890822"/>
              <a:gd name="connsiteY5" fmla="*/ 2151238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1 w 5890822"/>
              <a:gd name="connsiteY5" fmla="*/ 2151238 h 6075832"/>
              <a:gd name="connsiteX6" fmla="*/ 2361167 w 5890822"/>
              <a:gd name="connsiteY6" fmla="*/ 231513 h 6075832"/>
              <a:gd name="connsiteX0" fmla="*/ 2361167 w 5890822"/>
              <a:gd name="connsiteY0" fmla="*/ 231513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1 w 5890822"/>
              <a:gd name="connsiteY5" fmla="*/ 2151238 h 6075832"/>
              <a:gd name="connsiteX6" fmla="*/ 2361167 w 5890822"/>
              <a:gd name="connsiteY6" fmla="*/ 231513 h 6075832"/>
              <a:gd name="connsiteX0" fmla="*/ 2340032 w 5890822"/>
              <a:gd name="connsiteY0" fmla="*/ 221218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1 w 5890822"/>
              <a:gd name="connsiteY5" fmla="*/ 2151238 h 6075832"/>
              <a:gd name="connsiteX6" fmla="*/ 2340032 w 5890822"/>
              <a:gd name="connsiteY6" fmla="*/ 221218 h 6075832"/>
              <a:gd name="connsiteX0" fmla="*/ 2340032 w 5890822"/>
              <a:gd name="connsiteY0" fmla="*/ 221218 h 6075832"/>
              <a:gd name="connsiteX1" fmla="*/ 3404450 w 5890822"/>
              <a:gd name="connsiteY1" fmla="*/ 8451 h 6075832"/>
              <a:gd name="connsiteX2" fmla="*/ 5888750 w 5890822"/>
              <a:gd name="connsiteY2" fmla="*/ 0 h 6075832"/>
              <a:gd name="connsiteX3" fmla="*/ 5890643 w 5890822"/>
              <a:gd name="connsiteY3" fmla="*/ 6075832 h 6075832"/>
              <a:gd name="connsiteX4" fmla="*/ 220 w 5890822"/>
              <a:gd name="connsiteY4" fmla="*/ 6074961 h 6075832"/>
              <a:gd name="connsiteX5" fmla="*/ 22901 w 5890822"/>
              <a:gd name="connsiteY5" fmla="*/ 2151238 h 6075832"/>
              <a:gd name="connsiteX6" fmla="*/ 2340032 w 5890822"/>
              <a:gd name="connsiteY6" fmla="*/ 221218 h 6075832"/>
              <a:gd name="connsiteX0" fmla="*/ 2445708 w 5890822"/>
              <a:gd name="connsiteY0" fmla="*/ 212110 h 6077019"/>
              <a:gd name="connsiteX1" fmla="*/ 3404450 w 5890822"/>
              <a:gd name="connsiteY1" fmla="*/ 9638 h 6077019"/>
              <a:gd name="connsiteX2" fmla="*/ 5888750 w 5890822"/>
              <a:gd name="connsiteY2" fmla="*/ 1187 h 6077019"/>
              <a:gd name="connsiteX3" fmla="*/ 5890643 w 5890822"/>
              <a:gd name="connsiteY3" fmla="*/ 6077019 h 6077019"/>
              <a:gd name="connsiteX4" fmla="*/ 220 w 5890822"/>
              <a:gd name="connsiteY4" fmla="*/ 6076148 h 6077019"/>
              <a:gd name="connsiteX5" fmla="*/ 22901 w 5890822"/>
              <a:gd name="connsiteY5" fmla="*/ 2152425 h 6077019"/>
              <a:gd name="connsiteX6" fmla="*/ 2445708 w 5890822"/>
              <a:gd name="connsiteY6" fmla="*/ 212110 h 6077019"/>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2445708 w 5890822"/>
              <a:gd name="connsiteY6"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2445708 w 5890822"/>
              <a:gd name="connsiteY6"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2445708 w 5890822"/>
              <a:gd name="connsiteY6"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656958 w 5890822"/>
              <a:gd name="connsiteY6" fmla="*/ 1229317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656958 w 5890822"/>
              <a:gd name="connsiteY6" fmla="*/ 1229317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20622 h 6085531"/>
              <a:gd name="connsiteX1" fmla="*/ 3488991 w 5890822"/>
              <a:gd name="connsiteY1" fmla="*/ 7855 h 6085531"/>
              <a:gd name="connsiteX2" fmla="*/ 5888750 w 5890822"/>
              <a:gd name="connsiteY2" fmla="*/ 9699 h 6085531"/>
              <a:gd name="connsiteX3" fmla="*/ 5890643 w 5890822"/>
              <a:gd name="connsiteY3" fmla="*/ 6085531 h 6085531"/>
              <a:gd name="connsiteX4" fmla="*/ 220 w 5890822"/>
              <a:gd name="connsiteY4" fmla="*/ 6084660 h 6085531"/>
              <a:gd name="connsiteX5" fmla="*/ 22901 w 5890822"/>
              <a:gd name="connsiteY5" fmla="*/ 2160937 h 6085531"/>
              <a:gd name="connsiteX6" fmla="*/ 868310 w 5890822"/>
              <a:gd name="connsiteY6" fmla="*/ 1116083 h 6085531"/>
              <a:gd name="connsiteX7" fmla="*/ 2445708 w 5890822"/>
              <a:gd name="connsiteY7" fmla="*/ 220622 h 6085531"/>
              <a:gd name="connsiteX0" fmla="*/ 2445708 w 5890822"/>
              <a:gd name="connsiteY0" fmla="*/ 217321 h 6082230"/>
              <a:gd name="connsiteX1" fmla="*/ 3488991 w 5890822"/>
              <a:gd name="connsiteY1" fmla="*/ 4554 h 6082230"/>
              <a:gd name="connsiteX2" fmla="*/ 5888750 w 5890822"/>
              <a:gd name="connsiteY2" fmla="*/ 6398 h 6082230"/>
              <a:gd name="connsiteX3" fmla="*/ 5890643 w 5890822"/>
              <a:gd name="connsiteY3" fmla="*/ 6082230 h 6082230"/>
              <a:gd name="connsiteX4" fmla="*/ 220 w 5890822"/>
              <a:gd name="connsiteY4" fmla="*/ 6081359 h 6082230"/>
              <a:gd name="connsiteX5" fmla="*/ 22901 w 5890822"/>
              <a:gd name="connsiteY5" fmla="*/ 2157636 h 6082230"/>
              <a:gd name="connsiteX6" fmla="*/ 868310 w 5890822"/>
              <a:gd name="connsiteY6" fmla="*/ 1112782 h 6082230"/>
              <a:gd name="connsiteX7" fmla="*/ 2445708 w 5890822"/>
              <a:gd name="connsiteY7" fmla="*/ 217321 h 6082230"/>
              <a:gd name="connsiteX0" fmla="*/ 2445708 w 5890822"/>
              <a:gd name="connsiteY0" fmla="*/ 212767 h 6077676"/>
              <a:gd name="connsiteX1" fmla="*/ 3488991 w 5890822"/>
              <a:gd name="connsiteY1" fmla="*/ 0 h 6077676"/>
              <a:gd name="connsiteX2" fmla="*/ 5888750 w 5890822"/>
              <a:gd name="connsiteY2" fmla="*/ 1844 h 6077676"/>
              <a:gd name="connsiteX3" fmla="*/ 5890643 w 5890822"/>
              <a:gd name="connsiteY3" fmla="*/ 6077676 h 6077676"/>
              <a:gd name="connsiteX4" fmla="*/ 220 w 5890822"/>
              <a:gd name="connsiteY4" fmla="*/ 6076805 h 6077676"/>
              <a:gd name="connsiteX5" fmla="*/ 22901 w 5890822"/>
              <a:gd name="connsiteY5" fmla="*/ 2153082 h 6077676"/>
              <a:gd name="connsiteX6" fmla="*/ 868310 w 5890822"/>
              <a:gd name="connsiteY6" fmla="*/ 1108228 h 6077676"/>
              <a:gd name="connsiteX7" fmla="*/ 2445708 w 5890822"/>
              <a:gd name="connsiteY7" fmla="*/ 212767 h 6077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90822" h="6077676">
                <a:moveTo>
                  <a:pt x="2445708" y="212767"/>
                </a:moveTo>
                <a:cubicBezTo>
                  <a:pt x="2813175" y="-2235"/>
                  <a:pt x="2975031" y="5129"/>
                  <a:pt x="3488991" y="0"/>
                </a:cubicBezTo>
                <a:lnTo>
                  <a:pt x="5888750" y="1844"/>
                </a:lnTo>
                <a:cubicBezTo>
                  <a:pt x="5887692" y="1477161"/>
                  <a:pt x="5891701" y="4602359"/>
                  <a:pt x="5890643" y="6077676"/>
                </a:cubicBezTo>
                <a:lnTo>
                  <a:pt x="220" y="6076805"/>
                </a:lnTo>
                <a:cubicBezTo>
                  <a:pt x="-2788" y="4710564"/>
                  <a:pt x="25909" y="3519323"/>
                  <a:pt x="22901" y="2153082"/>
                </a:cubicBezTo>
                <a:cubicBezTo>
                  <a:pt x="26680" y="1549741"/>
                  <a:pt x="628305" y="1251466"/>
                  <a:pt x="868310" y="1108228"/>
                </a:cubicBezTo>
                <a:lnTo>
                  <a:pt x="2445708" y="212767"/>
                </a:lnTo>
                <a:close/>
              </a:path>
            </a:pathLst>
          </a:custGeom>
          <a:solidFill>
            <a:schemeClr val="accent4">
              <a:alpha val="49020"/>
            </a:schemeClr>
          </a:solidFill>
        </p:spPr>
        <p:txBody>
          <a:bodyPr vert="horz" lIns="91440" tIns="45720" rIns="91440" bIns="45720" rtlCol="0">
            <a:normAutofit/>
          </a:bodyPr>
          <a:lstStyle>
            <a:lvl1pPr>
              <a:defRPr lang="en-GB" dirty="0">
                <a:latin typeface="Inter" panose="020B0604020202020204" charset="0"/>
              </a:defRPr>
            </a:lvl1pPr>
          </a:lstStyle>
          <a:p>
            <a:pPr lvl="0"/>
            <a:endParaRPr lang="en-GB" dirty="0"/>
          </a:p>
        </p:txBody>
      </p:sp>
      <p:sp>
        <p:nvSpPr>
          <p:cNvPr id="7" name="Picture Placeholder 10">
            <a:extLst>
              <a:ext uri="{FF2B5EF4-FFF2-40B4-BE49-F238E27FC236}">
                <a16:creationId xmlns:a16="http://schemas.microsoft.com/office/drawing/2014/main" id="{B9D1505D-9CE5-58EE-82A5-533C703B4DD7}"/>
              </a:ext>
            </a:extLst>
          </p:cNvPr>
          <p:cNvSpPr>
            <a:spLocks noGrp="1"/>
          </p:cNvSpPr>
          <p:nvPr>
            <p:ph type="pic" sz="quarter" idx="20"/>
          </p:nvPr>
        </p:nvSpPr>
        <p:spPr>
          <a:xfrm>
            <a:off x="5353293" y="3872472"/>
            <a:ext cx="2831959" cy="2651172"/>
          </a:xfrm>
          <a:custGeom>
            <a:avLst/>
            <a:gdLst>
              <a:gd name="connsiteX0" fmla="*/ 0 w 5857875"/>
              <a:gd name="connsiteY0" fmla="*/ 0 h 6400800"/>
              <a:gd name="connsiteX1" fmla="*/ 5857875 w 5857875"/>
              <a:gd name="connsiteY1" fmla="*/ 0 h 6400800"/>
              <a:gd name="connsiteX2" fmla="*/ 5857875 w 5857875"/>
              <a:gd name="connsiteY2" fmla="*/ 6400800 h 6400800"/>
              <a:gd name="connsiteX3" fmla="*/ 0 w 5857875"/>
              <a:gd name="connsiteY3" fmla="*/ 6400800 h 6400800"/>
              <a:gd name="connsiteX4" fmla="*/ 0 w 5857875"/>
              <a:gd name="connsiteY4" fmla="*/ 0 h 6400800"/>
              <a:gd name="connsiteX0" fmla="*/ 0 w 5857875"/>
              <a:gd name="connsiteY0" fmla="*/ 14288 h 6415088"/>
              <a:gd name="connsiteX1" fmla="*/ 2876550 w 5857875"/>
              <a:gd name="connsiteY1" fmla="*/ 0 h 6415088"/>
              <a:gd name="connsiteX2" fmla="*/ 5857875 w 5857875"/>
              <a:gd name="connsiteY2" fmla="*/ 14288 h 6415088"/>
              <a:gd name="connsiteX3" fmla="*/ 5857875 w 5857875"/>
              <a:gd name="connsiteY3" fmla="*/ 6415088 h 6415088"/>
              <a:gd name="connsiteX4" fmla="*/ 0 w 5857875"/>
              <a:gd name="connsiteY4" fmla="*/ 6415088 h 6415088"/>
              <a:gd name="connsiteX5" fmla="*/ 0 w 5857875"/>
              <a:gd name="connsiteY5" fmla="*/ 14288 h 6415088"/>
              <a:gd name="connsiteX0" fmla="*/ 0 w 5857875"/>
              <a:gd name="connsiteY0" fmla="*/ 14288 h 6415088"/>
              <a:gd name="connsiteX1" fmla="*/ 2876550 w 5857875"/>
              <a:gd name="connsiteY1" fmla="*/ 0 h 6415088"/>
              <a:gd name="connsiteX2" fmla="*/ 5848350 w 5857875"/>
              <a:gd name="connsiteY2" fmla="*/ 1900238 h 6415088"/>
              <a:gd name="connsiteX3" fmla="*/ 5857875 w 5857875"/>
              <a:gd name="connsiteY3" fmla="*/ 6415088 h 6415088"/>
              <a:gd name="connsiteX4" fmla="*/ 0 w 5857875"/>
              <a:gd name="connsiteY4" fmla="*/ 6415088 h 6415088"/>
              <a:gd name="connsiteX5" fmla="*/ 0 w 5857875"/>
              <a:gd name="connsiteY5" fmla="*/ 14288 h 6415088"/>
              <a:gd name="connsiteX0" fmla="*/ 0 w 5857875"/>
              <a:gd name="connsiteY0" fmla="*/ 14288 h 6415088"/>
              <a:gd name="connsiteX1" fmla="*/ 2876550 w 5857875"/>
              <a:gd name="connsiteY1" fmla="*/ 0 h 6415088"/>
              <a:gd name="connsiteX2" fmla="*/ 5219700 w 5857875"/>
              <a:gd name="connsiteY2" fmla="*/ 1504950 h 6415088"/>
              <a:gd name="connsiteX3" fmla="*/ 5848350 w 5857875"/>
              <a:gd name="connsiteY3" fmla="*/ 1900238 h 6415088"/>
              <a:gd name="connsiteX4" fmla="*/ 5857875 w 5857875"/>
              <a:gd name="connsiteY4" fmla="*/ 6415088 h 6415088"/>
              <a:gd name="connsiteX5" fmla="*/ 0 w 5857875"/>
              <a:gd name="connsiteY5" fmla="*/ 6415088 h 6415088"/>
              <a:gd name="connsiteX6" fmla="*/ 0 w 5857875"/>
              <a:gd name="connsiteY6" fmla="*/ 14288 h 6415088"/>
              <a:gd name="connsiteX0" fmla="*/ 0 w 5857875"/>
              <a:gd name="connsiteY0" fmla="*/ 14288 h 6415088"/>
              <a:gd name="connsiteX1" fmla="*/ 2876550 w 5857875"/>
              <a:gd name="connsiteY1" fmla="*/ 0 h 6415088"/>
              <a:gd name="connsiteX2" fmla="*/ 5657850 w 5857875"/>
              <a:gd name="connsiteY2" fmla="*/ 1533525 h 6415088"/>
              <a:gd name="connsiteX3" fmla="*/ 5848350 w 5857875"/>
              <a:gd name="connsiteY3" fmla="*/ 1900238 h 6415088"/>
              <a:gd name="connsiteX4" fmla="*/ 5857875 w 5857875"/>
              <a:gd name="connsiteY4" fmla="*/ 6415088 h 6415088"/>
              <a:gd name="connsiteX5" fmla="*/ 0 w 5857875"/>
              <a:gd name="connsiteY5" fmla="*/ 6415088 h 6415088"/>
              <a:gd name="connsiteX6" fmla="*/ 0 w 5857875"/>
              <a:gd name="connsiteY6" fmla="*/ 14288 h 6415088"/>
              <a:gd name="connsiteX0" fmla="*/ 0 w 5857875"/>
              <a:gd name="connsiteY0" fmla="*/ 14288 h 6415088"/>
              <a:gd name="connsiteX1" fmla="*/ 2876550 w 5857875"/>
              <a:gd name="connsiteY1" fmla="*/ 0 h 6415088"/>
              <a:gd name="connsiteX2" fmla="*/ 3171825 w 5857875"/>
              <a:gd name="connsiteY2" fmla="*/ 161925 h 6415088"/>
              <a:gd name="connsiteX3" fmla="*/ 5657850 w 5857875"/>
              <a:gd name="connsiteY3" fmla="*/ 1533525 h 6415088"/>
              <a:gd name="connsiteX4" fmla="*/ 5848350 w 5857875"/>
              <a:gd name="connsiteY4" fmla="*/ 1900238 h 6415088"/>
              <a:gd name="connsiteX5" fmla="*/ 5857875 w 5857875"/>
              <a:gd name="connsiteY5" fmla="*/ 6415088 h 6415088"/>
              <a:gd name="connsiteX6" fmla="*/ 0 w 5857875"/>
              <a:gd name="connsiteY6" fmla="*/ 6415088 h 6415088"/>
              <a:gd name="connsiteX7" fmla="*/ 0 w 5857875"/>
              <a:gd name="connsiteY7"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5657850 w 5857875"/>
              <a:gd name="connsiteY3" fmla="*/ 1533525 h 6415088"/>
              <a:gd name="connsiteX4" fmla="*/ 5848350 w 5857875"/>
              <a:gd name="connsiteY4" fmla="*/ 1900238 h 6415088"/>
              <a:gd name="connsiteX5" fmla="*/ 5857875 w 5857875"/>
              <a:gd name="connsiteY5" fmla="*/ 6415088 h 6415088"/>
              <a:gd name="connsiteX6" fmla="*/ 0 w 5857875"/>
              <a:gd name="connsiteY6" fmla="*/ 6415088 h 6415088"/>
              <a:gd name="connsiteX7" fmla="*/ 0 w 5857875"/>
              <a:gd name="connsiteY7"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5657850 w 5857875"/>
              <a:gd name="connsiteY3" fmla="*/ 1533525 h 6415088"/>
              <a:gd name="connsiteX4" fmla="*/ 5848350 w 5857875"/>
              <a:gd name="connsiteY4" fmla="*/ 1900238 h 6415088"/>
              <a:gd name="connsiteX5" fmla="*/ 5857875 w 5857875"/>
              <a:gd name="connsiteY5" fmla="*/ 6415088 h 6415088"/>
              <a:gd name="connsiteX6" fmla="*/ 0 w 5857875"/>
              <a:gd name="connsiteY6" fmla="*/ 6415088 h 6415088"/>
              <a:gd name="connsiteX7" fmla="*/ 0 w 5857875"/>
              <a:gd name="connsiteY7"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371975 w 5857875"/>
              <a:gd name="connsiteY3" fmla="*/ 714375 h 6415088"/>
              <a:gd name="connsiteX4" fmla="*/ 5657850 w 5857875"/>
              <a:gd name="connsiteY4" fmla="*/ 15335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657850 w 5857875"/>
              <a:gd name="connsiteY4" fmla="*/ 15335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505450 w 5857875"/>
              <a:gd name="connsiteY4" fmla="*/ 13430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505450 w 5857875"/>
              <a:gd name="connsiteY4" fmla="*/ 13430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505450 w 5857875"/>
              <a:gd name="connsiteY4" fmla="*/ 13430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61050"/>
              <a:gd name="connsiteY0" fmla="*/ 14288 h 6415088"/>
              <a:gd name="connsiteX1" fmla="*/ 2876550 w 5861050"/>
              <a:gd name="connsiteY1" fmla="*/ 0 h 6415088"/>
              <a:gd name="connsiteX2" fmla="*/ 3286125 w 5861050"/>
              <a:gd name="connsiteY2" fmla="*/ 57150 h 6415088"/>
              <a:gd name="connsiteX3" fmla="*/ 4410075 w 5861050"/>
              <a:gd name="connsiteY3" fmla="*/ 685800 h 6415088"/>
              <a:gd name="connsiteX4" fmla="*/ 5505450 w 5861050"/>
              <a:gd name="connsiteY4" fmla="*/ 1343025 h 6415088"/>
              <a:gd name="connsiteX5" fmla="*/ 5861050 w 5861050"/>
              <a:gd name="connsiteY5" fmla="*/ 1989138 h 6415088"/>
              <a:gd name="connsiteX6" fmla="*/ 5857875 w 5861050"/>
              <a:gd name="connsiteY6" fmla="*/ 6415088 h 6415088"/>
              <a:gd name="connsiteX7" fmla="*/ 0 w 5861050"/>
              <a:gd name="connsiteY7" fmla="*/ 6415088 h 6415088"/>
              <a:gd name="connsiteX8" fmla="*/ 0 w 5861050"/>
              <a:gd name="connsiteY8" fmla="*/ 14288 h 6415088"/>
              <a:gd name="connsiteX0" fmla="*/ 0 w 5861050"/>
              <a:gd name="connsiteY0" fmla="*/ 14288 h 6415088"/>
              <a:gd name="connsiteX1" fmla="*/ 2876550 w 5861050"/>
              <a:gd name="connsiteY1" fmla="*/ 0 h 6415088"/>
              <a:gd name="connsiteX2" fmla="*/ 3286125 w 5861050"/>
              <a:gd name="connsiteY2" fmla="*/ 57150 h 6415088"/>
              <a:gd name="connsiteX3" fmla="*/ 4410075 w 5861050"/>
              <a:gd name="connsiteY3" fmla="*/ 685800 h 6415088"/>
              <a:gd name="connsiteX4" fmla="*/ 5505450 w 5861050"/>
              <a:gd name="connsiteY4" fmla="*/ 1343025 h 6415088"/>
              <a:gd name="connsiteX5" fmla="*/ 5861050 w 5861050"/>
              <a:gd name="connsiteY5" fmla="*/ 1989138 h 6415088"/>
              <a:gd name="connsiteX6" fmla="*/ 5857875 w 5861050"/>
              <a:gd name="connsiteY6" fmla="*/ 6415088 h 6415088"/>
              <a:gd name="connsiteX7" fmla="*/ 0 w 5861050"/>
              <a:gd name="connsiteY7" fmla="*/ 6415088 h 6415088"/>
              <a:gd name="connsiteX8" fmla="*/ 0 w 5861050"/>
              <a:gd name="connsiteY8" fmla="*/ 14288 h 6415088"/>
              <a:gd name="connsiteX0" fmla="*/ 0 w 5861050"/>
              <a:gd name="connsiteY0" fmla="*/ 14288 h 6415088"/>
              <a:gd name="connsiteX1" fmla="*/ 2876550 w 5861050"/>
              <a:gd name="connsiteY1" fmla="*/ 0 h 6415088"/>
              <a:gd name="connsiteX2" fmla="*/ 3286125 w 5861050"/>
              <a:gd name="connsiteY2" fmla="*/ 57150 h 6415088"/>
              <a:gd name="connsiteX3" fmla="*/ 4410075 w 5861050"/>
              <a:gd name="connsiteY3" fmla="*/ 685800 h 6415088"/>
              <a:gd name="connsiteX4" fmla="*/ 5505450 w 5861050"/>
              <a:gd name="connsiteY4" fmla="*/ 1343025 h 6415088"/>
              <a:gd name="connsiteX5" fmla="*/ 5861050 w 5861050"/>
              <a:gd name="connsiteY5" fmla="*/ 1989138 h 6415088"/>
              <a:gd name="connsiteX6" fmla="*/ 5857875 w 5861050"/>
              <a:gd name="connsiteY6" fmla="*/ 6415088 h 6415088"/>
              <a:gd name="connsiteX7" fmla="*/ 0 w 5861050"/>
              <a:gd name="connsiteY7" fmla="*/ 6415088 h 6415088"/>
              <a:gd name="connsiteX8" fmla="*/ 0 w 5861050"/>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7938 h 6408738"/>
              <a:gd name="connsiteX1" fmla="*/ 2863850 w 5857943"/>
              <a:gd name="connsiteY1" fmla="*/ 0 h 6408738"/>
              <a:gd name="connsiteX2" fmla="*/ 3286125 w 5857943"/>
              <a:gd name="connsiteY2" fmla="*/ 50800 h 6408738"/>
              <a:gd name="connsiteX3" fmla="*/ 4410075 w 5857943"/>
              <a:gd name="connsiteY3" fmla="*/ 679450 h 6408738"/>
              <a:gd name="connsiteX4" fmla="*/ 5505450 w 5857943"/>
              <a:gd name="connsiteY4" fmla="*/ 1336675 h 6408738"/>
              <a:gd name="connsiteX5" fmla="*/ 5848350 w 5857943"/>
              <a:gd name="connsiteY5" fmla="*/ 1982788 h 6408738"/>
              <a:gd name="connsiteX6" fmla="*/ 5857875 w 5857943"/>
              <a:gd name="connsiteY6" fmla="*/ 6408738 h 6408738"/>
              <a:gd name="connsiteX7" fmla="*/ 0 w 5857943"/>
              <a:gd name="connsiteY7" fmla="*/ 6408738 h 6408738"/>
              <a:gd name="connsiteX8" fmla="*/ 0 w 5857943"/>
              <a:gd name="connsiteY8" fmla="*/ 7938 h 6408738"/>
              <a:gd name="connsiteX0" fmla="*/ 12700 w 5870643"/>
              <a:gd name="connsiteY0" fmla="*/ 7938 h 6408738"/>
              <a:gd name="connsiteX1" fmla="*/ 2876550 w 5870643"/>
              <a:gd name="connsiteY1" fmla="*/ 0 h 6408738"/>
              <a:gd name="connsiteX2" fmla="*/ 3298825 w 5870643"/>
              <a:gd name="connsiteY2" fmla="*/ 50800 h 6408738"/>
              <a:gd name="connsiteX3" fmla="*/ 4422775 w 5870643"/>
              <a:gd name="connsiteY3" fmla="*/ 679450 h 6408738"/>
              <a:gd name="connsiteX4" fmla="*/ 5518150 w 5870643"/>
              <a:gd name="connsiteY4" fmla="*/ 1336675 h 6408738"/>
              <a:gd name="connsiteX5" fmla="*/ 5861050 w 5870643"/>
              <a:gd name="connsiteY5" fmla="*/ 1982788 h 6408738"/>
              <a:gd name="connsiteX6" fmla="*/ 5870575 w 5870643"/>
              <a:gd name="connsiteY6" fmla="*/ 6408738 h 6408738"/>
              <a:gd name="connsiteX7" fmla="*/ 12700 w 5870643"/>
              <a:gd name="connsiteY7" fmla="*/ 6408738 h 6408738"/>
              <a:gd name="connsiteX8" fmla="*/ 0 w 5870643"/>
              <a:gd name="connsiteY8" fmla="*/ 4321175 h 6408738"/>
              <a:gd name="connsiteX9" fmla="*/ 12700 w 5870643"/>
              <a:gd name="connsiteY9" fmla="*/ 7938 h 6408738"/>
              <a:gd name="connsiteX0" fmla="*/ 12700 w 5870643"/>
              <a:gd name="connsiteY0" fmla="*/ 7938 h 6408738"/>
              <a:gd name="connsiteX1" fmla="*/ 2876550 w 5870643"/>
              <a:gd name="connsiteY1" fmla="*/ 0 h 6408738"/>
              <a:gd name="connsiteX2" fmla="*/ 3298825 w 5870643"/>
              <a:gd name="connsiteY2" fmla="*/ 50800 h 6408738"/>
              <a:gd name="connsiteX3" fmla="*/ 4422775 w 5870643"/>
              <a:gd name="connsiteY3" fmla="*/ 679450 h 6408738"/>
              <a:gd name="connsiteX4" fmla="*/ 5518150 w 5870643"/>
              <a:gd name="connsiteY4" fmla="*/ 1336675 h 6408738"/>
              <a:gd name="connsiteX5" fmla="*/ 5861050 w 5870643"/>
              <a:gd name="connsiteY5" fmla="*/ 1982788 h 6408738"/>
              <a:gd name="connsiteX6" fmla="*/ 5870575 w 5870643"/>
              <a:gd name="connsiteY6" fmla="*/ 6408738 h 6408738"/>
              <a:gd name="connsiteX7" fmla="*/ 2806700 w 5870643"/>
              <a:gd name="connsiteY7" fmla="*/ 6403975 h 6408738"/>
              <a:gd name="connsiteX8" fmla="*/ 12700 w 5870643"/>
              <a:gd name="connsiteY8" fmla="*/ 6408738 h 6408738"/>
              <a:gd name="connsiteX9" fmla="*/ 0 w 5870643"/>
              <a:gd name="connsiteY9" fmla="*/ 4321175 h 6408738"/>
              <a:gd name="connsiteX10" fmla="*/ 12700 w 5870643"/>
              <a:gd name="connsiteY10" fmla="*/ 7938 h 6408738"/>
              <a:gd name="connsiteX0" fmla="*/ 210765 w 6068708"/>
              <a:gd name="connsiteY0" fmla="*/ 7938 h 6408738"/>
              <a:gd name="connsiteX1" fmla="*/ 3074615 w 6068708"/>
              <a:gd name="connsiteY1" fmla="*/ 0 h 6408738"/>
              <a:gd name="connsiteX2" fmla="*/ 3496890 w 6068708"/>
              <a:gd name="connsiteY2" fmla="*/ 50800 h 6408738"/>
              <a:gd name="connsiteX3" fmla="*/ 4620840 w 6068708"/>
              <a:gd name="connsiteY3" fmla="*/ 679450 h 6408738"/>
              <a:gd name="connsiteX4" fmla="*/ 5716215 w 6068708"/>
              <a:gd name="connsiteY4" fmla="*/ 1336675 h 6408738"/>
              <a:gd name="connsiteX5" fmla="*/ 6059115 w 6068708"/>
              <a:gd name="connsiteY5" fmla="*/ 1982788 h 6408738"/>
              <a:gd name="connsiteX6" fmla="*/ 6068640 w 6068708"/>
              <a:gd name="connsiteY6" fmla="*/ 6408738 h 6408738"/>
              <a:gd name="connsiteX7" fmla="*/ 3004765 w 6068708"/>
              <a:gd name="connsiteY7" fmla="*/ 6403975 h 6408738"/>
              <a:gd name="connsiteX8" fmla="*/ 210765 w 6068708"/>
              <a:gd name="connsiteY8" fmla="*/ 6408738 h 6408738"/>
              <a:gd name="connsiteX9" fmla="*/ 198065 w 6068708"/>
              <a:gd name="connsiteY9" fmla="*/ 5210175 h 6408738"/>
              <a:gd name="connsiteX10" fmla="*/ 198065 w 6068708"/>
              <a:gd name="connsiteY10" fmla="*/ 4321175 h 6408738"/>
              <a:gd name="connsiteX11" fmla="*/ 210765 w 6068708"/>
              <a:gd name="connsiteY11" fmla="*/ 7938 h 6408738"/>
              <a:gd name="connsiteX0" fmla="*/ 14288 w 5872231"/>
              <a:gd name="connsiteY0" fmla="*/ 7938 h 6408738"/>
              <a:gd name="connsiteX1" fmla="*/ 2878138 w 5872231"/>
              <a:gd name="connsiteY1" fmla="*/ 0 h 6408738"/>
              <a:gd name="connsiteX2" fmla="*/ 3300413 w 5872231"/>
              <a:gd name="connsiteY2" fmla="*/ 50800 h 6408738"/>
              <a:gd name="connsiteX3" fmla="*/ 4424363 w 5872231"/>
              <a:gd name="connsiteY3" fmla="*/ 679450 h 6408738"/>
              <a:gd name="connsiteX4" fmla="*/ 5519738 w 5872231"/>
              <a:gd name="connsiteY4" fmla="*/ 1336675 h 6408738"/>
              <a:gd name="connsiteX5" fmla="*/ 5862638 w 5872231"/>
              <a:gd name="connsiteY5" fmla="*/ 1982788 h 6408738"/>
              <a:gd name="connsiteX6" fmla="*/ 5872163 w 5872231"/>
              <a:gd name="connsiteY6" fmla="*/ 6408738 h 6408738"/>
              <a:gd name="connsiteX7" fmla="*/ 2808288 w 5872231"/>
              <a:gd name="connsiteY7" fmla="*/ 6403975 h 6408738"/>
              <a:gd name="connsiteX8" fmla="*/ 1398588 w 5872231"/>
              <a:gd name="connsiteY8" fmla="*/ 5659438 h 6408738"/>
              <a:gd name="connsiteX9" fmla="*/ 1588 w 5872231"/>
              <a:gd name="connsiteY9" fmla="*/ 5210175 h 6408738"/>
              <a:gd name="connsiteX10" fmla="*/ 1588 w 5872231"/>
              <a:gd name="connsiteY10" fmla="*/ 4321175 h 6408738"/>
              <a:gd name="connsiteX11" fmla="*/ 14288 w 5872231"/>
              <a:gd name="connsiteY11" fmla="*/ 7938 h 6408738"/>
              <a:gd name="connsiteX0" fmla="*/ 14288 w 5872231"/>
              <a:gd name="connsiteY0" fmla="*/ 7938 h 6408738"/>
              <a:gd name="connsiteX1" fmla="*/ 2878138 w 5872231"/>
              <a:gd name="connsiteY1" fmla="*/ 0 h 6408738"/>
              <a:gd name="connsiteX2" fmla="*/ 3300413 w 5872231"/>
              <a:gd name="connsiteY2" fmla="*/ 50800 h 6408738"/>
              <a:gd name="connsiteX3" fmla="*/ 4424363 w 5872231"/>
              <a:gd name="connsiteY3" fmla="*/ 679450 h 6408738"/>
              <a:gd name="connsiteX4" fmla="*/ 5519738 w 5872231"/>
              <a:gd name="connsiteY4" fmla="*/ 1336675 h 6408738"/>
              <a:gd name="connsiteX5" fmla="*/ 5862638 w 5872231"/>
              <a:gd name="connsiteY5" fmla="*/ 1982788 h 6408738"/>
              <a:gd name="connsiteX6" fmla="*/ 5872163 w 5872231"/>
              <a:gd name="connsiteY6" fmla="*/ 6408738 h 6408738"/>
              <a:gd name="connsiteX7" fmla="*/ 2808288 w 5872231"/>
              <a:gd name="connsiteY7" fmla="*/ 6403975 h 6408738"/>
              <a:gd name="connsiteX8" fmla="*/ 1398588 w 5872231"/>
              <a:gd name="connsiteY8" fmla="*/ 5659438 h 6408738"/>
              <a:gd name="connsiteX9" fmla="*/ 1588 w 5872231"/>
              <a:gd name="connsiteY9" fmla="*/ 5210175 h 6408738"/>
              <a:gd name="connsiteX10" fmla="*/ 1588 w 5872231"/>
              <a:gd name="connsiteY10" fmla="*/ 4321175 h 6408738"/>
              <a:gd name="connsiteX11" fmla="*/ 14288 w 5872231"/>
              <a:gd name="connsiteY11" fmla="*/ 7938 h 6408738"/>
              <a:gd name="connsiteX0" fmla="*/ 12711 w 5870654"/>
              <a:gd name="connsiteY0" fmla="*/ 7938 h 6408738"/>
              <a:gd name="connsiteX1" fmla="*/ 2876561 w 5870654"/>
              <a:gd name="connsiteY1" fmla="*/ 0 h 6408738"/>
              <a:gd name="connsiteX2" fmla="*/ 3298836 w 5870654"/>
              <a:gd name="connsiteY2" fmla="*/ 50800 h 6408738"/>
              <a:gd name="connsiteX3" fmla="*/ 4422786 w 5870654"/>
              <a:gd name="connsiteY3" fmla="*/ 679450 h 6408738"/>
              <a:gd name="connsiteX4" fmla="*/ 5518161 w 5870654"/>
              <a:gd name="connsiteY4" fmla="*/ 1336675 h 6408738"/>
              <a:gd name="connsiteX5" fmla="*/ 5861061 w 5870654"/>
              <a:gd name="connsiteY5" fmla="*/ 1982788 h 6408738"/>
              <a:gd name="connsiteX6" fmla="*/ 5870586 w 5870654"/>
              <a:gd name="connsiteY6" fmla="*/ 6408738 h 6408738"/>
              <a:gd name="connsiteX7" fmla="*/ 2806711 w 5870654"/>
              <a:gd name="connsiteY7" fmla="*/ 6403975 h 6408738"/>
              <a:gd name="connsiteX8" fmla="*/ 1397011 w 5870654"/>
              <a:gd name="connsiteY8" fmla="*/ 5659438 h 6408738"/>
              <a:gd name="connsiteX9" fmla="*/ 304811 w 5870654"/>
              <a:gd name="connsiteY9" fmla="*/ 5032375 h 6408738"/>
              <a:gd name="connsiteX10" fmla="*/ 11 w 5870654"/>
              <a:gd name="connsiteY10" fmla="*/ 4321175 h 6408738"/>
              <a:gd name="connsiteX11" fmla="*/ 12711 w 5870654"/>
              <a:gd name="connsiteY11" fmla="*/ 7938 h 6408738"/>
              <a:gd name="connsiteX0" fmla="*/ 12711 w 5870654"/>
              <a:gd name="connsiteY0" fmla="*/ 7938 h 6408738"/>
              <a:gd name="connsiteX1" fmla="*/ 2876561 w 5870654"/>
              <a:gd name="connsiteY1" fmla="*/ 0 h 6408738"/>
              <a:gd name="connsiteX2" fmla="*/ 3298836 w 5870654"/>
              <a:gd name="connsiteY2" fmla="*/ 50800 h 6408738"/>
              <a:gd name="connsiteX3" fmla="*/ 4422786 w 5870654"/>
              <a:gd name="connsiteY3" fmla="*/ 679450 h 6408738"/>
              <a:gd name="connsiteX4" fmla="*/ 5518161 w 5870654"/>
              <a:gd name="connsiteY4" fmla="*/ 1336675 h 6408738"/>
              <a:gd name="connsiteX5" fmla="*/ 5861061 w 5870654"/>
              <a:gd name="connsiteY5" fmla="*/ 1982788 h 6408738"/>
              <a:gd name="connsiteX6" fmla="*/ 5870586 w 5870654"/>
              <a:gd name="connsiteY6" fmla="*/ 6408738 h 6408738"/>
              <a:gd name="connsiteX7" fmla="*/ 2806711 w 5870654"/>
              <a:gd name="connsiteY7" fmla="*/ 6403975 h 6408738"/>
              <a:gd name="connsiteX8" fmla="*/ 1397011 w 5870654"/>
              <a:gd name="connsiteY8" fmla="*/ 5659438 h 6408738"/>
              <a:gd name="connsiteX9" fmla="*/ 304811 w 5870654"/>
              <a:gd name="connsiteY9" fmla="*/ 5032375 h 6408738"/>
              <a:gd name="connsiteX10" fmla="*/ 11 w 5870654"/>
              <a:gd name="connsiteY10" fmla="*/ 4321175 h 6408738"/>
              <a:gd name="connsiteX11" fmla="*/ 12711 w 5870654"/>
              <a:gd name="connsiteY11" fmla="*/ 7938 h 6408738"/>
              <a:gd name="connsiteX0" fmla="*/ 19060 w 5877003"/>
              <a:gd name="connsiteY0" fmla="*/ 7938 h 6408738"/>
              <a:gd name="connsiteX1" fmla="*/ 2882910 w 5877003"/>
              <a:gd name="connsiteY1" fmla="*/ 0 h 6408738"/>
              <a:gd name="connsiteX2" fmla="*/ 3305185 w 5877003"/>
              <a:gd name="connsiteY2" fmla="*/ 50800 h 6408738"/>
              <a:gd name="connsiteX3" fmla="*/ 4429135 w 5877003"/>
              <a:gd name="connsiteY3" fmla="*/ 679450 h 6408738"/>
              <a:gd name="connsiteX4" fmla="*/ 5524510 w 5877003"/>
              <a:gd name="connsiteY4" fmla="*/ 1336675 h 6408738"/>
              <a:gd name="connsiteX5" fmla="*/ 5867410 w 5877003"/>
              <a:gd name="connsiteY5" fmla="*/ 1982788 h 6408738"/>
              <a:gd name="connsiteX6" fmla="*/ 5876935 w 5877003"/>
              <a:gd name="connsiteY6" fmla="*/ 6408738 h 6408738"/>
              <a:gd name="connsiteX7" fmla="*/ 2813060 w 5877003"/>
              <a:gd name="connsiteY7" fmla="*/ 6403975 h 6408738"/>
              <a:gd name="connsiteX8" fmla="*/ 1403360 w 5877003"/>
              <a:gd name="connsiteY8" fmla="*/ 5659438 h 6408738"/>
              <a:gd name="connsiteX9" fmla="*/ 311160 w 5877003"/>
              <a:gd name="connsiteY9" fmla="*/ 5032375 h 6408738"/>
              <a:gd name="connsiteX10" fmla="*/ 10 w 5877003"/>
              <a:gd name="connsiteY10" fmla="*/ 4162425 h 6408738"/>
              <a:gd name="connsiteX11" fmla="*/ 19060 w 5877003"/>
              <a:gd name="connsiteY11" fmla="*/ 7938 h 6408738"/>
              <a:gd name="connsiteX0" fmla="*/ 19068 w 5877011"/>
              <a:gd name="connsiteY0" fmla="*/ 7938 h 6408738"/>
              <a:gd name="connsiteX1" fmla="*/ 2882918 w 5877011"/>
              <a:gd name="connsiteY1" fmla="*/ 0 h 6408738"/>
              <a:gd name="connsiteX2" fmla="*/ 3305193 w 5877011"/>
              <a:gd name="connsiteY2" fmla="*/ 50800 h 6408738"/>
              <a:gd name="connsiteX3" fmla="*/ 4429143 w 5877011"/>
              <a:gd name="connsiteY3" fmla="*/ 679450 h 6408738"/>
              <a:gd name="connsiteX4" fmla="*/ 5524518 w 5877011"/>
              <a:gd name="connsiteY4" fmla="*/ 1336675 h 6408738"/>
              <a:gd name="connsiteX5" fmla="*/ 5867418 w 5877011"/>
              <a:gd name="connsiteY5" fmla="*/ 1982788 h 6408738"/>
              <a:gd name="connsiteX6" fmla="*/ 5876943 w 5877011"/>
              <a:gd name="connsiteY6" fmla="*/ 6408738 h 6408738"/>
              <a:gd name="connsiteX7" fmla="*/ 2813068 w 5877011"/>
              <a:gd name="connsiteY7" fmla="*/ 6403975 h 6408738"/>
              <a:gd name="connsiteX8" fmla="*/ 1403368 w 5877011"/>
              <a:gd name="connsiteY8" fmla="*/ 5659438 h 6408738"/>
              <a:gd name="connsiteX9" fmla="*/ 311168 w 5877011"/>
              <a:gd name="connsiteY9" fmla="*/ 5032375 h 6408738"/>
              <a:gd name="connsiteX10" fmla="*/ 18 w 5877011"/>
              <a:gd name="connsiteY10" fmla="*/ 4162425 h 6408738"/>
              <a:gd name="connsiteX11" fmla="*/ 19068 w 5877011"/>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311150 w 5876993"/>
              <a:gd name="connsiteY9" fmla="*/ 50323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95444 h 6496244"/>
              <a:gd name="connsiteX1" fmla="*/ 2842976 w 5876993"/>
              <a:gd name="connsiteY1" fmla="*/ 0 h 6496244"/>
              <a:gd name="connsiteX2" fmla="*/ 3305175 w 5876993"/>
              <a:gd name="connsiteY2" fmla="*/ 138306 h 6496244"/>
              <a:gd name="connsiteX3" fmla="*/ 4429125 w 5876993"/>
              <a:gd name="connsiteY3" fmla="*/ 766956 h 6496244"/>
              <a:gd name="connsiteX4" fmla="*/ 5524500 w 5876993"/>
              <a:gd name="connsiteY4" fmla="*/ 1424181 h 6496244"/>
              <a:gd name="connsiteX5" fmla="*/ 5867400 w 5876993"/>
              <a:gd name="connsiteY5" fmla="*/ 2070294 h 6496244"/>
              <a:gd name="connsiteX6" fmla="*/ 5876925 w 5876993"/>
              <a:gd name="connsiteY6" fmla="*/ 6496244 h 6496244"/>
              <a:gd name="connsiteX7" fmla="*/ 2727325 w 5876993"/>
              <a:gd name="connsiteY7" fmla="*/ 6472431 h 6496244"/>
              <a:gd name="connsiteX8" fmla="*/ 1372870 w 5876993"/>
              <a:gd name="connsiteY8" fmla="*/ 5754564 h 6496244"/>
              <a:gd name="connsiteX9" fmla="*/ 292100 w 5876993"/>
              <a:gd name="connsiteY9" fmla="*/ 5069081 h 6496244"/>
              <a:gd name="connsiteX10" fmla="*/ 0 w 5876993"/>
              <a:gd name="connsiteY10" fmla="*/ 4249931 h 6496244"/>
              <a:gd name="connsiteX11" fmla="*/ 19050 w 5876993"/>
              <a:gd name="connsiteY11" fmla="*/ 95444 h 6496244"/>
              <a:gd name="connsiteX0" fmla="*/ 29031 w 5876993"/>
              <a:gd name="connsiteY0" fmla="*/ 7936 h 6496244"/>
              <a:gd name="connsiteX1" fmla="*/ 2842976 w 5876993"/>
              <a:gd name="connsiteY1" fmla="*/ 0 h 6496244"/>
              <a:gd name="connsiteX2" fmla="*/ 3305175 w 5876993"/>
              <a:gd name="connsiteY2" fmla="*/ 138306 h 6496244"/>
              <a:gd name="connsiteX3" fmla="*/ 4429125 w 5876993"/>
              <a:gd name="connsiteY3" fmla="*/ 766956 h 6496244"/>
              <a:gd name="connsiteX4" fmla="*/ 5524500 w 5876993"/>
              <a:gd name="connsiteY4" fmla="*/ 1424181 h 6496244"/>
              <a:gd name="connsiteX5" fmla="*/ 5867400 w 5876993"/>
              <a:gd name="connsiteY5" fmla="*/ 2070294 h 6496244"/>
              <a:gd name="connsiteX6" fmla="*/ 5876925 w 5876993"/>
              <a:gd name="connsiteY6" fmla="*/ 6496244 h 6496244"/>
              <a:gd name="connsiteX7" fmla="*/ 2727325 w 5876993"/>
              <a:gd name="connsiteY7" fmla="*/ 6472431 h 6496244"/>
              <a:gd name="connsiteX8" fmla="*/ 1372870 w 5876993"/>
              <a:gd name="connsiteY8" fmla="*/ 5754564 h 6496244"/>
              <a:gd name="connsiteX9" fmla="*/ 292100 w 5876993"/>
              <a:gd name="connsiteY9" fmla="*/ 5069081 h 6496244"/>
              <a:gd name="connsiteX10" fmla="*/ 0 w 5876993"/>
              <a:gd name="connsiteY10" fmla="*/ 4249931 h 6496244"/>
              <a:gd name="connsiteX11" fmla="*/ 29031 w 5876993"/>
              <a:gd name="connsiteY11" fmla="*/ 7936 h 6496244"/>
              <a:gd name="connsiteX0" fmla="*/ 29031 w 5876993"/>
              <a:gd name="connsiteY0" fmla="*/ 7936 h 6496244"/>
              <a:gd name="connsiteX1" fmla="*/ 2813033 w 5876993"/>
              <a:gd name="connsiteY1" fmla="*/ 0 h 6496244"/>
              <a:gd name="connsiteX2" fmla="*/ 3305175 w 5876993"/>
              <a:gd name="connsiteY2" fmla="*/ 138306 h 6496244"/>
              <a:gd name="connsiteX3" fmla="*/ 4429125 w 5876993"/>
              <a:gd name="connsiteY3" fmla="*/ 766956 h 6496244"/>
              <a:gd name="connsiteX4" fmla="*/ 5524500 w 5876993"/>
              <a:gd name="connsiteY4" fmla="*/ 1424181 h 6496244"/>
              <a:gd name="connsiteX5" fmla="*/ 5867400 w 5876993"/>
              <a:gd name="connsiteY5" fmla="*/ 2070294 h 6496244"/>
              <a:gd name="connsiteX6" fmla="*/ 5876925 w 5876993"/>
              <a:gd name="connsiteY6" fmla="*/ 6496244 h 6496244"/>
              <a:gd name="connsiteX7" fmla="*/ 2727325 w 5876993"/>
              <a:gd name="connsiteY7" fmla="*/ 6472431 h 6496244"/>
              <a:gd name="connsiteX8" fmla="*/ 1372870 w 5876993"/>
              <a:gd name="connsiteY8" fmla="*/ 5754564 h 6496244"/>
              <a:gd name="connsiteX9" fmla="*/ 292100 w 5876993"/>
              <a:gd name="connsiteY9" fmla="*/ 5069081 h 6496244"/>
              <a:gd name="connsiteX10" fmla="*/ 0 w 5876993"/>
              <a:gd name="connsiteY10" fmla="*/ 4249931 h 6496244"/>
              <a:gd name="connsiteX11" fmla="*/ 29031 w 5876993"/>
              <a:gd name="connsiteY11" fmla="*/ 7936 h 6496244"/>
              <a:gd name="connsiteX0" fmla="*/ 29031 w 5876993"/>
              <a:gd name="connsiteY0" fmla="*/ 1454 h 6489762"/>
              <a:gd name="connsiteX1" fmla="*/ 2939463 w 5876993"/>
              <a:gd name="connsiteY1" fmla="*/ 0 h 6489762"/>
              <a:gd name="connsiteX2" fmla="*/ 3305175 w 5876993"/>
              <a:gd name="connsiteY2" fmla="*/ 131824 h 6489762"/>
              <a:gd name="connsiteX3" fmla="*/ 4429125 w 5876993"/>
              <a:gd name="connsiteY3" fmla="*/ 760474 h 6489762"/>
              <a:gd name="connsiteX4" fmla="*/ 5524500 w 5876993"/>
              <a:gd name="connsiteY4" fmla="*/ 1417699 h 6489762"/>
              <a:gd name="connsiteX5" fmla="*/ 5867400 w 5876993"/>
              <a:gd name="connsiteY5" fmla="*/ 2063812 h 6489762"/>
              <a:gd name="connsiteX6" fmla="*/ 5876925 w 5876993"/>
              <a:gd name="connsiteY6" fmla="*/ 6489762 h 6489762"/>
              <a:gd name="connsiteX7" fmla="*/ 2727325 w 5876993"/>
              <a:gd name="connsiteY7" fmla="*/ 6465949 h 6489762"/>
              <a:gd name="connsiteX8" fmla="*/ 1372870 w 5876993"/>
              <a:gd name="connsiteY8" fmla="*/ 5748082 h 6489762"/>
              <a:gd name="connsiteX9" fmla="*/ 292100 w 5876993"/>
              <a:gd name="connsiteY9" fmla="*/ 5062599 h 6489762"/>
              <a:gd name="connsiteX10" fmla="*/ 0 w 5876993"/>
              <a:gd name="connsiteY10" fmla="*/ 4243449 h 6489762"/>
              <a:gd name="connsiteX11" fmla="*/ 29031 w 5876993"/>
              <a:gd name="connsiteY11" fmla="*/ 1454 h 6489762"/>
              <a:gd name="connsiteX0" fmla="*/ 29031 w 5876993"/>
              <a:gd name="connsiteY0" fmla="*/ 1454 h 6489762"/>
              <a:gd name="connsiteX1" fmla="*/ 2912846 w 5876993"/>
              <a:gd name="connsiteY1" fmla="*/ 0 h 6489762"/>
              <a:gd name="connsiteX2" fmla="*/ 3305175 w 5876993"/>
              <a:gd name="connsiteY2" fmla="*/ 131824 h 6489762"/>
              <a:gd name="connsiteX3" fmla="*/ 4429125 w 5876993"/>
              <a:gd name="connsiteY3" fmla="*/ 760474 h 6489762"/>
              <a:gd name="connsiteX4" fmla="*/ 5524500 w 5876993"/>
              <a:gd name="connsiteY4" fmla="*/ 1417699 h 6489762"/>
              <a:gd name="connsiteX5" fmla="*/ 5867400 w 5876993"/>
              <a:gd name="connsiteY5" fmla="*/ 2063812 h 6489762"/>
              <a:gd name="connsiteX6" fmla="*/ 5876925 w 5876993"/>
              <a:gd name="connsiteY6" fmla="*/ 6489762 h 6489762"/>
              <a:gd name="connsiteX7" fmla="*/ 2727325 w 5876993"/>
              <a:gd name="connsiteY7" fmla="*/ 6465949 h 6489762"/>
              <a:gd name="connsiteX8" fmla="*/ 1372870 w 5876993"/>
              <a:gd name="connsiteY8" fmla="*/ 5748082 h 6489762"/>
              <a:gd name="connsiteX9" fmla="*/ 292100 w 5876993"/>
              <a:gd name="connsiteY9" fmla="*/ 5062599 h 6489762"/>
              <a:gd name="connsiteX10" fmla="*/ 0 w 5876993"/>
              <a:gd name="connsiteY10" fmla="*/ 4243449 h 6489762"/>
              <a:gd name="connsiteX11" fmla="*/ 29031 w 5876993"/>
              <a:gd name="connsiteY11" fmla="*/ 1454 h 6489762"/>
              <a:gd name="connsiteX0" fmla="*/ 29031 w 5886944"/>
              <a:gd name="connsiteY0" fmla="*/ 1454 h 6465949"/>
              <a:gd name="connsiteX1" fmla="*/ 2912846 w 5886944"/>
              <a:gd name="connsiteY1" fmla="*/ 0 h 6465949"/>
              <a:gd name="connsiteX2" fmla="*/ 3305175 w 5886944"/>
              <a:gd name="connsiteY2" fmla="*/ 131824 h 6465949"/>
              <a:gd name="connsiteX3" fmla="*/ 4429125 w 5886944"/>
              <a:gd name="connsiteY3" fmla="*/ 760474 h 6465949"/>
              <a:gd name="connsiteX4" fmla="*/ 5524500 w 5886944"/>
              <a:gd name="connsiteY4" fmla="*/ 1417699 h 6465949"/>
              <a:gd name="connsiteX5" fmla="*/ 5867400 w 5886944"/>
              <a:gd name="connsiteY5" fmla="*/ 2063812 h 6465949"/>
              <a:gd name="connsiteX6" fmla="*/ 5886906 w 5886944"/>
              <a:gd name="connsiteY6" fmla="*/ 6061950 h 6465949"/>
              <a:gd name="connsiteX7" fmla="*/ 2727325 w 5886944"/>
              <a:gd name="connsiteY7" fmla="*/ 6465949 h 6465949"/>
              <a:gd name="connsiteX8" fmla="*/ 1372870 w 5886944"/>
              <a:gd name="connsiteY8" fmla="*/ 5748082 h 6465949"/>
              <a:gd name="connsiteX9" fmla="*/ 292100 w 5886944"/>
              <a:gd name="connsiteY9" fmla="*/ 5062599 h 6465949"/>
              <a:gd name="connsiteX10" fmla="*/ 0 w 5886944"/>
              <a:gd name="connsiteY10" fmla="*/ 4243449 h 6465949"/>
              <a:gd name="connsiteX11" fmla="*/ 29031 w 5886944"/>
              <a:gd name="connsiteY11" fmla="*/ 1454 h 6465949"/>
              <a:gd name="connsiteX0" fmla="*/ 29031 w 5886944"/>
              <a:gd name="connsiteY0" fmla="*/ 1454 h 6465949"/>
              <a:gd name="connsiteX1" fmla="*/ 2912846 w 5886944"/>
              <a:gd name="connsiteY1" fmla="*/ 0 h 6465949"/>
              <a:gd name="connsiteX2" fmla="*/ 3305175 w 5886944"/>
              <a:gd name="connsiteY2" fmla="*/ 131824 h 6465949"/>
              <a:gd name="connsiteX3" fmla="*/ 4429125 w 5886944"/>
              <a:gd name="connsiteY3" fmla="*/ 760474 h 6465949"/>
              <a:gd name="connsiteX4" fmla="*/ 5524500 w 5886944"/>
              <a:gd name="connsiteY4" fmla="*/ 1417699 h 6465949"/>
              <a:gd name="connsiteX5" fmla="*/ 5867400 w 5886944"/>
              <a:gd name="connsiteY5" fmla="*/ 2063812 h 6465949"/>
              <a:gd name="connsiteX6" fmla="*/ 5886906 w 5886944"/>
              <a:gd name="connsiteY6" fmla="*/ 6061950 h 6465949"/>
              <a:gd name="connsiteX7" fmla="*/ 2727325 w 5886944"/>
              <a:gd name="connsiteY7" fmla="*/ 6465949 h 6465949"/>
              <a:gd name="connsiteX8" fmla="*/ 1372870 w 5886944"/>
              <a:gd name="connsiteY8" fmla="*/ 5748082 h 6465949"/>
              <a:gd name="connsiteX9" fmla="*/ 0 w 5886944"/>
              <a:gd name="connsiteY9" fmla="*/ 4243449 h 6465949"/>
              <a:gd name="connsiteX10" fmla="*/ 29031 w 5886944"/>
              <a:gd name="connsiteY10" fmla="*/ 1454 h 6465949"/>
              <a:gd name="connsiteX0" fmla="*/ 29031 w 5886944"/>
              <a:gd name="connsiteY0" fmla="*/ 1454 h 6465949"/>
              <a:gd name="connsiteX1" fmla="*/ 2912846 w 5886944"/>
              <a:gd name="connsiteY1" fmla="*/ 0 h 6465949"/>
              <a:gd name="connsiteX2" fmla="*/ 3305175 w 5886944"/>
              <a:gd name="connsiteY2" fmla="*/ 131824 h 6465949"/>
              <a:gd name="connsiteX3" fmla="*/ 4429125 w 5886944"/>
              <a:gd name="connsiteY3" fmla="*/ 760474 h 6465949"/>
              <a:gd name="connsiteX4" fmla="*/ 5524500 w 5886944"/>
              <a:gd name="connsiteY4" fmla="*/ 1417699 h 6465949"/>
              <a:gd name="connsiteX5" fmla="*/ 5867400 w 5886944"/>
              <a:gd name="connsiteY5" fmla="*/ 2063812 h 6465949"/>
              <a:gd name="connsiteX6" fmla="*/ 5886906 w 5886944"/>
              <a:gd name="connsiteY6" fmla="*/ 6061950 h 6465949"/>
              <a:gd name="connsiteX7" fmla="*/ 2727325 w 5886944"/>
              <a:gd name="connsiteY7" fmla="*/ 6465949 h 6465949"/>
              <a:gd name="connsiteX8" fmla="*/ 0 w 5886944"/>
              <a:gd name="connsiteY8" fmla="*/ 4243449 h 6465949"/>
              <a:gd name="connsiteX9" fmla="*/ 29031 w 5886944"/>
              <a:gd name="connsiteY9" fmla="*/ 1454 h 6465949"/>
              <a:gd name="connsiteX0" fmla="*/ 320 w 5858233"/>
              <a:gd name="connsiteY0" fmla="*/ 1454 h 6589779"/>
              <a:gd name="connsiteX1" fmla="*/ 2884135 w 5858233"/>
              <a:gd name="connsiteY1" fmla="*/ 0 h 6589779"/>
              <a:gd name="connsiteX2" fmla="*/ 3276464 w 5858233"/>
              <a:gd name="connsiteY2" fmla="*/ 131824 h 6589779"/>
              <a:gd name="connsiteX3" fmla="*/ 4400414 w 5858233"/>
              <a:gd name="connsiteY3" fmla="*/ 760474 h 6589779"/>
              <a:gd name="connsiteX4" fmla="*/ 5495789 w 5858233"/>
              <a:gd name="connsiteY4" fmla="*/ 1417699 h 6589779"/>
              <a:gd name="connsiteX5" fmla="*/ 5838689 w 5858233"/>
              <a:gd name="connsiteY5" fmla="*/ 2063812 h 6589779"/>
              <a:gd name="connsiteX6" fmla="*/ 5858195 w 5858233"/>
              <a:gd name="connsiteY6" fmla="*/ 6061950 h 6589779"/>
              <a:gd name="connsiteX7" fmla="*/ 2698614 w 5858233"/>
              <a:gd name="connsiteY7" fmla="*/ 6465949 h 6589779"/>
              <a:gd name="connsiteX8" fmla="*/ 31177 w 5858233"/>
              <a:gd name="connsiteY8" fmla="*/ 6071372 h 6589779"/>
              <a:gd name="connsiteX9" fmla="*/ 320 w 5858233"/>
              <a:gd name="connsiteY9" fmla="*/ 1454 h 6589779"/>
              <a:gd name="connsiteX0" fmla="*/ 320 w 5858233"/>
              <a:gd name="connsiteY0" fmla="*/ 1454 h 6071373"/>
              <a:gd name="connsiteX1" fmla="*/ 2884135 w 5858233"/>
              <a:gd name="connsiteY1" fmla="*/ 0 h 6071373"/>
              <a:gd name="connsiteX2" fmla="*/ 3276464 w 5858233"/>
              <a:gd name="connsiteY2" fmla="*/ 131824 h 6071373"/>
              <a:gd name="connsiteX3" fmla="*/ 4400414 w 5858233"/>
              <a:gd name="connsiteY3" fmla="*/ 760474 h 6071373"/>
              <a:gd name="connsiteX4" fmla="*/ 5495789 w 5858233"/>
              <a:gd name="connsiteY4" fmla="*/ 1417699 h 6071373"/>
              <a:gd name="connsiteX5" fmla="*/ 5838689 w 5858233"/>
              <a:gd name="connsiteY5" fmla="*/ 2063812 h 6071373"/>
              <a:gd name="connsiteX6" fmla="*/ 5858195 w 5858233"/>
              <a:gd name="connsiteY6" fmla="*/ 6061950 h 6071373"/>
              <a:gd name="connsiteX7" fmla="*/ 31177 w 5858233"/>
              <a:gd name="connsiteY7" fmla="*/ 6071372 h 6071373"/>
              <a:gd name="connsiteX8" fmla="*/ 320 w 5858233"/>
              <a:gd name="connsiteY8" fmla="*/ 1454 h 6071373"/>
              <a:gd name="connsiteX0" fmla="*/ 320 w 5858233"/>
              <a:gd name="connsiteY0" fmla="*/ 0 h 6069919"/>
              <a:gd name="connsiteX1" fmla="*/ 2824247 w 5858233"/>
              <a:gd name="connsiteY1" fmla="*/ 3409 h 6069919"/>
              <a:gd name="connsiteX2" fmla="*/ 3276464 w 5858233"/>
              <a:gd name="connsiteY2" fmla="*/ 130370 h 6069919"/>
              <a:gd name="connsiteX3" fmla="*/ 4400414 w 5858233"/>
              <a:gd name="connsiteY3" fmla="*/ 759020 h 6069919"/>
              <a:gd name="connsiteX4" fmla="*/ 5495789 w 5858233"/>
              <a:gd name="connsiteY4" fmla="*/ 1416245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495789 w 5858233"/>
              <a:gd name="connsiteY4" fmla="*/ 1416245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400967 w 5858233"/>
              <a:gd name="connsiteY4" fmla="*/ 1343322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400967 w 5858233"/>
              <a:gd name="connsiteY4" fmla="*/ 1343322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11587 w 5858233"/>
              <a:gd name="connsiteY2" fmla="*/ 96340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11587 w 5858233"/>
              <a:gd name="connsiteY2" fmla="*/ 96340 h 6069919"/>
              <a:gd name="connsiteX3" fmla="*/ 4400414 w 5858233"/>
              <a:gd name="connsiteY3" fmla="*/ 759020 h 6069919"/>
              <a:gd name="connsiteX4" fmla="*/ 5838689 w 5858233"/>
              <a:gd name="connsiteY4" fmla="*/ 2062358 h 6069919"/>
              <a:gd name="connsiteX5" fmla="*/ 5858195 w 5858233"/>
              <a:gd name="connsiteY5" fmla="*/ 6060496 h 6069919"/>
              <a:gd name="connsiteX6" fmla="*/ 31177 w 5858233"/>
              <a:gd name="connsiteY6" fmla="*/ 6069918 h 6069919"/>
              <a:gd name="connsiteX7" fmla="*/ 320 w 5858233"/>
              <a:gd name="connsiteY7" fmla="*/ 0 h 6069919"/>
              <a:gd name="connsiteX0" fmla="*/ 320 w 5858233"/>
              <a:gd name="connsiteY0" fmla="*/ 0 h 6069919"/>
              <a:gd name="connsiteX1" fmla="*/ 2824247 w 5858233"/>
              <a:gd name="connsiteY1" fmla="*/ 3409 h 6069919"/>
              <a:gd name="connsiteX2" fmla="*/ 3211587 w 5858233"/>
              <a:gd name="connsiteY2" fmla="*/ 96340 h 6069919"/>
              <a:gd name="connsiteX3" fmla="*/ 5838689 w 5858233"/>
              <a:gd name="connsiteY3" fmla="*/ 2062358 h 6069919"/>
              <a:gd name="connsiteX4" fmla="*/ 5858195 w 5858233"/>
              <a:gd name="connsiteY4" fmla="*/ 6060496 h 6069919"/>
              <a:gd name="connsiteX5" fmla="*/ 31177 w 5858233"/>
              <a:gd name="connsiteY5" fmla="*/ 6069918 h 6069919"/>
              <a:gd name="connsiteX6" fmla="*/ 320 w 5858233"/>
              <a:gd name="connsiteY6" fmla="*/ 0 h 6069919"/>
              <a:gd name="connsiteX0" fmla="*/ 320 w 5858233"/>
              <a:gd name="connsiteY0" fmla="*/ 0 h 6069919"/>
              <a:gd name="connsiteX1" fmla="*/ 2824247 w 5858233"/>
              <a:gd name="connsiteY1" fmla="*/ 3409 h 6069919"/>
              <a:gd name="connsiteX2" fmla="*/ 5838689 w 5858233"/>
              <a:gd name="connsiteY2" fmla="*/ 2062358 h 6069919"/>
              <a:gd name="connsiteX3" fmla="*/ 5858195 w 5858233"/>
              <a:gd name="connsiteY3" fmla="*/ 6060496 h 6069919"/>
              <a:gd name="connsiteX4" fmla="*/ 31177 w 5858233"/>
              <a:gd name="connsiteY4" fmla="*/ 6069918 h 6069919"/>
              <a:gd name="connsiteX5" fmla="*/ 320 w 5858233"/>
              <a:gd name="connsiteY5" fmla="*/ 0 h 6069919"/>
              <a:gd name="connsiteX0" fmla="*/ 320 w 5858233"/>
              <a:gd name="connsiteY0" fmla="*/ 0 h 6069919"/>
              <a:gd name="connsiteX1" fmla="*/ 5838689 w 5858233"/>
              <a:gd name="connsiteY1" fmla="*/ 2062358 h 6069919"/>
              <a:gd name="connsiteX2" fmla="*/ 5858195 w 5858233"/>
              <a:gd name="connsiteY2" fmla="*/ 6060496 h 6069919"/>
              <a:gd name="connsiteX3" fmla="*/ 31177 w 5858233"/>
              <a:gd name="connsiteY3" fmla="*/ 6069918 h 6069919"/>
              <a:gd name="connsiteX4" fmla="*/ 320 w 5858233"/>
              <a:gd name="connsiteY4" fmla="*/ 0 h 6069919"/>
              <a:gd name="connsiteX0" fmla="*/ 320 w 5858215"/>
              <a:gd name="connsiteY0" fmla="*/ 0 h 6069919"/>
              <a:gd name="connsiteX1" fmla="*/ 5821781 w 5858215"/>
              <a:gd name="connsiteY1" fmla="*/ 365887 h 6069919"/>
              <a:gd name="connsiteX2" fmla="*/ 5858195 w 5858215"/>
              <a:gd name="connsiteY2" fmla="*/ 6060496 h 6069919"/>
              <a:gd name="connsiteX3" fmla="*/ 31177 w 5858215"/>
              <a:gd name="connsiteY3" fmla="*/ 6069918 h 6069919"/>
              <a:gd name="connsiteX4" fmla="*/ 320 w 5858215"/>
              <a:gd name="connsiteY4" fmla="*/ 0 h 6069919"/>
              <a:gd name="connsiteX0" fmla="*/ 26 w 6297534"/>
              <a:gd name="connsiteY0" fmla="*/ 12936 h 5704032"/>
              <a:gd name="connsiteX1" fmla="*/ 6261100 w 6297534"/>
              <a:gd name="connsiteY1" fmla="*/ 0 h 5704032"/>
              <a:gd name="connsiteX2" fmla="*/ 6297514 w 6297534"/>
              <a:gd name="connsiteY2" fmla="*/ 5694609 h 5704032"/>
              <a:gd name="connsiteX3" fmla="*/ 470496 w 6297534"/>
              <a:gd name="connsiteY3" fmla="*/ 5704031 h 5704032"/>
              <a:gd name="connsiteX4" fmla="*/ 26 w 6297534"/>
              <a:gd name="connsiteY4" fmla="*/ 12936 h 5704032"/>
              <a:gd name="connsiteX0" fmla="*/ 36776 w 6334284"/>
              <a:gd name="connsiteY0" fmla="*/ 12936 h 5704032"/>
              <a:gd name="connsiteX1" fmla="*/ 6297850 w 6334284"/>
              <a:gd name="connsiteY1" fmla="*/ 0 h 5704032"/>
              <a:gd name="connsiteX2" fmla="*/ 6334264 w 6334284"/>
              <a:gd name="connsiteY2" fmla="*/ 5694609 h 5704032"/>
              <a:gd name="connsiteX3" fmla="*/ 0 w 6334284"/>
              <a:gd name="connsiteY3" fmla="*/ 5704032 h 5704032"/>
              <a:gd name="connsiteX4" fmla="*/ 36776 w 6334284"/>
              <a:gd name="connsiteY4" fmla="*/ 12936 h 5704032"/>
              <a:gd name="connsiteX0" fmla="*/ 504815 w 6802323"/>
              <a:gd name="connsiteY0" fmla="*/ 12936 h 5704032"/>
              <a:gd name="connsiteX1" fmla="*/ 6765889 w 6802323"/>
              <a:gd name="connsiteY1" fmla="*/ 0 h 5704032"/>
              <a:gd name="connsiteX2" fmla="*/ 6802303 w 6802323"/>
              <a:gd name="connsiteY2" fmla="*/ 5694609 h 5704032"/>
              <a:gd name="connsiteX3" fmla="*/ 468039 w 6802323"/>
              <a:gd name="connsiteY3" fmla="*/ 5704032 h 5704032"/>
              <a:gd name="connsiteX4" fmla="*/ 475628 w 6802323"/>
              <a:gd name="connsiteY4" fmla="*/ 2989472 h 5704032"/>
              <a:gd name="connsiteX5" fmla="*/ 504815 w 6802323"/>
              <a:gd name="connsiteY5" fmla="*/ 12936 h 5704032"/>
              <a:gd name="connsiteX0" fmla="*/ 504815 w 6802323"/>
              <a:gd name="connsiteY0" fmla="*/ 12936 h 5704032"/>
              <a:gd name="connsiteX1" fmla="*/ 6765889 w 6802323"/>
              <a:gd name="connsiteY1" fmla="*/ 0 h 5704032"/>
              <a:gd name="connsiteX2" fmla="*/ 6802303 w 6802323"/>
              <a:gd name="connsiteY2" fmla="*/ 5694609 h 5704032"/>
              <a:gd name="connsiteX3" fmla="*/ 468039 w 6802323"/>
              <a:gd name="connsiteY3" fmla="*/ 5704032 h 5704032"/>
              <a:gd name="connsiteX4" fmla="*/ 475628 w 6802323"/>
              <a:gd name="connsiteY4" fmla="*/ 2989472 h 5704032"/>
              <a:gd name="connsiteX5" fmla="*/ 504815 w 6802323"/>
              <a:gd name="connsiteY5" fmla="*/ 12936 h 5704032"/>
              <a:gd name="connsiteX0" fmla="*/ 504815 w 6802323"/>
              <a:gd name="connsiteY0" fmla="*/ 12936 h 5707119"/>
              <a:gd name="connsiteX1" fmla="*/ 6765889 w 6802323"/>
              <a:gd name="connsiteY1" fmla="*/ 0 h 5707119"/>
              <a:gd name="connsiteX2" fmla="*/ 6802303 w 6802323"/>
              <a:gd name="connsiteY2" fmla="*/ 5694609 h 5707119"/>
              <a:gd name="connsiteX3" fmla="*/ 3096393 w 6802323"/>
              <a:gd name="connsiteY3" fmla="*/ 5707119 h 5707119"/>
              <a:gd name="connsiteX4" fmla="*/ 468039 w 6802323"/>
              <a:gd name="connsiteY4" fmla="*/ 5704032 h 5707119"/>
              <a:gd name="connsiteX5" fmla="*/ 475628 w 6802323"/>
              <a:gd name="connsiteY5" fmla="*/ 2989472 h 5707119"/>
              <a:gd name="connsiteX6" fmla="*/ 504815 w 6802323"/>
              <a:gd name="connsiteY6" fmla="*/ 12936 h 5707119"/>
              <a:gd name="connsiteX0" fmla="*/ 36776 w 6334284"/>
              <a:gd name="connsiteY0" fmla="*/ 12936 h 5707119"/>
              <a:gd name="connsiteX1" fmla="*/ 6297850 w 6334284"/>
              <a:gd name="connsiteY1" fmla="*/ 0 h 5707119"/>
              <a:gd name="connsiteX2" fmla="*/ 6334264 w 6334284"/>
              <a:gd name="connsiteY2" fmla="*/ 5694609 h 5707119"/>
              <a:gd name="connsiteX3" fmla="*/ 2628354 w 6334284"/>
              <a:gd name="connsiteY3" fmla="*/ 5707119 h 5707119"/>
              <a:gd name="connsiteX4" fmla="*/ 0 w 6334284"/>
              <a:gd name="connsiteY4" fmla="*/ 5704032 h 5707119"/>
              <a:gd name="connsiteX5" fmla="*/ 7589 w 6334284"/>
              <a:gd name="connsiteY5" fmla="*/ 2989472 h 5707119"/>
              <a:gd name="connsiteX6" fmla="*/ 36776 w 6334284"/>
              <a:gd name="connsiteY6" fmla="*/ 12936 h 5707119"/>
              <a:gd name="connsiteX0" fmla="*/ 29190 w 6326698"/>
              <a:gd name="connsiteY0" fmla="*/ 12936 h 5707119"/>
              <a:gd name="connsiteX1" fmla="*/ 6290264 w 6326698"/>
              <a:gd name="connsiteY1" fmla="*/ 0 h 5707119"/>
              <a:gd name="connsiteX2" fmla="*/ 6326678 w 6326698"/>
              <a:gd name="connsiteY2" fmla="*/ 5694609 h 5707119"/>
              <a:gd name="connsiteX3" fmla="*/ 2620768 w 6326698"/>
              <a:gd name="connsiteY3" fmla="*/ 5707119 h 5707119"/>
              <a:gd name="connsiteX4" fmla="*/ 1666322 w 6326698"/>
              <a:gd name="connsiteY4" fmla="*/ 5522856 h 5707119"/>
              <a:gd name="connsiteX5" fmla="*/ 3 w 6326698"/>
              <a:gd name="connsiteY5" fmla="*/ 2989472 h 5707119"/>
              <a:gd name="connsiteX6" fmla="*/ 29190 w 6326698"/>
              <a:gd name="connsiteY6" fmla="*/ 12936 h 5707119"/>
              <a:gd name="connsiteX0" fmla="*/ 29192 w 6326700"/>
              <a:gd name="connsiteY0" fmla="*/ 12936 h 5707119"/>
              <a:gd name="connsiteX1" fmla="*/ 6290266 w 6326700"/>
              <a:gd name="connsiteY1" fmla="*/ 0 h 5707119"/>
              <a:gd name="connsiteX2" fmla="*/ 6326680 w 6326700"/>
              <a:gd name="connsiteY2" fmla="*/ 5694609 h 5707119"/>
              <a:gd name="connsiteX3" fmla="*/ 2620770 w 6326700"/>
              <a:gd name="connsiteY3" fmla="*/ 5707119 h 5707119"/>
              <a:gd name="connsiteX4" fmla="*/ 1666324 w 6326700"/>
              <a:gd name="connsiteY4" fmla="*/ 5522856 h 5707119"/>
              <a:gd name="connsiteX5" fmla="*/ 5 w 6326700"/>
              <a:gd name="connsiteY5" fmla="*/ 2989472 h 5707119"/>
              <a:gd name="connsiteX6" fmla="*/ 29192 w 6326700"/>
              <a:gd name="connsiteY6" fmla="*/ 12936 h 5707119"/>
              <a:gd name="connsiteX0" fmla="*/ 29188 w 6326696"/>
              <a:gd name="connsiteY0" fmla="*/ 12936 h 5707119"/>
              <a:gd name="connsiteX1" fmla="*/ 6290262 w 6326696"/>
              <a:gd name="connsiteY1" fmla="*/ 0 h 5707119"/>
              <a:gd name="connsiteX2" fmla="*/ 6326676 w 6326696"/>
              <a:gd name="connsiteY2" fmla="*/ 5694609 h 5707119"/>
              <a:gd name="connsiteX3" fmla="*/ 2620766 w 6326696"/>
              <a:gd name="connsiteY3" fmla="*/ 5707119 h 5707119"/>
              <a:gd name="connsiteX4" fmla="*/ 1666320 w 6326696"/>
              <a:gd name="connsiteY4" fmla="*/ 5522856 h 5707119"/>
              <a:gd name="connsiteX5" fmla="*/ 1 w 6326696"/>
              <a:gd name="connsiteY5" fmla="*/ 2989472 h 5707119"/>
              <a:gd name="connsiteX6" fmla="*/ 29188 w 6326696"/>
              <a:gd name="connsiteY6" fmla="*/ 12936 h 5707119"/>
              <a:gd name="connsiteX0" fmla="*/ 12280 w 6309788"/>
              <a:gd name="connsiteY0" fmla="*/ 12936 h 5707119"/>
              <a:gd name="connsiteX1" fmla="*/ 6273354 w 6309788"/>
              <a:gd name="connsiteY1" fmla="*/ 0 h 5707119"/>
              <a:gd name="connsiteX2" fmla="*/ 6309768 w 6309788"/>
              <a:gd name="connsiteY2" fmla="*/ 5694609 h 5707119"/>
              <a:gd name="connsiteX3" fmla="*/ 2603858 w 6309788"/>
              <a:gd name="connsiteY3" fmla="*/ 5707119 h 5707119"/>
              <a:gd name="connsiteX4" fmla="*/ 1649412 w 6309788"/>
              <a:gd name="connsiteY4" fmla="*/ 5522856 h 5707119"/>
              <a:gd name="connsiteX5" fmla="*/ 0 w 6309788"/>
              <a:gd name="connsiteY5" fmla="*/ 2824766 h 5707119"/>
              <a:gd name="connsiteX6" fmla="*/ 12280 w 6309788"/>
              <a:gd name="connsiteY6" fmla="*/ 12936 h 5707119"/>
              <a:gd name="connsiteX0" fmla="*/ 12280 w 6309788"/>
              <a:gd name="connsiteY0" fmla="*/ 12936 h 5707119"/>
              <a:gd name="connsiteX1" fmla="*/ 6273354 w 6309788"/>
              <a:gd name="connsiteY1" fmla="*/ 0 h 5707119"/>
              <a:gd name="connsiteX2" fmla="*/ 6309768 w 6309788"/>
              <a:gd name="connsiteY2" fmla="*/ 5694609 h 5707119"/>
              <a:gd name="connsiteX3" fmla="*/ 2603858 w 6309788"/>
              <a:gd name="connsiteY3" fmla="*/ 5707119 h 5707119"/>
              <a:gd name="connsiteX4" fmla="*/ 1649412 w 6309788"/>
              <a:gd name="connsiteY4" fmla="*/ 5522856 h 5707119"/>
              <a:gd name="connsiteX5" fmla="*/ 0 w 6309788"/>
              <a:gd name="connsiteY5" fmla="*/ 2824766 h 5707119"/>
              <a:gd name="connsiteX6" fmla="*/ 12280 w 6309788"/>
              <a:gd name="connsiteY6" fmla="*/ 12936 h 5707119"/>
              <a:gd name="connsiteX0" fmla="*/ 12280 w 6309788"/>
              <a:gd name="connsiteY0" fmla="*/ 12936 h 5707119"/>
              <a:gd name="connsiteX1" fmla="*/ 6273354 w 6309788"/>
              <a:gd name="connsiteY1" fmla="*/ 0 h 5707119"/>
              <a:gd name="connsiteX2" fmla="*/ 6309768 w 6309788"/>
              <a:gd name="connsiteY2" fmla="*/ 5694609 h 5707119"/>
              <a:gd name="connsiteX3" fmla="*/ 2603858 w 6309788"/>
              <a:gd name="connsiteY3" fmla="*/ 5707119 h 5707119"/>
              <a:gd name="connsiteX4" fmla="*/ 1649412 w 6309788"/>
              <a:gd name="connsiteY4" fmla="*/ 5522856 h 5707119"/>
              <a:gd name="connsiteX5" fmla="*/ 0 w 6309788"/>
              <a:gd name="connsiteY5" fmla="*/ 2824766 h 5707119"/>
              <a:gd name="connsiteX6" fmla="*/ 12280 w 6309788"/>
              <a:gd name="connsiteY6" fmla="*/ 12936 h 5707119"/>
              <a:gd name="connsiteX0" fmla="*/ 1006 w 6298514"/>
              <a:gd name="connsiteY0" fmla="*/ 12936 h 5707119"/>
              <a:gd name="connsiteX1" fmla="*/ 6262080 w 6298514"/>
              <a:gd name="connsiteY1" fmla="*/ 0 h 5707119"/>
              <a:gd name="connsiteX2" fmla="*/ 6298494 w 6298514"/>
              <a:gd name="connsiteY2" fmla="*/ 5694609 h 5707119"/>
              <a:gd name="connsiteX3" fmla="*/ 2592584 w 6298514"/>
              <a:gd name="connsiteY3" fmla="*/ 5707119 h 5707119"/>
              <a:gd name="connsiteX4" fmla="*/ 1638138 w 6298514"/>
              <a:gd name="connsiteY4" fmla="*/ 5522856 h 5707119"/>
              <a:gd name="connsiteX5" fmla="*/ 2816 w 6298514"/>
              <a:gd name="connsiteY5" fmla="*/ 2515943 h 5707119"/>
              <a:gd name="connsiteX6" fmla="*/ 1006 w 6298514"/>
              <a:gd name="connsiteY6" fmla="*/ 12936 h 5707119"/>
              <a:gd name="connsiteX0" fmla="*/ 307 w 6297815"/>
              <a:gd name="connsiteY0" fmla="*/ 12936 h 5707119"/>
              <a:gd name="connsiteX1" fmla="*/ 6261381 w 6297815"/>
              <a:gd name="connsiteY1" fmla="*/ 0 h 5707119"/>
              <a:gd name="connsiteX2" fmla="*/ 6297795 w 6297815"/>
              <a:gd name="connsiteY2" fmla="*/ 5694609 h 5707119"/>
              <a:gd name="connsiteX3" fmla="*/ 2591885 w 6297815"/>
              <a:gd name="connsiteY3" fmla="*/ 5707119 h 5707119"/>
              <a:gd name="connsiteX4" fmla="*/ 1637439 w 6297815"/>
              <a:gd name="connsiteY4" fmla="*/ 5522856 h 5707119"/>
              <a:gd name="connsiteX5" fmla="*/ 30297 w 6297815"/>
              <a:gd name="connsiteY5" fmla="*/ 2646335 h 5707119"/>
              <a:gd name="connsiteX6" fmla="*/ 307 w 6297815"/>
              <a:gd name="connsiteY6" fmla="*/ 12936 h 5707119"/>
              <a:gd name="connsiteX0" fmla="*/ 307 w 6297815"/>
              <a:gd name="connsiteY0" fmla="*/ 12936 h 5707119"/>
              <a:gd name="connsiteX1" fmla="*/ 6261381 w 6297815"/>
              <a:gd name="connsiteY1" fmla="*/ 0 h 5707119"/>
              <a:gd name="connsiteX2" fmla="*/ 6297795 w 6297815"/>
              <a:gd name="connsiteY2" fmla="*/ 5694609 h 5707119"/>
              <a:gd name="connsiteX3" fmla="*/ 2591885 w 6297815"/>
              <a:gd name="connsiteY3" fmla="*/ 5707119 h 5707119"/>
              <a:gd name="connsiteX4" fmla="*/ 1637439 w 6297815"/>
              <a:gd name="connsiteY4" fmla="*/ 5522856 h 5707119"/>
              <a:gd name="connsiteX5" fmla="*/ 30297 w 6297815"/>
              <a:gd name="connsiteY5" fmla="*/ 2646335 h 5707119"/>
              <a:gd name="connsiteX6" fmla="*/ 307 w 6297815"/>
              <a:gd name="connsiteY6" fmla="*/ 12936 h 5707119"/>
              <a:gd name="connsiteX0" fmla="*/ 470 w 6283889"/>
              <a:gd name="connsiteY0" fmla="*/ 0 h 5728496"/>
              <a:gd name="connsiteX1" fmla="*/ 6247455 w 6283889"/>
              <a:gd name="connsiteY1" fmla="*/ 21377 h 5728496"/>
              <a:gd name="connsiteX2" fmla="*/ 6283869 w 6283889"/>
              <a:gd name="connsiteY2" fmla="*/ 5715986 h 5728496"/>
              <a:gd name="connsiteX3" fmla="*/ 2577959 w 6283889"/>
              <a:gd name="connsiteY3" fmla="*/ 5728496 h 5728496"/>
              <a:gd name="connsiteX4" fmla="*/ 1623513 w 6283889"/>
              <a:gd name="connsiteY4" fmla="*/ 5544233 h 5728496"/>
              <a:gd name="connsiteX5" fmla="*/ 16371 w 6283889"/>
              <a:gd name="connsiteY5" fmla="*/ 2667712 h 5728496"/>
              <a:gd name="connsiteX6" fmla="*/ 470 w 6283889"/>
              <a:gd name="connsiteY6" fmla="*/ 0 h 5728496"/>
              <a:gd name="connsiteX0" fmla="*/ 470 w 6283889"/>
              <a:gd name="connsiteY0" fmla="*/ 0 h 5728496"/>
              <a:gd name="connsiteX1" fmla="*/ 6247455 w 6283889"/>
              <a:gd name="connsiteY1" fmla="*/ 21377 h 5728496"/>
              <a:gd name="connsiteX2" fmla="*/ 6283869 w 6283889"/>
              <a:gd name="connsiteY2" fmla="*/ 5715986 h 5728496"/>
              <a:gd name="connsiteX3" fmla="*/ 2577959 w 6283889"/>
              <a:gd name="connsiteY3" fmla="*/ 5728496 h 5728496"/>
              <a:gd name="connsiteX4" fmla="*/ 1623513 w 6283889"/>
              <a:gd name="connsiteY4" fmla="*/ 5544233 h 5728496"/>
              <a:gd name="connsiteX5" fmla="*/ 16371 w 6283889"/>
              <a:gd name="connsiteY5" fmla="*/ 2667712 h 5728496"/>
              <a:gd name="connsiteX6" fmla="*/ 470 w 6283889"/>
              <a:gd name="connsiteY6" fmla="*/ 0 h 5728496"/>
              <a:gd name="connsiteX0" fmla="*/ 470 w 6283889"/>
              <a:gd name="connsiteY0" fmla="*/ 0 h 5728496"/>
              <a:gd name="connsiteX1" fmla="*/ 6247455 w 6283889"/>
              <a:gd name="connsiteY1" fmla="*/ 21377 h 5728496"/>
              <a:gd name="connsiteX2" fmla="*/ 6283869 w 6283889"/>
              <a:gd name="connsiteY2" fmla="*/ 5715986 h 5728496"/>
              <a:gd name="connsiteX3" fmla="*/ 2577959 w 6283889"/>
              <a:gd name="connsiteY3" fmla="*/ 5728496 h 5728496"/>
              <a:gd name="connsiteX4" fmla="*/ 1623513 w 6283889"/>
              <a:gd name="connsiteY4" fmla="*/ 5544233 h 5728496"/>
              <a:gd name="connsiteX5" fmla="*/ 16371 w 6283889"/>
              <a:gd name="connsiteY5" fmla="*/ 2667712 h 5728496"/>
              <a:gd name="connsiteX6" fmla="*/ 470 w 6283889"/>
              <a:gd name="connsiteY6" fmla="*/ 0 h 5728496"/>
              <a:gd name="connsiteX0" fmla="*/ 470 w 6283889"/>
              <a:gd name="connsiteY0" fmla="*/ 0 h 5728496"/>
              <a:gd name="connsiteX1" fmla="*/ 6247455 w 6283889"/>
              <a:gd name="connsiteY1" fmla="*/ 21377 h 5728496"/>
              <a:gd name="connsiteX2" fmla="*/ 6283869 w 6283889"/>
              <a:gd name="connsiteY2" fmla="*/ 5715986 h 5728496"/>
              <a:gd name="connsiteX3" fmla="*/ 2577959 w 6283889"/>
              <a:gd name="connsiteY3" fmla="*/ 5728496 h 5728496"/>
              <a:gd name="connsiteX4" fmla="*/ 1623513 w 6283889"/>
              <a:gd name="connsiteY4" fmla="*/ 5544233 h 5728496"/>
              <a:gd name="connsiteX5" fmla="*/ 16371 w 6283889"/>
              <a:gd name="connsiteY5" fmla="*/ 2667712 h 5728496"/>
              <a:gd name="connsiteX6" fmla="*/ 470 w 6283889"/>
              <a:gd name="connsiteY6" fmla="*/ 0 h 5728496"/>
              <a:gd name="connsiteX0" fmla="*/ 470 w 6283889"/>
              <a:gd name="connsiteY0" fmla="*/ 0 h 5728496"/>
              <a:gd name="connsiteX1" fmla="*/ 6247455 w 6283889"/>
              <a:gd name="connsiteY1" fmla="*/ 21377 h 5728496"/>
              <a:gd name="connsiteX2" fmla="*/ 6283869 w 6283889"/>
              <a:gd name="connsiteY2" fmla="*/ 5715986 h 5728496"/>
              <a:gd name="connsiteX3" fmla="*/ 2577959 w 6283889"/>
              <a:gd name="connsiteY3" fmla="*/ 5728496 h 5728496"/>
              <a:gd name="connsiteX4" fmla="*/ 1623513 w 6283889"/>
              <a:gd name="connsiteY4" fmla="*/ 5544233 h 5728496"/>
              <a:gd name="connsiteX5" fmla="*/ 16371 w 6283889"/>
              <a:gd name="connsiteY5" fmla="*/ 2667712 h 5728496"/>
              <a:gd name="connsiteX6" fmla="*/ 470 w 6283889"/>
              <a:gd name="connsiteY6" fmla="*/ 0 h 5728496"/>
              <a:gd name="connsiteX0" fmla="*/ 470 w 6283889"/>
              <a:gd name="connsiteY0" fmla="*/ 0 h 5728496"/>
              <a:gd name="connsiteX1" fmla="*/ 6247455 w 6283889"/>
              <a:gd name="connsiteY1" fmla="*/ 21377 h 5728496"/>
              <a:gd name="connsiteX2" fmla="*/ 6283869 w 6283889"/>
              <a:gd name="connsiteY2" fmla="*/ 5715986 h 5728496"/>
              <a:gd name="connsiteX3" fmla="*/ 2577959 w 6283889"/>
              <a:gd name="connsiteY3" fmla="*/ 5728496 h 5728496"/>
              <a:gd name="connsiteX4" fmla="*/ 1623513 w 6283889"/>
              <a:gd name="connsiteY4" fmla="*/ 5544233 h 5728496"/>
              <a:gd name="connsiteX5" fmla="*/ 16371 w 6283889"/>
              <a:gd name="connsiteY5" fmla="*/ 2667712 h 5728496"/>
              <a:gd name="connsiteX6" fmla="*/ 470 w 6283889"/>
              <a:gd name="connsiteY6" fmla="*/ 0 h 5728496"/>
              <a:gd name="connsiteX0" fmla="*/ 470 w 6283889"/>
              <a:gd name="connsiteY0" fmla="*/ 0 h 5730480"/>
              <a:gd name="connsiteX1" fmla="*/ 6247455 w 6283889"/>
              <a:gd name="connsiteY1" fmla="*/ 21377 h 5730480"/>
              <a:gd name="connsiteX2" fmla="*/ 6283869 w 6283889"/>
              <a:gd name="connsiteY2" fmla="*/ 5715986 h 5730480"/>
              <a:gd name="connsiteX3" fmla="*/ 2577959 w 6283889"/>
              <a:gd name="connsiteY3" fmla="*/ 5728496 h 5730480"/>
              <a:gd name="connsiteX4" fmla="*/ 1715098 w 6283889"/>
              <a:gd name="connsiteY4" fmla="*/ 5564821 h 5730480"/>
              <a:gd name="connsiteX5" fmla="*/ 16371 w 6283889"/>
              <a:gd name="connsiteY5" fmla="*/ 2667712 h 5730480"/>
              <a:gd name="connsiteX6" fmla="*/ 470 w 6283889"/>
              <a:gd name="connsiteY6" fmla="*/ 0 h 5730480"/>
              <a:gd name="connsiteX0" fmla="*/ 470 w 6283889"/>
              <a:gd name="connsiteY0" fmla="*/ 0 h 5730480"/>
              <a:gd name="connsiteX1" fmla="*/ 6247455 w 6283889"/>
              <a:gd name="connsiteY1" fmla="*/ 21377 h 5730480"/>
              <a:gd name="connsiteX2" fmla="*/ 6283869 w 6283889"/>
              <a:gd name="connsiteY2" fmla="*/ 5715986 h 5730480"/>
              <a:gd name="connsiteX3" fmla="*/ 2577959 w 6283889"/>
              <a:gd name="connsiteY3" fmla="*/ 5728496 h 5730480"/>
              <a:gd name="connsiteX4" fmla="*/ 1715098 w 6283889"/>
              <a:gd name="connsiteY4" fmla="*/ 5564821 h 5730480"/>
              <a:gd name="connsiteX5" fmla="*/ 16371 w 6283889"/>
              <a:gd name="connsiteY5" fmla="*/ 2667712 h 5730480"/>
              <a:gd name="connsiteX6" fmla="*/ 470 w 6283889"/>
              <a:gd name="connsiteY6" fmla="*/ 0 h 5730480"/>
              <a:gd name="connsiteX0" fmla="*/ 470 w 6283889"/>
              <a:gd name="connsiteY0" fmla="*/ 0 h 5730480"/>
              <a:gd name="connsiteX1" fmla="*/ 6247455 w 6283889"/>
              <a:gd name="connsiteY1" fmla="*/ 21377 h 5730480"/>
              <a:gd name="connsiteX2" fmla="*/ 6283869 w 6283889"/>
              <a:gd name="connsiteY2" fmla="*/ 5715986 h 5730480"/>
              <a:gd name="connsiteX3" fmla="*/ 2577959 w 6283889"/>
              <a:gd name="connsiteY3" fmla="*/ 5728496 h 5730480"/>
              <a:gd name="connsiteX4" fmla="*/ 1715098 w 6283889"/>
              <a:gd name="connsiteY4" fmla="*/ 5564821 h 5730480"/>
              <a:gd name="connsiteX5" fmla="*/ 16371 w 6283889"/>
              <a:gd name="connsiteY5" fmla="*/ 2667712 h 5730480"/>
              <a:gd name="connsiteX6" fmla="*/ 470 w 6283889"/>
              <a:gd name="connsiteY6" fmla="*/ 0 h 5730480"/>
              <a:gd name="connsiteX0" fmla="*/ 470 w 6283889"/>
              <a:gd name="connsiteY0" fmla="*/ 0 h 5730480"/>
              <a:gd name="connsiteX1" fmla="*/ 6247455 w 6283889"/>
              <a:gd name="connsiteY1" fmla="*/ 21377 h 5730480"/>
              <a:gd name="connsiteX2" fmla="*/ 6283869 w 6283889"/>
              <a:gd name="connsiteY2" fmla="*/ 5715986 h 5730480"/>
              <a:gd name="connsiteX3" fmla="*/ 2577959 w 6283889"/>
              <a:gd name="connsiteY3" fmla="*/ 5728496 h 5730480"/>
              <a:gd name="connsiteX4" fmla="*/ 1715098 w 6283889"/>
              <a:gd name="connsiteY4" fmla="*/ 5564821 h 5730480"/>
              <a:gd name="connsiteX5" fmla="*/ 16371 w 6283889"/>
              <a:gd name="connsiteY5" fmla="*/ 2667712 h 5730480"/>
              <a:gd name="connsiteX6" fmla="*/ 470 w 6283889"/>
              <a:gd name="connsiteY6" fmla="*/ 0 h 5730480"/>
              <a:gd name="connsiteX0" fmla="*/ 470 w 6283889"/>
              <a:gd name="connsiteY0" fmla="*/ 0 h 5730480"/>
              <a:gd name="connsiteX1" fmla="*/ 6247455 w 6283889"/>
              <a:gd name="connsiteY1" fmla="*/ 21377 h 5730480"/>
              <a:gd name="connsiteX2" fmla="*/ 6283869 w 6283889"/>
              <a:gd name="connsiteY2" fmla="*/ 5715986 h 5730480"/>
              <a:gd name="connsiteX3" fmla="*/ 2577959 w 6283889"/>
              <a:gd name="connsiteY3" fmla="*/ 5728496 h 5730480"/>
              <a:gd name="connsiteX4" fmla="*/ 1715098 w 6283889"/>
              <a:gd name="connsiteY4" fmla="*/ 5564821 h 5730480"/>
              <a:gd name="connsiteX5" fmla="*/ 16371 w 6283889"/>
              <a:gd name="connsiteY5" fmla="*/ 2667712 h 5730480"/>
              <a:gd name="connsiteX6" fmla="*/ 470 w 6283889"/>
              <a:gd name="connsiteY6" fmla="*/ 0 h 5730480"/>
              <a:gd name="connsiteX0" fmla="*/ 470 w 6283889"/>
              <a:gd name="connsiteY0" fmla="*/ 0 h 5728496"/>
              <a:gd name="connsiteX1" fmla="*/ 6247455 w 6283889"/>
              <a:gd name="connsiteY1" fmla="*/ 21377 h 5728496"/>
              <a:gd name="connsiteX2" fmla="*/ 6283869 w 6283889"/>
              <a:gd name="connsiteY2" fmla="*/ 5715986 h 5728496"/>
              <a:gd name="connsiteX3" fmla="*/ 2577959 w 6283889"/>
              <a:gd name="connsiteY3" fmla="*/ 5728496 h 5728496"/>
              <a:gd name="connsiteX4" fmla="*/ 1362845 w 6283889"/>
              <a:gd name="connsiteY4" fmla="*/ 5242272 h 5728496"/>
              <a:gd name="connsiteX5" fmla="*/ 16371 w 6283889"/>
              <a:gd name="connsiteY5" fmla="*/ 2667712 h 5728496"/>
              <a:gd name="connsiteX6" fmla="*/ 470 w 6283889"/>
              <a:gd name="connsiteY6" fmla="*/ 0 h 5728496"/>
              <a:gd name="connsiteX0" fmla="*/ 470 w 6283889"/>
              <a:gd name="connsiteY0" fmla="*/ 0 h 5728496"/>
              <a:gd name="connsiteX1" fmla="*/ 6247455 w 6283889"/>
              <a:gd name="connsiteY1" fmla="*/ 21377 h 5728496"/>
              <a:gd name="connsiteX2" fmla="*/ 6283869 w 6283889"/>
              <a:gd name="connsiteY2" fmla="*/ 5715986 h 5728496"/>
              <a:gd name="connsiteX3" fmla="*/ 2577959 w 6283889"/>
              <a:gd name="connsiteY3" fmla="*/ 5728496 h 5728496"/>
              <a:gd name="connsiteX4" fmla="*/ 1362845 w 6283889"/>
              <a:gd name="connsiteY4" fmla="*/ 5242272 h 5728496"/>
              <a:gd name="connsiteX5" fmla="*/ 16371 w 6283889"/>
              <a:gd name="connsiteY5" fmla="*/ 2667712 h 5728496"/>
              <a:gd name="connsiteX6" fmla="*/ 470 w 6283889"/>
              <a:gd name="connsiteY6" fmla="*/ 0 h 5728496"/>
              <a:gd name="connsiteX0" fmla="*/ 470 w 6283889"/>
              <a:gd name="connsiteY0" fmla="*/ 0 h 5728496"/>
              <a:gd name="connsiteX1" fmla="*/ 6247455 w 6283889"/>
              <a:gd name="connsiteY1" fmla="*/ 21377 h 5728496"/>
              <a:gd name="connsiteX2" fmla="*/ 6283869 w 6283889"/>
              <a:gd name="connsiteY2" fmla="*/ 5715986 h 5728496"/>
              <a:gd name="connsiteX3" fmla="*/ 2577959 w 6283889"/>
              <a:gd name="connsiteY3" fmla="*/ 5728496 h 5728496"/>
              <a:gd name="connsiteX4" fmla="*/ 1362845 w 6283889"/>
              <a:gd name="connsiteY4" fmla="*/ 5242272 h 5728496"/>
              <a:gd name="connsiteX5" fmla="*/ 16371 w 6283889"/>
              <a:gd name="connsiteY5" fmla="*/ 2667712 h 5728496"/>
              <a:gd name="connsiteX6" fmla="*/ 470 w 6283889"/>
              <a:gd name="connsiteY6" fmla="*/ 0 h 5728496"/>
              <a:gd name="connsiteX0" fmla="*/ 470 w 6283889"/>
              <a:gd name="connsiteY0" fmla="*/ 0 h 5728496"/>
              <a:gd name="connsiteX1" fmla="*/ 6247455 w 6283889"/>
              <a:gd name="connsiteY1" fmla="*/ 21377 h 5728496"/>
              <a:gd name="connsiteX2" fmla="*/ 6283869 w 6283889"/>
              <a:gd name="connsiteY2" fmla="*/ 5715986 h 5728496"/>
              <a:gd name="connsiteX3" fmla="*/ 2577959 w 6283889"/>
              <a:gd name="connsiteY3" fmla="*/ 5728496 h 5728496"/>
              <a:gd name="connsiteX4" fmla="*/ 1362845 w 6283889"/>
              <a:gd name="connsiteY4" fmla="*/ 5242272 h 5728496"/>
              <a:gd name="connsiteX5" fmla="*/ 16371 w 6283889"/>
              <a:gd name="connsiteY5" fmla="*/ 2667712 h 5728496"/>
              <a:gd name="connsiteX6" fmla="*/ 470 w 6283889"/>
              <a:gd name="connsiteY6" fmla="*/ 0 h 5728496"/>
              <a:gd name="connsiteX0" fmla="*/ 470 w 6283889"/>
              <a:gd name="connsiteY0" fmla="*/ 0 h 5728496"/>
              <a:gd name="connsiteX1" fmla="*/ 6247455 w 6283889"/>
              <a:gd name="connsiteY1" fmla="*/ 21377 h 5728496"/>
              <a:gd name="connsiteX2" fmla="*/ 6283869 w 6283889"/>
              <a:gd name="connsiteY2" fmla="*/ 5715986 h 5728496"/>
              <a:gd name="connsiteX3" fmla="*/ 2577959 w 6283889"/>
              <a:gd name="connsiteY3" fmla="*/ 5728496 h 5728496"/>
              <a:gd name="connsiteX4" fmla="*/ 1362845 w 6283889"/>
              <a:gd name="connsiteY4" fmla="*/ 5242272 h 5728496"/>
              <a:gd name="connsiteX5" fmla="*/ 16371 w 6283889"/>
              <a:gd name="connsiteY5" fmla="*/ 2667712 h 5728496"/>
              <a:gd name="connsiteX6" fmla="*/ 470 w 6283889"/>
              <a:gd name="connsiteY6" fmla="*/ 0 h 5728496"/>
              <a:gd name="connsiteX0" fmla="*/ 470 w 6283889"/>
              <a:gd name="connsiteY0" fmla="*/ 0 h 5730493"/>
              <a:gd name="connsiteX1" fmla="*/ 6247455 w 6283889"/>
              <a:gd name="connsiteY1" fmla="*/ 21377 h 5730493"/>
              <a:gd name="connsiteX2" fmla="*/ 6283869 w 6283889"/>
              <a:gd name="connsiteY2" fmla="*/ 5715986 h 5730493"/>
              <a:gd name="connsiteX3" fmla="*/ 2577959 w 6283889"/>
              <a:gd name="connsiteY3" fmla="*/ 5728496 h 5730493"/>
              <a:gd name="connsiteX4" fmla="*/ 1362845 w 6283889"/>
              <a:gd name="connsiteY4" fmla="*/ 5242272 h 5730493"/>
              <a:gd name="connsiteX5" fmla="*/ 16371 w 6283889"/>
              <a:gd name="connsiteY5" fmla="*/ 2667712 h 5730493"/>
              <a:gd name="connsiteX6" fmla="*/ 470 w 6283889"/>
              <a:gd name="connsiteY6" fmla="*/ 0 h 5730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83889" h="5730493">
                <a:moveTo>
                  <a:pt x="470" y="0"/>
                </a:moveTo>
                <a:lnTo>
                  <a:pt x="6247455" y="21377"/>
                </a:lnTo>
                <a:cubicBezTo>
                  <a:pt x="6246397" y="1496694"/>
                  <a:pt x="6284927" y="4240669"/>
                  <a:pt x="6283869" y="5715986"/>
                </a:cubicBezTo>
                <a:lnTo>
                  <a:pt x="2577959" y="5728496"/>
                </a:lnTo>
                <a:cubicBezTo>
                  <a:pt x="2245720" y="5735702"/>
                  <a:pt x="1744399" y="5749772"/>
                  <a:pt x="1362845" y="5242272"/>
                </a:cubicBezTo>
                <a:cubicBezTo>
                  <a:pt x="900400" y="4489772"/>
                  <a:pt x="1160" y="3259624"/>
                  <a:pt x="16371" y="2667712"/>
                </a:cubicBezTo>
                <a:cubicBezTo>
                  <a:pt x="20464" y="1730435"/>
                  <a:pt x="-3623" y="937277"/>
                  <a:pt x="470" y="0"/>
                </a:cubicBezTo>
                <a:close/>
              </a:path>
            </a:pathLst>
          </a:custGeom>
          <a:solidFill>
            <a:schemeClr val="accent4">
              <a:alpha val="49020"/>
            </a:schemeClr>
          </a:solidFill>
        </p:spPr>
        <p:txBody>
          <a:bodyPr vert="horz" lIns="91440" tIns="45720" rIns="91440" bIns="45720" rtlCol="0">
            <a:normAutofit/>
          </a:bodyPr>
          <a:lstStyle>
            <a:lvl1pPr>
              <a:defRPr lang="en-GB" dirty="0">
                <a:latin typeface="Inter" panose="020B0604020202020204" charset="0"/>
              </a:defRPr>
            </a:lvl1pPr>
          </a:lstStyle>
          <a:p>
            <a:pPr lvl="0"/>
            <a:endParaRPr lang="en-GB" dirty="0"/>
          </a:p>
        </p:txBody>
      </p:sp>
      <p:sp>
        <p:nvSpPr>
          <p:cNvPr id="8" name="Picture Placeholder 10">
            <a:extLst>
              <a:ext uri="{FF2B5EF4-FFF2-40B4-BE49-F238E27FC236}">
                <a16:creationId xmlns:a16="http://schemas.microsoft.com/office/drawing/2014/main" id="{BC0E0052-5FA6-A9EB-B0DD-D6A9D24CADFB}"/>
              </a:ext>
            </a:extLst>
          </p:cNvPr>
          <p:cNvSpPr>
            <a:spLocks noGrp="1"/>
          </p:cNvSpPr>
          <p:nvPr>
            <p:ph type="pic" sz="quarter" idx="21"/>
          </p:nvPr>
        </p:nvSpPr>
        <p:spPr>
          <a:xfrm>
            <a:off x="8411221" y="3676956"/>
            <a:ext cx="2745542" cy="2946591"/>
          </a:xfrm>
          <a:custGeom>
            <a:avLst/>
            <a:gdLst>
              <a:gd name="connsiteX0" fmla="*/ 0 w 5857875"/>
              <a:gd name="connsiteY0" fmla="*/ 0 h 6400800"/>
              <a:gd name="connsiteX1" fmla="*/ 5857875 w 5857875"/>
              <a:gd name="connsiteY1" fmla="*/ 0 h 6400800"/>
              <a:gd name="connsiteX2" fmla="*/ 5857875 w 5857875"/>
              <a:gd name="connsiteY2" fmla="*/ 6400800 h 6400800"/>
              <a:gd name="connsiteX3" fmla="*/ 0 w 5857875"/>
              <a:gd name="connsiteY3" fmla="*/ 6400800 h 6400800"/>
              <a:gd name="connsiteX4" fmla="*/ 0 w 5857875"/>
              <a:gd name="connsiteY4" fmla="*/ 0 h 6400800"/>
              <a:gd name="connsiteX0" fmla="*/ 0 w 5857875"/>
              <a:gd name="connsiteY0" fmla="*/ 14288 h 6415088"/>
              <a:gd name="connsiteX1" fmla="*/ 2876550 w 5857875"/>
              <a:gd name="connsiteY1" fmla="*/ 0 h 6415088"/>
              <a:gd name="connsiteX2" fmla="*/ 5857875 w 5857875"/>
              <a:gd name="connsiteY2" fmla="*/ 14288 h 6415088"/>
              <a:gd name="connsiteX3" fmla="*/ 5857875 w 5857875"/>
              <a:gd name="connsiteY3" fmla="*/ 6415088 h 6415088"/>
              <a:gd name="connsiteX4" fmla="*/ 0 w 5857875"/>
              <a:gd name="connsiteY4" fmla="*/ 6415088 h 6415088"/>
              <a:gd name="connsiteX5" fmla="*/ 0 w 5857875"/>
              <a:gd name="connsiteY5" fmla="*/ 14288 h 6415088"/>
              <a:gd name="connsiteX0" fmla="*/ 0 w 5857875"/>
              <a:gd name="connsiteY0" fmla="*/ 14288 h 6415088"/>
              <a:gd name="connsiteX1" fmla="*/ 2876550 w 5857875"/>
              <a:gd name="connsiteY1" fmla="*/ 0 h 6415088"/>
              <a:gd name="connsiteX2" fmla="*/ 5848350 w 5857875"/>
              <a:gd name="connsiteY2" fmla="*/ 1900238 h 6415088"/>
              <a:gd name="connsiteX3" fmla="*/ 5857875 w 5857875"/>
              <a:gd name="connsiteY3" fmla="*/ 6415088 h 6415088"/>
              <a:gd name="connsiteX4" fmla="*/ 0 w 5857875"/>
              <a:gd name="connsiteY4" fmla="*/ 6415088 h 6415088"/>
              <a:gd name="connsiteX5" fmla="*/ 0 w 5857875"/>
              <a:gd name="connsiteY5" fmla="*/ 14288 h 6415088"/>
              <a:gd name="connsiteX0" fmla="*/ 0 w 5857875"/>
              <a:gd name="connsiteY0" fmla="*/ 14288 h 6415088"/>
              <a:gd name="connsiteX1" fmla="*/ 2876550 w 5857875"/>
              <a:gd name="connsiteY1" fmla="*/ 0 h 6415088"/>
              <a:gd name="connsiteX2" fmla="*/ 5219700 w 5857875"/>
              <a:gd name="connsiteY2" fmla="*/ 1504950 h 6415088"/>
              <a:gd name="connsiteX3" fmla="*/ 5848350 w 5857875"/>
              <a:gd name="connsiteY3" fmla="*/ 1900238 h 6415088"/>
              <a:gd name="connsiteX4" fmla="*/ 5857875 w 5857875"/>
              <a:gd name="connsiteY4" fmla="*/ 6415088 h 6415088"/>
              <a:gd name="connsiteX5" fmla="*/ 0 w 5857875"/>
              <a:gd name="connsiteY5" fmla="*/ 6415088 h 6415088"/>
              <a:gd name="connsiteX6" fmla="*/ 0 w 5857875"/>
              <a:gd name="connsiteY6" fmla="*/ 14288 h 6415088"/>
              <a:gd name="connsiteX0" fmla="*/ 0 w 5857875"/>
              <a:gd name="connsiteY0" fmla="*/ 14288 h 6415088"/>
              <a:gd name="connsiteX1" fmla="*/ 2876550 w 5857875"/>
              <a:gd name="connsiteY1" fmla="*/ 0 h 6415088"/>
              <a:gd name="connsiteX2" fmla="*/ 5657850 w 5857875"/>
              <a:gd name="connsiteY2" fmla="*/ 1533525 h 6415088"/>
              <a:gd name="connsiteX3" fmla="*/ 5848350 w 5857875"/>
              <a:gd name="connsiteY3" fmla="*/ 1900238 h 6415088"/>
              <a:gd name="connsiteX4" fmla="*/ 5857875 w 5857875"/>
              <a:gd name="connsiteY4" fmla="*/ 6415088 h 6415088"/>
              <a:gd name="connsiteX5" fmla="*/ 0 w 5857875"/>
              <a:gd name="connsiteY5" fmla="*/ 6415088 h 6415088"/>
              <a:gd name="connsiteX6" fmla="*/ 0 w 5857875"/>
              <a:gd name="connsiteY6" fmla="*/ 14288 h 6415088"/>
              <a:gd name="connsiteX0" fmla="*/ 0 w 5857875"/>
              <a:gd name="connsiteY0" fmla="*/ 14288 h 6415088"/>
              <a:gd name="connsiteX1" fmla="*/ 2876550 w 5857875"/>
              <a:gd name="connsiteY1" fmla="*/ 0 h 6415088"/>
              <a:gd name="connsiteX2" fmla="*/ 3171825 w 5857875"/>
              <a:gd name="connsiteY2" fmla="*/ 161925 h 6415088"/>
              <a:gd name="connsiteX3" fmla="*/ 5657850 w 5857875"/>
              <a:gd name="connsiteY3" fmla="*/ 1533525 h 6415088"/>
              <a:gd name="connsiteX4" fmla="*/ 5848350 w 5857875"/>
              <a:gd name="connsiteY4" fmla="*/ 1900238 h 6415088"/>
              <a:gd name="connsiteX5" fmla="*/ 5857875 w 5857875"/>
              <a:gd name="connsiteY5" fmla="*/ 6415088 h 6415088"/>
              <a:gd name="connsiteX6" fmla="*/ 0 w 5857875"/>
              <a:gd name="connsiteY6" fmla="*/ 6415088 h 6415088"/>
              <a:gd name="connsiteX7" fmla="*/ 0 w 5857875"/>
              <a:gd name="connsiteY7"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5657850 w 5857875"/>
              <a:gd name="connsiteY3" fmla="*/ 1533525 h 6415088"/>
              <a:gd name="connsiteX4" fmla="*/ 5848350 w 5857875"/>
              <a:gd name="connsiteY4" fmla="*/ 1900238 h 6415088"/>
              <a:gd name="connsiteX5" fmla="*/ 5857875 w 5857875"/>
              <a:gd name="connsiteY5" fmla="*/ 6415088 h 6415088"/>
              <a:gd name="connsiteX6" fmla="*/ 0 w 5857875"/>
              <a:gd name="connsiteY6" fmla="*/ 6415088 h 6415088"/>
              <a:gd name="connsiteX7" fmla="*/ 0 w 5857875"/>
              <a:gd name="connsiteY7"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5657850 w 5857875"/>
              <a:gd name="connsiteY3" fmla="*/ 1533525 h 6415088"/>
              <a:gd name="connsiteX4" fmla="*/ 5848350 w 5857875"/>
              <a:gd name="connsiteY4" fmla="*/ 1900238 h 6415088"/>
              <a:gd name="connsiteX5" fmla="*/ 5857875 w 5857875"/>
              <a:gd name="connsiteY5" fmla="*/ 6415088 h 6415088"/>
              <a:gd name="connsiteX6" fmla="*/ 0 w 5857875"/>
              <a:gd name="connsiteY6" fmla="*/ 6415088 h 6415088"/>
              <a:gd name="connsiteX7" fmla="*/ 0 w 5857875"/>
              <a:gd name="connsiteY7"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371975 w 5857875"/>
              <a:gd name="connsiteY3" fmla="*/ 714375 h 6415088"/>
              <a:gd name="connsiteX4" fmla="*/ 5657850 w 5857875"/>
              <a:gd name="connsiteY4" fmla="*/ 15335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657850 w 5857875"/>
              <a:gd name="connsiteY4" fmla="*/ 15335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505450 w 5857875"/>
              <a:gd name="connsiteY4" fmla="*/ 13430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505450 w 5857875"/>
              <a:gd name="connsiteY4" fmla="*/ 13430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505450 w 5857875"/>
              <a:gd name="connsiteY4" fmla="*/ 13430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61050"/>
              <a:gd name="connsiteY0" fmla="*/ 14288 h 6415088"/>
              <a:gd name="connsiteX1" fmla="*/ 2876550 w 5861050"/>
              <a:gd name="connsiteY1" fmla="*/ 0 h 6415088"/>
              <a:gd name="connsiteX2" fmla="*/ 3286125 w 5861050"/>
              <a:gd name="connsiteY2" fmla="*/ 57150 h 6415088"/>
              <a:gd name="connsiteX3" fmla="*/ 4410075 w 5861050"/>
              <a:gd name="connsiteY3" fmla="*/ 685800 h 6415088"/>
              <a:gd name="connsiteX4" fmla="*/ 5505450 w 5861050"/>
              <a:gd name="connsiteY4" fmla="*/ 1343025 h 6415088"/>
              <a:gd name="connsiteX5" fmla="*/ 5861050 w 5861050"/>
              <a:gd name="connsiteY5" fmla="*/ 1989138 h 6415088"/>
              <a:gd name="connsiteX6" fmla="*/ 5857875 w 5861050"/>
              <a:gd name="connsiteY6" fmla="*/ 6415088 h 6415088"/>
              <a:gd name="connsiteX7" fmla="*/ 0 w 5861050"/>
              <a:gd name="connsiteY7" fmla="*/ 6415088 h 6415088"/>
              <a:gd name="connsiteX8" fmla="*/ 0 w 5861050"/>
              <a:gd name="connsiteY8" fmla="*/ 14288 h 6415088"/>
              <a:gd name="connsiteX0" fmla="*/ 0 w 5861050"/>
              <a:gd name="connsiteY0" fmla="*/ 14288 h 6415088"/>
              <a:gd name="connsiteX1" fmla="*/ 2876550 w 5861050"/>
              <a:gd name="connsiteY1" fmla="*/ 0 h 6415088"/>
              <a:gd name="connsiteX2" fmla="*/ 3286125 w 5861050"/>
              <a:gd name="connsiteY2" fmla="*/ 57150 h 6415088"/>
              <a:gd name="connsiteX3" fmla="*/ 4410075 w 5861050"/>
              <a:gd name="connsiteY3" fmla="*/ 685800 h 6415088"/>
              <a:gd name="connsiteX4" fmla="*/ 5505450 w 5861050"/>
              <a:gd name="connsiteY4" fmla="*/ 1343025 h 6415088"/>
              <a:gd name="connsiteX5" fmla="*/ 5861050 w 5861050"/>
              <a:gd name="connsiteY5" fmla="*/ 1989138 h 6415088"/>
              <a:gd name="connsiteX6" fmla="*/ 5857875 w 5861050"/>
              <a:gd name="connsiteY6" fmla="*/ 6415088 h 6415088"/>
              <a:gd name="connsiteX7" fmla="*/ 0 w 5861050"/>
              <a:gd name="connsiteY7" fmla="*/ 6415088 h 6415088"/>
              <a:gd name="connsiteX8" fmla="*/ 0 w 5861050"/>
              <a:gd name="connsiteY8" fmla="*/ 14288 h 6415088"/>
              <a:gd name="connsiteX0" fmla="*/ 0 w 5861050"/>
              <a:gd name="connsiteY0" fmla="*/ 14288 h 6415088"/>
              <a:gd name="connsiteX1" fmla="*/ 2876550 w 5861050"/>
              <a:gd name="connsiteY1" fmla="*/ 0 h 6415088"/>
              <a:gd name="connsiteX2" fmla="*/ 3286125 w 5861050"/>
              <a:gd name="connsiteY2" fmla="*/ 57150 h 6415088"/>
              <a:gd name="connsiteX3" fmla="*/ 4410075 w 5861050"/>
              <a:gd name="connsiteY3" fmla="*/ 685800 h 6415088"/>
              <a:gd name="connsiteX4" fmla="*/ 5505450 w 5861050"/>
              <a:gd name="connsiteY4" fmla="*/ 1343025 h 6415088"/>
              <a:gd name="connsiteX5" fmla="*/ 5861050 w 5861050"/>
              <a:gd name="connsiteY5" fmla="*/ 1989138 h 6415088"/>
              <a:gd name="connsiteX6" fmla="*/ 5857875 w 5861050"/>
              <a:gd name="connsiteY6" fmla="*/ 6415088 h 6415088"/>
              <a:gd name="connsiteX7" fmla="*/ 0 w 5861050"/>
              <a:gd name="connsiteY7" fmla="*/ 6415088 h 6415088"/>
              <a:gd name="connsiteX8" fmla="*/ 0 w 5861050"/>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7938 h 6408738"/>
              <a:gd name="connsiteX1" fmla="*/ 2863850 w 5857943"/>
              <a:gd name="connsiteY1" fmla="*/ 0 h 6408738"/>
              <a:gd name="connsiteX2" fmla="*/ 3286125 w 5857943"/>
              <a:gd name="connsiteY2" fmla="*/ 50800 h 6408738"/>
              <a:gd name="connsiteX3" fmla="*/ 4410075 w 5857943"/>
              <a:gd name="connsiteY3" fmla="*/ 679450 h 6408738"/>
              <a:gd name="connsiteX4" fmla="*/ 5505450 w 5857943"/>
              <a:gd name="connsiteY4" fmla="*/ 1336675 h 6408738"/>
              <a:gd name="connsiteX5" fmla="*/ 5848350 w 5857943"/>
              <a:gd name="connsiteY5" fmla="*/ 1982788 h 6408738"/>
              <a:gd name="connsiteX6" fmla="*/ 5857875 w 5857943"/>
              <a:gd name="connsiteY6" fmla="*/ 6408738 h 6408738"/>
              <a:gd name="connsiteX7" fmla="*/ 0 w 5857943"/>
              <a:gd name="connsiteY7" fmla="*/ 6408738 h 6408738"/>
              <a:gd name="connsiteX8" fmla="*/ 0 w 5857943"/>
              <a:gd name="connsiteY8" fmla="*/ 7938 h 6408738"/>
              <a:gd name="connsiteX0" fmla="*/ 12700 w 5870643"/>
              <a:gd name="connsiteY0" fmla="*/ 7938 h 6408738"/>
              <a:gd name="connsiteX1" fmla="*/ 2876550 w 5870643"/>
              <a:gd name="connsiteY1" fmla="*/ 0 h 6408738"/>
              <a:gd name="connsiteX2" fmla="*/ 3298825 w 5870643"/>
              <a:gd name="connsiteY2" fmla="*/ 50800 h 6408738"/>
              <a:gd name="connsiteX3" fmla="*/ 4422775 w 5870643"/>
              <a:gd name="connsiteY3" fmla="*/ 679450 h 6408738"/>
              <a:gd name="connsiteX4" fmla="*/ 5518150 w 5870643"/>
              <a:gd name="connsiteY4" fmla="*/ 1336675 h 6408738"/>
              <a:gd name="connsiteX5" fmla="*/ 5861050 w 5870643"/>
              <a:gd name="connsiteY5" fmla="*/ 1982788 h 6408738"/>
              <a:gd name="connsiteX6" fmla="*/ 5870575 w 5870643"/>
              <a:gd name="connsiteY6" fmla="*/ 6408738 h 6408738"/>
              <a:gd name="connsiteX7" fmla="*/ 12700 w 5870643"/>
              <a:gd name="connsiteY7" fmla="*/ 6408738 h 6408738"/>
              <a:gd name="connsiteX8" fmla="*/ 0 w 5870643"/>
              <a:gd name="connsiteY8" fmla="*/ 4321175 h 6408738"/>
              <a:gd name="connsiteX9" fmla="*/ 12700 w 5870643"/>
              <a:gd name="connsiteY9" fmla="*/ 7938 h 6408738"/>
              <a:gd name="connsiteX0" fmla="*/ 12700 w 5870643"/>
              <a:gd name="connsiteY0" fmla="*/ 7938 h 6408738"/>
              <a:gd name="connsiteX1" fmla="*/ 2876550 w 5870643"/>
              <a:gd name="connsiteY1" fmla="*/ 0 h 6408738"/>
              <a:gd name="connsiteX2" fmla="*/ 3298825 w 5870643"/>
              <a:gd name="connsiteY2" fmla="*/ 50800 h 6408738"/>
              <a:gd name="connsiteX3" fmla="*/ 4422775 w 5870643"/>
              <a:gd name="connsiteY3" fmla="*/ 679450 h 6408738"/>
              <a:gd name="connsiteX4" fmla="*/ 5518150 w 5870643"/>
              <a:gd name="connsiteY4" fmla="*/ 1336675 h 6408738"/>
              <a:gd name="connsiteX5" fmla="*/ 5861050 w 5870643"/>
              <a:gd name="connsiteY5" fmla="*/ 1982788 h 6408738"/>
              <a:gd name="connsiteX6" fmla="*/ 5870575 w 5870643"/>
              <a:gd name="connsiteY6" fmla="*/ 6408738 h 6408738"/>
              <a:gd name="connsiteX7" fmla="*/ 2806700 w 5870643"/>
              <a:gd name="connsiteY7" fmla="*/ 6403975 h 6408738"/>
              <a:gd name="connsiteX8" fmla="*/ 12700 w 5870643"/>
              <a:gd name="connsiteY8" fmla="*/ 6408738 h 6408738"/>
              <a:gd name="connsiteX9" fmla="*/ 0 w 5870643"/>
              <a:gd name="connsiteY9" fmla="*/ 4321175 h 6408738"/>
              <a:gd name="connsiteX10" fmla="*/ 12700 w 5870643"/>
              <a:gd name="connsiteY10" fmla="*/ 7938 h 6408738"/>
              <a:gd name="connsiteX0" fmla="*/ 210765 w 6068708"/>
              <a:gd name="connsiteY0" fmla="*/ 7938 h 6408738"/>
              <a:gd name="connsiteX1" fmla="*/ 3074615 w 6068708"/>
              <a:gd name="connsiteY1" fmla="*/ 0 h 6408738"/>
              <a:gd name="connsiteX2" fmla="*/ 3496890 w 6068708"/>
              <a:gd name="connsiteY2" fmla="*/ 50800 h 6408738"/>
              <a:gd name="connsiteX3" fmla="*/ 4620840 w 6068708"/>
              <a:gd name="connsiteY3" fmla="*/ 679450 h 6408738"/>
              <a:gd name="connsiteX4" fmla="*/ 5716215 w 6068708"/>
              <a:gd name="connsiteY4" fmla="*/ 1336675 h 6408738"/>
              <a:gd name="connsiteX5" fmla="*/ 6059115 w 6068708"/>
              <a:gd name="connsiteY5" fmla="*/ 1982788 h 6408738"/>
              <a:gd name="connsiteX6" fmla="*/ 6068640 w 6068708"/>
              <a:gd name="connsiteY6" fmla="*/ 6408738 h 6408738"/>
              <a:gd name="connsiteX7" fmla="*/ 3004765 w 6068708"/>
              <a:gd name="connsiteY7" fmla="*/ 6403975 h 6408738"/>
              <a:gd name="connsiteX8" fmla="*/ 210765 w 6068708"/>
              <a:gd name="connsiteY8" fmla="*/ 6408738 h 6408738"/>
              <a:gd name="connsiteX9" fmla="*/ 198065 w 6068708"/>
              <a:gd name="connsiteY9" fmla="*/ 5210175 h 6408738"/>
              <a:gd name="connsiteX10" fmla="*/ 198065 w 6068708"/>
              <a:gd name="connsiteY10" fmla="*/ 4321175 h 6408738"/>
              <a:gd name="connsiteX11" fmla="*/ 210765 w 6068708"/>
              <a:gd name="connsiteY11" fmla="*/ 7938 h 6408738"/>
              <a:gd name="connsiteX0" fmla="*/ 14288 w 5872231"/>
              <a:gd name="connsiteY0" fmla="*/ 7938 h 6408738"/>
              <a:gd name="connsiteX1" fmla="*/ 2878138 w 5872231"/>
              <a:gd name="connsiteY1" fmla="*/ 0 h 6408738"/>
              <a:gd name="connsiteX2" fmla="*/ 3300413 w 5872231"/>
              <a:gd name="connsiteY2" fmla="*/ 50800 h 6408738"/>
              <a:gd name="connsiteX3" fmla="*/ 4424363 w 5872231"/>
              <a:gd name="connsiteY3" fmla="*/ 679450 h 6408738"/>
              <a:gd name="connsiteX4" fmla="*/ 5519738 w 5872231"/>
              <a:gd name="connsiteY4" fmla="*/ 1336675 h 6408738"/>
              <a:gd name="connsiteX5" fmla="*/ 5862638 w 5872231"/>
              <a:gd name="connsiteY5" fmla="*/ 1982788 h 6408738"/>
              <a:gd name="connsiteX6" fmla="*/ 5872163 w 5872231"/>
              <a:gd name="connsiteY6" fmla="*/ 6408738 h 6408738"/>
              <a:gd name="connsiteX7" fmla="*/ 2808288 w 5872231"/>
              <a:gd name="connsiteY7" fmla="*/ 6403975 h 6408738"/>
              <a:gd name="connsiteX8" fmla="*/ 1398588 w 5872231"/>
              <a:gd name="connsiteY8" fmla="*/ 5659438 h 6408738"/>
              <a:gd name="connsiteX9" fmla="*/ 1588 w 5872231"/>
              <a:gd name="connsiteY9" fmla="*/ 5210175 h 6408738"/>
              <a:gd name="connsiteX10" fmla="*/ 1588 w 5872231"/>
              <a:gd name="connsiteY10" fmla="*/ 4321175 h 6408738"/>
              <a:gd name="connsiteX11" fmla="*/ 14288 w 5872231"/>
              <a:gd name="connsiteY11" fmla="*/ 7938 h 6408738"/>
              <a:gd name="connsiteX0" fmla="*/ 14288 w 5872231"/>
              <a:gd name="connsiteY0" fmla="*/ 7938 h 6408738"/>
              <a:gd name="connsiteX1" fmla="*/ 2878138 w 5872231"/>
              <a:gd name="connsiteY1" fmla="*/ 0 h 6408738"/>
              <a:gd name="connsiteX2" fmla="*/ 3300413 w 5872231"/>
              <a:gd name="connsiteY2" fmla="*/ 50800 h 6408738"/>
              <a:gd name="connsiteX3" fmla="*/ 4424363 w 5872231"/>
              <a:gd name="connsiteY3" fmla="*/ 679450 h 6408738"/>
              <a:gd name="connsiteX4" fmla="*/ 5519738 w 5872231"/>
              <a:gd name="connsiteY4" fmla="*/ 1336675 h 6408738"/>
              <a:gd name="connsiteX5" fmla="*/ 5862638 w 5872231"/>
              <a:gd name="connsiteY5" fmla="*/ 1982788 h 6408738"/>
              <a:gd name="connsiteX6" fmla="*/ 5872163 w 5872231"/>
              <a:gd name="connsiteY6" fmla="*/ 6408738 h 6408738"/>
              <a:gd name="connsiteX7" fmla="*/ 2808288 w 5872231"/>
              <a:gd name="connsiteY7" fmla="*/ 6403975 h 6408738"/>
              <a:gd name="connsiteX8" fmla="*/ 1398588 w 5872231"/>
              <a:gd name="connsiteY8" fmla="*/ 5659438 h 6408738"/>
              <a:gd name="connsiteX9" fmla="*/ 1588 w 5872231"/>
              <a:gd name="connsiteY9" fmla="*/ 5210175 h 6408738"/>
              <a:gd name="connsiteX10" fmla="*/ 1588 w 5872231"/>
              <a:gd name="connsiteY10" fmla="*/ 4321175 h 6408738"/>
              <a:gd name="connsiteX11" fmla="*/ 14288 w 5872231"/>
              <a:gd name="connsiteY11" fmla="*/ 7938 h 6408738"/>
              <a:gd name="connsiteX0" fmla="*/ 12711 w 5870654"/>
              <a:gd name="connsiteY0" fmla="*/ 7938 h 6408738"/>
              <a:gd name="connsiteX1" fmla="*/ 2876561 w 5870654"/>
              <a:gd name="connsiteY1" fmla="*/ 0 h 6408738"/>
              <a:gd name="connsiteX2" fmla="*/ 3298836 w 5870654"/>
              <a:gd name="connsiteY2" fmla="*/ 50800 h 6408738"/>
              <a:gd name="connsiteX3" fmla="*/ 4422786 w 5870654"/>
              <a:gd name="connsiteY3" fmla="*/ 679450 h 6408738"/>
              <a:gd name="connsiteX4" fmla="*/ 5518161 w 5870654"/>
              <a:gd name="connsiteY4" fmla="*/ 1336675 h 6408738"/>
              <a:gd name="connsiteX5" fmla="*/ 5861061 w 5870654"/>
              <a:gd name="connsiteY5" fmla="*/ 1982788 h 6408738"/>
              <a:gd name="connsiteX6" fmla="*/ 5870586 w 5870654"/>
              <a:gd name="connsiteY6" fmla="*/ 6408738 h 6408738"/>
              <a:gd name="connsiteX7" fmla="*/ 2806711 w 5870654"/>
              <a:gd name="connsiteY7" fmla="*/ 6403975 h 6408738"/>
              <a:gd name="connsiteX8" fmla="*/ 1397011 w 5870654"/>
              <a:gd name="connsiteY8" fmla="*/ 5659438 h 6408738"/>
              <a:gd name="connsiteX9" fmla="*/ 304811 w 5870654"/>
              <a:gd name="connsiteY9" fmla="*/ 5032375 h 6408738"/>
              <a:gd name="connsiteX10" fmla="*/ 11 w 5870654"/>
              <a:gd name="connsiteY10" fmla="*/ 4321175 h 6408738"/>
              <a:gd name="connsiteX11" fmla="*/ 12711 w 5870654"/>
              <a:gd name="connsiteY11" fmla="*/ 7938 h 6408738"/>
              <a:gd name="connsiteX0" fmla="*/ 12711 w 5870654"/>
              <a:gd name="connsiteY0" fmla="*/ 7938 h 6408738"/>
              <a:gd name="connsiteX1" fmla="*/ 2876561 w 5870654"/>
              <a:gd name="connsiteY1" fmla="*/ 0 h 6408738"/>
              <a:gd name="connsiteX2" fmla="*/ 3298836 w 5870654"/>
              <a:gd name="connsiteY2" fmla="*/ 50800 h 6408738"/>
              <a:gd name="connsiteX3" fmla="*/ 4422786 w 5870654"/>
              <a:gd name="connsiteY3" fmla="*/ 679450 h 6408738"/>
              <a:gd name="connsiteX4" fmla="*/ 5518161 w 5870654"/>
              <a:gd name="connsiteY4" fmla="*/ 1336675 h 6408738"/>
              <a:gd name="connsiteX5" fmla="*/ 5861061 w 5870654"/>
              <a:gd name="connsiteY5" fmla="*/ 1982788 h 6408738"/>
              <a:gd name="connsiteX6" fmla="*/ 5870586 w 5870654"/>
              <a:gd name="connsiteY6" fmla="*/ 6408738 h 6408738"/>
              <a:gd name="connsiteX7" fmla="*/ 2806711 w 5870654"/>
              <a:gd name="connsiteY7" fmla="*/ 6403975 h 6408738"/>
              <a:gd name="connsiteX8" fmla="*/ 1397011 w 5870654"/>
              <a:gd name="connsiteY8" fmla="*/ 5659438 h 6408738"/>
              <a:gd name="connsiteX9" fmla="*/ 304811 w 5870654"/>
              <a:gd name="connsiteY9" fmla="*/ 5032375 h 6408738"/>
              <a:gd name="connsiteX10" fmla="*/ 11 w 5870654"/>
              <a:gd name="connsiteY10" fmla="*/ 4321175 h 6408738"/>
              <a:gd name="connsiteX11" fmla="*/ 12711 w 5870654"/>
              <a:gd name="connsiteY11" fmla="*/ 7938 h 6408738"/>
              <a:gd name="connsiteX0" fmla="*/ 19060 w 5877003"/>
              <a:gd name="connsiteY0" fmla="*/ 7938 h 6408738"/>
              <a:gd name="connsiteX1" fmla="*/ 2882910 w 5877003"/>
              <a:gd name="connsiteY1" fmla="*/ 0 h 6408738"/>
              <a:gd name="connsiteX2" fmla="*/ 3305185 w 5877003"/>
              <a:gd name="connsiteY2" fmla="*/ 50800 h 6408738"/>
              <a:gd name="connsiteX3" fmla="*/ 4429135 w 5877003"/>
              <a:gd name="connsiteY3" fmla="*/ 679450 h 6408738"/>
              <a:gd name="connsiteX4" fmla="*/ 5524510 w 5877003"/>
              <a:gd name="connsiteY4" fmla="*/ 1336675 h 6408738"/>
              <a:gd name="connsiteX5" fmla="*/ 5867410 w 5877003"/>
              <a:gd name="connsiteY5" fmla="*/ 1982788 h 6408738"/>
              <a:gd name="connsiteX6" fmla="*/ 5876935 w 5877003"/>
              <a:gd name="connsiteY6" fmla="*/ 6408738 h 6408738"/>
              <a:gd name="connsiteX7" fmla="*/ 2813060 w 5877003"/>
              <a:gd name="connsiteY7" fmla="*/ 6403975 h 6408738"/>
              <a:gd name="connsiteX8" fmla="*/ 1403360 w 5877003"/>
              <a:gd name="connsiteY8" fmla="*/ 5659438 h 6408738"/>
              <a:gd name="connsiteX9" fmla="*/ 311160 w 5877003"/>
              <a:gd name="connsiteY9" fmla="*/ 5032375 h 6408738"/>
              <a:gd name="connsiteX10" fmla="*/ 10 w 5877003"/>
              <a:gd name="connsiteY10" fmla="*/ 4162425 h 6408738"/>
              <a:gd name="connsiteX11" fmla="*/ 19060 w 5877003"/>
              <a:gd name="connsiteY11" fmla="*/ 7938 h 6408738"/>
              <a:gd name="connsiteX0" fmla="*/ 19068 w 5877011"/>
              <a:gd name="connsiteY0" fmla="*/ 7938 h 6408738"/>
              <a:gd name="connsiteX1" fmla="*/ 2882918 w 5877011"/>
              <a:gd name="connsiteY1" fmla="*/ 0 h 6408738"/>
              <a:gd name="connsiteX2" fmla="*/ 3305193 w 5877011"/>
              <a:gd name="connsiteY2" fmla="*/ 50800 h 6408738"/>
              <a:gd name="connsiteX3" fmla="*/ 4429143 w 5877011"/>
              <a:gd name="connsiteY3" fmla="*/ 679450 h 6408738"/>
              <a:gd name="connsiteX4" fmla="*/ 5524518 w 5877011"/>
              <a:gd name="connsiteY4" fmla="*/ 1336675 h 6408738"/>
              <a:gd name="connsiteX5" fmla="*/ 5867418 w 5877011"/>
              <a:gd name="connsiteY5" fmla="*/ 1982788 h 6408738"/>
              <a:gd name="connsiteX6" fmla="*/ 5876943 w 5877011"/>
              <a:gd name="connsiteY6" fmla="*/ 6408738 h 6408738"/>
              <a:gd name="connsiteX7" fmla="*/ 2813068 w 5877011"/>
              <a:gd name="connsiteY7" fmla="*/ 6403975 h 6408738"/>
              <a:gd name="connsiteX8" fmla="*/ 1403368 w 5877011"/>
              <a:gd name="connsiteY8" fmla="*/ 5659438 h 6408738"/>
              <a:gd name="connsiteX9" fmla="*/ 311168 w 5877011"/>
              <a:gd name="connsiteY9" fmla="*/ 5032375 h 6408738"/>
              <a:gd name="connsiteX10" fmla="*/ 18 w 5877011"/>
              <a:gd name="connsiteY10" fmla="*/ 4162425 h 6408738"/>
              <a:gd name="connsiteX11" fmla="*/ 19068 w 5877011"/>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311150 w 5876993"/>
              <a:gd name="connsiteY9" fmla="*/ 50323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95444 h 6496244"/>
              <a:gd name="connsiteX1" fmla="*/ 2842976 w 5876993"/>
              <a:gd name="connsiteY1" fmla="*/ 0 h 6496244"/>
              <a:gd name="connsiteX2" fmla="*/ 3305175 w 5876993"/>
              <a:gd name="connsiteY2" fmla="*/ 138306 h 6496244"/>
              <a:gd name="connsiteX3" fmla="*/ 4429125 w 5876993"/>
              <a:gd name="connsiteY3" fmla="*/ 766956 h 6496244"/>
              <a:gd name="connsiteX4" fmla="*/ 5524500 w 5876993"/>
              <a:gd name="connsiteY4" fmla="*/ 1424181 h 6496244"/>
              <a:gd name="connsiteX5" fmla="*/ 5867400 w 5876993"/>
              <a:gd name="connsiteY5" fmla="*/ 2070294 h 6496244"/>
              <a:gd name="connsiteX6" fmla="*/ 5876925 w 5876993"/>
              <a:gd name="connsiteY6" fmla="*/ 6496244 h 6496244"/>
              <a:gd name="connsiteX7" fmla="*/ 2727325 w 5876993"/>
              <a:gd name="connsiteY7" fmla="*/ 6472431 h 6496244"/>
              <a:gd name="connsiteX8" fmla="*/ 1372870 w 5876993"/>
              <a:gd name="connsiteY8" fmla="*/ 5754564 h 6496244"/>
              <a:gd name="connsiteX9" fmla="*/ 292100 w 5876993"/>
              <a:gd name="connsiteY9" fmla="*/ 5069081 h 6496244"/>
              <a:gd name="connsiteX10" fmla="*/ 0 w 5876993"/>
              <a:gd name="connsiteY10" fmla="*/ 4249931 h 6496244"/>
              <a:gd name="connsiteX11" fmla="*/ 19050 w 5876993"/>
              <a:gd name="connsiteY11" fmla="*/ 95444 h 6496244"/>
              <a:gd name="connsiteX0" fmla="*/ 29031 w 5876993"/>
              <a:gd name="connsiteY0" fmla="*/ 7936 h 6496244"/>
              <a:gd name="connsiteX1" fmla="*/ 2842976 w 5876993"/>
              <a:gd name="connsiteY1" fmla="*/ 0 h 6496244"/>
              <a:gd name="connsiteX2" fmla="*/ 3305175 w 5876993"/>
              <a:gd name="connsiteY2" fmla="*/ 138306 h 6496244"/>
              <a:gd name="connsiteX3" fmla="*/ 4429125 w 5876993"/>
              <a:gd name="connsiteY3" fmla="*/ 766956 h 6496244"/>
              <a:gd name="connsiteX4" fmla="*/ 5524500 w 5876993"/>
              <a:gd name="connsiteY4" fmla="*/ 1424181 h 6496244"/>
              <a:gd name="connsiteX5" fmla="*/ 5867400 w 5876993"/>
              <a:gd name="connsiteY5" fmla="*/ 2070294 h 6496244"/>
              <a:gd name="connsiteX6" fmla="*/ 5876925 w 5876993"/>
              <a:gd name="connsiteY6" fmla="*/ 6496244 h 6496244"/>
              <a:gd name="connsiteX7" fmla="*/ 2727325 w 5876993"/>
              <a:gd name="connsiteY7" fmla="*/ 6472431 h 6496244"/>
              <a:gd name="connsiteX8" fmla="*/ 1372870 w 5876993"/>
              <a:gd name="connsiteY8" fmla="*/ 5754564 h 6496244"/>
              <a:gd name="connsiteX9" fmla="*/ 292100 w 5876993"/>
              <a:gd name="connsiteY9" fmla="*/ 5069081 h 6496244"/>
              <a:gd name="connsiteX10" fmla="*/ 0 w 5876993"/>
              <a:gd name="connsiteY10" fmla="*/ 4249931 h 6496244"/>
              <a:gd name="connsiteX11" fmla="*/ 29031 w 5876993"/>
              <a:gd name="connsiteY11" fmla="*/ 7936 h 6496244"/>
              <a:gd name="connsiteX0" fmla="*/ 29031 w 5876993"/>
              <a:gd name="connsiteY0" fmla="*/ 7936 h 6496244"/>
              <a:gd name="connsiteX1" fmla="*/ 2813033 w 5876993"/>
              <a:gd name="connsiteY1" fmla="*/ 0 h 6496244"/>
              <a:gd name="connsiteX2" fmla="*/ 3305175 w 5876993"/>
              <a:gd name="connsiteY2" fmla="*/ 138306 h 6496244"/>
              <a:gd name="connsiteX3" fmla="*/ 4429125 w 5876993"/>
              <a:gd name="connsiteY3" fmla="*/ 766956 h 6496244"/>
              <a:gd name="connsiteX4" fmla="*/ 5524500 w 5876993"/>
              <a:gd name="connsiteY4" fmla="*/ 1424181 h 6496244"/>
              <a:gd name="connsiteX5" fmla="*/ 5867400 w 5876993"/>
              <a:gd name="connsiteY5" fmla="*/ 2070294 h 6496244"/>
              <a:gd name="connsiteX6" fmla="*/ 5876925 w 5876993"/>
              <a:gd name="connsiteY6" fmla="*/ 6496244 h 6496244"/>
              <a:gd name="connsiteX7" fmla="*/ 2727325 w 5876993"/>
              <a:gd name="connsiteY7" fmla="*/ 6472431 h 6496244"/>
              <a:gd name="connsiteX8" fmla="*/ 1372870 w 5876993"/>
              <a:gd name="connsiteY8" fmla="*/ 5754564 h 6496244"/>
              <a:gd name="connsiteX9" fmla="*/ 292100 w 5876993"/>
              <a:gd name="connsiteY9" fmla="*/ 5069081 h 6496244"/>
              <a:gd name="connsiteX10" fmla="*/ 0 w 5876993"/>
              <a:gd name="connsiteY10" fmla="*/ 4249931 h 6496244"/>
              <a:gd name="connsiteX11" fmla="*/ 29031 w 5876993"/>
              <a:gd name="connsiteY11" fmla="*/ 7936 h 6496244"/>
              <a:gd name="connsiteX0" fmla="*/ 29031 w 5876993"/>
              <a:gd name="connsiteY0" fmla="*/ 1454 h 6489762"/>
              <a:gd name="connsiteX1" fmla="*/ 2939463 w 5876993"/>
              <a:gd name="connsiteY1" fmla="*/ 0 h 6489762"/>
              <a:gd name="connsiteX2" fmla="*/ 3305175 w 5876993"/>
              <a:gd name="connsiteY2" fmla="*/ 131824 h 6489762"/>
              <a:gd name="connsiteX3" fmla="*/ 4429125 w 5876993"/>
              <a:gd name="connsiteY3" fmla="*/ 760474 h 6489762"/>
              <a:gd name="connsiteX4" fmla="*/ 5524500 w 5876993"/>
              <a:gd name="connsiteY4" fmla="*/ 1417699 h 6489762"/>
              <a:gd name="connsiteX5" fmla="*/ 5867400 w 5876993"/>
              <a:gd name="connsiteY5" fmla="*/ 2063812 h 6489762"/>
              <a:gd name="connsiteX6" fmla="*/ 5876925 w 5876993"/>
              <a:gd name="connsiteY6" fmla="*/ 6489762 h 6489762"/>
              <a:gd name="connsiteX7" fmla="*/ 2727325 w 5876993"/>
              <a:gd name="connsiteY7" fmla="*/ 6465949 h 6489762"/>
              <a:gd name="connsiteX8" fmla="*/ 1372870 w 5876993"/>
              <a:gd name="connsiteY8" fmla="*/ 5748082 h 6489762"/>
              <a:gd name="connsiteX9" fmla="*/ 292100 w 5876993"/>
              <a:gd name="connsiteY9" fmla="*/ 5062599 h 6489762"/>
              <a:gd name="connsiteX10" fmla="*/ 0 w 5876993"/>
              <a:gd name="connsiteY10" fmla="*/ 4243449 h 6489762"/>
              <a:gd name="connsiteX11" fmla="*/ 29031 w 5876993"/>
              <a:gd name="connsiteY11" fmla="*/ 1454 h 6489762"/>
              <a:gd name="connsiteX0" fmla="*/ 29031 w 5876993"/>
              <a:gd name="connsiteY0" fmla="*/ 1454 h 6489762"/>
              <a:gd name="connsiteX1" fmla="*/ 2912846 w 5876993"/>
              <a:gd name="connsiteY1" fmla="*/ 0 h 6489762"/>
              <a:gd name="connsiteX2" fmla="*/ 3305175 w 5876993"/>
              <a:gd name="connsiteY2" fmla="*/ 131824 h 6489762"/>
              <a:gd name="connsiteX3" fmla="*/ 4429125 w 5876993"/>
              <a:gd name="connsiteY3" fmla="*/ 760474 h 6489762"/>
              <a:gd name="connsiteX4" fmla="*/ 5524500 w 5876993"/>
              <a:gd name="connsiteY4" fmla="*/ 1417699 h 6489762"/>
              <a:gd name="connsiteX5" fmla="*/ 5867400 w 5876993"/>
              <a:gd name="connsiteY5" fmla="*/ 2063812 h 6489762"/>
              <a:gd name="connsiteX6" fmla="*/ 5876925 w 5876993"/>
              <a:gd name="connsiteY6" fmla="*/ 6489762 h 6489762"/>
              <a:gd name="connsiteX7" fmla="*/ 2727325 w 5876993"/>
              <a:gd name="connsiteY7" fmla="*/ 6465949 h 6489762"/>
              <a:gd name="connsiteX8" fmla="*/ 1372870 w 5876993"/>
              <a:gd name="connsiteY8" fmla="*/ 5748082 h 6489762"/>
              <a:gd name="connsiteX9" fmla="*/ 292100 w 5876993"/>
              <a:gd name="connsiteY9" fmla="*/ 5062599 h 6489762"/>
              <a:gd name="connsiteX10" fmla="*/ 0 w 5876993"/>
              <a:gd name="connsiteY10" fmla="*/ 4243449 h 6489762"/>
              <a:gd name="connsiteX11" fmla="*/ 29031 w 5876993"/>
              <a:gd name="connsiteY11" fmla="*/ 1454 h 6489762"/>
              <a:gd name="connsiteX0" fmla="*/ 29031 w 5886944"/>
              <a:gd name="connsiteY0" fmla="*/ 1454 h 6465949"/>
              <a:gd name="connsiteX1" fmla="*/ 2912846 w 5886944"/>
              <a:gd name="connsiteY1" fmla="*/ 0 h 6465949"/>
              <a:gd name="connsiteX2" fmla="*/ 3305175 w 5886944"/>
              <a:gd name="connsiteY2" fmla="*/ 131824 h 6465949"/>
              <a:gd name="connsiteX3" fmla="*/ 4429125 w 5886944"/>
              <a:gd name="connsiteY3" fmla="*/ 760474 h 6465949"/>
              <a:gd name="connsiteX4" fmla="*/ 5524500 w 5886944"/>
              <a:gd name="connsiteY4" fmla="*/ 1417699 h 6465949"/>
              <a:gd name="connsiteX5" fmla="*/ 5867400 w 5886944"/>
              <a:gd name="connsiteY5" fmla="*/ 2063812 h 6465949"/>
              <a:gd name="connsiteX6" fmla="*/ 5886906 w 5886944"/>
              <a:gd name="connsiteY6" fmla="*/ 6061950 h 6465949"/>
              <a:gd name="connsiteX7" fmla="*/ 2727325 w 5886944"/>
              <a:gd name="connsiteY7" fmla="*/ 6465949 h 6465949"/>
              <a:gd name="connsiteX8" fmla="*/ 1372870 w 5886944"/>
              <a:gd name="connsiteY8" fmla="*/ 5748082 h 6465949"/>
              <a:gd name="connsiteX9" fmla="*/ 292100 w 5886944"/>
              <a:gd name="connsiteY9" fmla="*/ 5062599 h 6465949"/>
              <a:gd name="connsiteX10" fmla="*/ 0 w 5886944"/>
              <a:gd name="connsiteY10" fmla="*/ 4243449 h 6465949"/>
              <a:gd name="connsiteX11" fmla="*/ 29031 w 5886944"/>
              <a:gd name="connsiteY11" fmla="*/ 1454 h 6465949"/>
              <a:gd name="connsiteX0" fmla="*/ 29031 w 5886944"/>
              <a:gd name="connsiteY0" fmla="*/ 1454 h 6465949"/>
              <a:gd name="connsiteX1" fmla="*/ 2912846 w 5886944"/>
              <a:gd name="connsiteY1" fmla="*/ 0 h 6465949"/>
              <a:gd name="connsiteX2" fmla="*/ 3305175 w 5886944"/>
              <a:gd name="connsiteY2" fmla="*/ 131824 h 6465949"/>
              <a:gd name="connsiteX3" fmla="*/ 4429125 w 5886944"/>
              <a:gd name="connsiteY3" fmla="*/ 760474 h 6465949"/>
              <a:gd name="connsiteX4" fmla="*/ 5524500 w 5886944"/>
              <a:gd name="connsiteY4" fmla="*/ 1417699 h 6465949"/>
              <a:gd name="connsiteX5" fmla="*/ 5867400 w 5886944"/>
              <a:gd name="connsiteY5" fmla="*/ 2063812 h 6465949"/>
              <a:gd name="connsiteX6" fmla="*/ 5886906 w 5886944"/>
              <a:gd name="connsiteY6" fmla="*/ 6061950 h 6465949"/>
              <a:gd name="connsiteX7" fmla="*/ 2727325 w 5886944"/>
              <a:gd name="connsiteY7" fmla="*/ 6465949 h 6465949"/>
              <a:gd name="connsiteX8" fmla="*/ 1372870 w 5886944"/>
              <a:gd name="connsiteY8" fmla="*/ 5748082 h 6465949"/>
              <a:gd name="connsiteX9" fmla="*/ 0 w 5886944"/>
              <a:gd name="connsiteY9" fmla="*/ 4243449 h 6465949"/>
              <a:gd name="connsiteX10" fmla="*/ 29031 w 5886944"/>
              <a:gd name="connsiteY10" fmla="*/ 1454 h 6465949"/>
              <a:gd name="connsiteX0" fmla="*/ 29031 w 5886944"/>
              <a:gd name="connsiteY0" fmla="*/ 1454 h 6465949"/>
              <a:gd name="connsiteX1" fmla="*/ 2912846 w 5886944"/>
              <a:gd name="connsiteY1" fmla="*/ 0 h 6465949"/>
              <a:gd name="connsiteX2" fmla="*/ 3305175 w 5886944"/>
              <a:gd name="connsiteY2" fmla="*/ 131824 h 6465949"/>
              <a:gd name="connsiteX3" fmla="*/ 4429125 w 5886944"/>
              <a:gd name="connsiteY3" fmla="*/ 760474 h 6465949"/>
              <a:gd name="connsiteX4" fmla="*/ 5524500 w 5886944"/>
              <a:gd name="connsiteY4" fmla="*/ 1417699 h 6465949"/>
              <a:gd name="connsiteX5" fmla="*/ 5867400 w 5886944"/>
              <a:gd name="connsiteY5" fmla="*/ 2063812 h 6465949"/>
              <a:gd name="connsiteX6" fmla="*/ 5886906 w 5886944"/>
              <a:gd name="connsiteY6" fmla="*/ 6061950 h 6465949"/>
              <a:gd name="connsiteX7" fmla="*/ 2727325 w 5886944"/>
              <a:gd name="connsiteY7" fmla="*/ 6465949 h 6465949"/>
              <a:gd name="connsiteX8" fmla="*/ 0 w 5886944"/>
              <a:gd name="connsiteY8" fmla="*/ 4243449 h 6465949"/>
              <a:gd name="connsiteX9" fmla="*/ 29031 w 5886944"/>
              <a:gd name="connsiteY9" fmla="*/ 1454 h 6465949"/>
              <a:gd name="connsiteX0" fmla="*/ 320 w 5858233"/>
              <a:gd name="connsiteY0" fmla="*/ 1454 h 6589779"/>
              <a:gd name="connsiteX1" fmla="*/ 2884135 w 5858233"/>
              <a:gd name="connsiteY1" fmla="*/ 0 h 6589779"/>
              <a:gd name="connsiteX2" fmla="*/ 3276464 w 5858233"/>
              <a:gd name="connsiteY2" fmla="*/ 131824 h 6589779"/>
              <a:gd name="connsiteX3" fmla="*/ 4400414 w 5858233"/>
              <a:gd name="connsiteY3" fmla="*/ 760474 h 6589779"/>
              <a:gd name="connsiteX4" fmla="*/ 5495789 w 5858233"/>
              <a:gd name="connsiteY4" fmla="*/ 1417699 h 6589779"/>
              <a:gd name="connsiteX5" fmla="*/ 5838689 w 5858233"/>
              <a:gd name="connsiteY5" fmla="*/ 2063812 h 6589779"/>
              <a:gd name="connsiteX6" fmla="*/ 5858195 w 5858233"/>
              <a:gd name="connsiteY6" fmla="*/ 6061950 h 6589779"/>
              <a:gd name="connsiteX7" fmla="*/ 2698614 w 5858233"/>
              <a:gd name="connsiteY7" fmla="*/ 6465949 h 6589779"/>
              <a:gd name="connsiteX8" fmla="*/ 31177 w 5858233"/>
              <a:gd name="connsiteY8" fmla="*/ 6071372 h 6589779"/>
              <a:gd name="connsiteX9" fmla="*/ 320 w 5858233"/>
              <a:gd name="connsiteY9" fmla="*/ 1454 h 6589779"/>
              <a:gd name="connsiteX0" fmla="*/ 320 w 5858233"/>
              <a:gd name="connsiteY0" fmla="*/ 1454 h 6071373"/>
              <a:gd name="connsiteX1" fmla="*/ 2884135 w 5858233"/>
              <a:gd name="connsiteY1" fmla="*/ 0 h 6071373"/>
              <a:gd name="connsiteX2" fmla="*/ 3276464 w 5858233"/>
              <a:gd name="connsiteY2" fmla="*/ 131824 h 6071373"/>
              <a:gd name="connsiteX3" fmla="*/ 4400414 w 5858233"/>
              <a:gd name="connsiteY3" fmla="*/ 760474 h 6071373"/>
              <a:gd name="connsiteX4" fmla="*/ 5495789 w 5858233"/>
              <a:gd name="connsiteY4" fmla="*/ 1417699 h 6071373"/>
              <a:gd name="connsiteX5" fmla="*/ 5838689 w 5858233"/>
              <a:gd name="connsiteY5" fmla="*/ 2063812 h 6071373"/>
              <a:gd name="connsiteX6" fmla="*/ 5858195 w 5858233"/>
              <a:gd name="connsiteY6" fmla="*/ 6061950 h 6071373"/>
              <a:gd name="connsiteX7" fmla="*/ 31177 w 5858233"/>
              <a:gd name="connsiteY7" fmla="*/ 6071372 h 6071373"/>
              <a:gd name="connsiteX8" fmla="*/ 320 w 5858233"/>
              <a:gd name="connsiteY8" fmla="*/ 1454 h 6071373"/>
              <a:gd name="connsiteX0" fmla="*/ 320 w 5858233"/>
              <a:gd name="connsiteY0" fmla="*/ 0 h 6069919"/>
              <a:gd name="connsiteX1" fmla="*/ 2824247 w 5858233"/>
              <a:gd name="connsiteY1" fmla="*/ 3409 h 6069919"/>
              <a:gd name="connsiteX2" fmla="*/ 3276464 w 5858233"/>
              <a:gd name="connsiteY2" fmla="*/ 130370 h 6069919"/>
              <a:gd name="connsiteX3" fmla="*/ 4400414 w 5858233"/>
              <a:gd name="connsiteY3" fmla="*/ 759020 h 6069919"/>
              <a:gd name="connsiteX4" fmla="*/ 5495789 w 5858233"/>
              <a:gd name="connsiteY4" fmla="*/ 1416245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495789 w 5858233"/>
              <a:gd name="connsiteY4" fmla="*/ 1416245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400967 w 5858233"/>
              <a:gd name="connsiteY4" fmla="*/ 1343322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400967 w 5858233"/>
              <a:gd name="connsiteY4" fmla="*/ 1343322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11587 w 5858233"/>
              <a:gd name="connsiteY2" fmla="*/ 96340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4400414 w 5858233"/>
              <a:gd name="connsiteY2" fmla="*/ 759020 h 6069919"/>
              <a:gd name="connsiteX3" fmla="*/ 5376014 w 5858233"/>
              <a:gd name="connsiteY3" fmla="*/ 1333600 h 6069919"/>
              <a:gd name="connsiteX4" fmla="*/ 5838689 w 5858233"/>
              <a:gd name="connsiteY4" fmla="*/ 2062358 h 6069919"/>
              <a:gd name="connsiteX5" fmla="*/ 5858195 w 5858233"/>
              <a:gd name="connsiteY5" fmla="*/ 6060496 h 6069919"/>
              <a:gd name="connsiteX6" fmla="*/ 31177 w 5858233"/>
              <a:gd name="connsiteY6" fmla="*/ 6069918 h 6069919"/>
              <a:gd name="connsiteX7" fmla="*/ 320 w 5858233"/>
              <a:gd name="connsiteY7" fmla="*/ 0 h 6069919"/>
              <a:gd name="connsiteX0" fmla="*/ 320 w 5858233"/>
              <a:gd name="connsiteY0" fmla="*/ 0 h 6069919"/>
              <a:gd name="connsiteX1" fmla="*/ 2824247 w 5858233"/>
              <a:gd name="connsiteY1" fmla="*/ 3409 h 6069919"/>
              <a:gd name="connsiteX2" fmla="*/ 5376014 w 5858233"/>
              <a:gd name="connsiteY2" fmla="*/ 1333600 h 6069919"/>
              <a:gd name="connsiteX3" fmla="*/ 5838689 w 5858233"/>
              <a:gd name="connsiteY3" fmla="*/ 2062358 h 6069919"/>
              <a:gd name="connsiteX4" fmla="*/ 5858195 w 5858233"/>
              <a:gd name="connsiteY4" fmla="*/ 6060496 h 6069919"/>
              <a:gd name="connsiteX5" fmla="*/ 31177 w 5858233"/>
              <a:gd name="connsiteY5" fmla="*/ 6069918 h 6069919"/>
              <a:gd name="connsiteX6" fmla="*/ 320 w 5858233"/>
              <a:gd name="connsiteY6" fmla="*/ 0 h 6069919"/>
              <a:gd name="connsiteX0" fmla="*/ 320 w 5858233"/>
              <a:gd name="connsiteY0" fmla="*/ 0 h 6069919"/>
              <a:gd name="connsiteX1" fmla="*/ 2824247 w 5858233"/>
              <a:gd name="connsiteY1" fmla="*/ 3409 h 6069919"/>
              <a:gd name="connsiteX2" fmla="*/ 5838689 w 5858233"/>
              <a:gd name="connsiteY2" fmla="*/ 2062358 h 6069919"/>
              <a:gd name="connsiteX3" fmla="*/ 5858195 w 5858233"/>
              <a:gd name="connsiteY3" fmla="*/ 6060496 h 6069919"/>
              <a:gd name="connsiteX4" fmla="*/ 31177 w 5858233"/>
              <a:gd name="connsiteY4" fmla="*/ 6069918 h 6069919"/>
              <a:gd name="connsiteX5" fmla="*/ 320 w 5858233"/>
              <a:gd name="connsiteY5" fmla="*/ 0 h 6069919"/>
              <a:gd name="connsiteX0" fmla="*/ 320 w 5858233"/>
              <a:gd name="connsiteY0" fmla="*/ 0 h 6069919"/>
              <a:gd name="connsiteX1" fmla="*/ 2824247 w 5858233"/>
              <a:gd name="connsiteY1" fmla="*/ 3409 h 6069919"/>
              <a:gd name="connsiteX2" fmla="*/ 5838689 w 5858233"/>
              <a:gd name="connsiteY2" fmla="*/ 2062358 h 6069919"/>
              <a:gd name="connsiteX3" fmla="*/ 5858195 w 5858233"/>
              <a:gd name="connsiteY3" fmla="*/ 6060496 h 6069919"/>
              <a:gd name="connsiteX4" fmla="*/ 31177 w 5858233"/>
              <a:gd name="connsiteY4" fmla="*/ 6069918 h 6069919"/>
              <a:gd name="connsiteX5" fmla="*/ 320 w 5858233"/>
              <a:gd name="connsiteY5" fmla="*/ 0 h 6069919"/>
              <a:gd name="connsiteX0" fmla="*/ 320 w 5905710"/>
              <a:gd name="connsiteY0" fmla="*/ 12399 h 6082318"/>
              <a:gd name="connsiteX1" fmla="*/ 5905710 w 5905710"/>
              <a:gd name="connsiteY1" fmla="*/ 0 h 6082318"/>
              <a:gd name="connsiteX2" fmla="*/ 5838689 w 5905710"/>
              <a:gd name="connsiteY2" fmla="*/ 2074757 h 6082318"/>
              <a:gd name="connsiteX3" fmla="*/ 5858195 w 5905710"/>
              <a:gd name="connsiteY3" fmla="*/ 6072895 h 6082318"/>
              <a:gd name="connsiteX4" fmla="*/ 31177 w 5905710"/>
              <a:gd name="connsiteY4" fmla="*/ 6082317 h 6082318"/>
              <a:gd name="connsiteX5" fmla="*/ 320 w 5905710"/>
              <a:gd name="connsiteY5" fmla="*/ 12399 h 6082318"/>
              <a:gd name="connsiteX0" fmla="*/ 320 w 5905710"/>
              <a:gd name="connsiteY0" fmla="*/ 12399 h 6082318"/>
              <a:gd name="connsiteX1" fmla="*/ 5905710 w 5905710"/>
              <a:gd name="connsiteY1" fmla="*/ 0 h 6082318"/>
              <a:gd name="connsiteX2" fmla="*/ 5871470 w 5905710"/>
              <a:gd name="connsiteY2" fmla="*/ 3528996 h 6082318"/>
              <a:gd name="connsiteX3" fmla="*/ 5858195 w 5905710"/>
              <a:gd name="connsiteY3" fmla="*/ 6072895 h 6082318"/>
              <a:gd name="connsiteX4" fmla="*/ 31177 w 5905710"/>
              <a:gd name="connsiteY4" fmla="*/ 6082317 h 6082318"/>
              <a:gd name="connsiteX5" fmla="*/ 320 w 5905710"/>
              <a:gd name="connsiteY5" fmla="*/ 12399 h 6082318"/>
              <a:gd name="connsiteX0" fmla="*/ 320 w 5905710"/>
              <a:gd name="connsiteY0" fmla="*/ 12399 h 6082318"/>
              <a:gd name="connsiteX1" fmla="*/ 5905710 w 5905710"/>
              <a:gd name="connsiteY1" fmla="*/ 0 h 6082318"/>
              <a:gd name="connsiteX2" fmla="*/ 5871470 w 5905710"/>
              <a:gd name="connsiteY2" fmla="*/ 3528996 h 6082318"/>
              <a:gd name="connsiteX3" fmla="*/ 2764441 w 5905710"/>
              <a:gd name="connsiteY3" fmla="*/ 6063016 h 6082318"/>
              <a:gd name="connsiteX4" fmla="*/ 31177 w 5905710"/>
              <a:gd name="connsiteY4" fmla="*/ 6082317 h 6082318"/>
              <a:gd name="connsiteX5" fmla="*/ 320 w 5905710"/>
              <a:gd name="connsiteY5" fmla="*/ 12399 h 6082318"/>
              <a:gd name="connsiteX0" fmla="*/ 320 w 5905710"/>
              <a:gd name="connsiteY0" fmla="*/ 12399 h 6102533"/>
              <a:gd name="connsiteX1" fmla="*/ 5905710 w 5905710"/>
              <a:gd name="connsiteY1" fmla="*/ 0 h 6102533"/>
              <a:gd name="connsiteX2" fmla="*/ 5871470 w 5905710"/>
              <a:gd name="connsiteY2" fmla="*/ 3528996 h 6102533"/>
              <a:gd name="connsiteX3" fmla="*/ 2774686 w 5905710"/>
              <a:gd name="connsiteY3" fmla="*/ 6102533 h 6102533"/>
              <a:gd name="connsiteX4" fmla="*/ 31177 w 5905710"/>
              <a:gd name="connsiteY4" fmla="*/ 6082317 h 6102533"/>
              <a:gd name="connsiteX5" fmla="*/ 320 w 5905710"/>
              <a:gd name="connsiteY5" fmla="*/ 12399 h 6102533"/>
              <a:gd name="connsiteX0" fmla="*/ 320 w 5905710"/>
              <a:gd name="connsiteY0" fmla="*/ 12399 h 6102533"/>
              <a:gd name="connsiteX1" fmla="*/ 5905710 w 5905710"/>
              <a:gd name="connsiteY1" fmla="*/ 0 h 6102533"/>
              <a:gd name="connsiteX2" fmla="*/ 5871470 w 5905710"/>
              <a:gd name="connsiteY2" fmla="*/ 3528996 h 6102533"/>
              <a:gd name="connsiteX3" fmla="*/ 2774686 w 5905710"/>
              <a:gd name="connsiteY3" fmla="*/ 6102533 h 6102533"/>
              <a:gd name="connsiteX4" fmla="*/ 31177 w 5905710"/>
              <a:gd name="connsiteY4" fmla="*/ 6082317 h 6102533"/>
              <a:gd name="connsiteX5" fmla="*/ 320 w 5905710"/>
              <a:gd name="connsiteY5" fmla="*/ 12399 h 6102533"/>
              <a:gd name="connsiteX0" fmla="*/ 320 w 5905710"/>
              <a:gd name="connsiteY0" fmla="*/ 12399 h 6112411"/>
              <a:gd name="connsiteX1" fmla="*/ 5905710 w 5905710"/>
              <a:gd name="connsiteY1" fmla="*/ 0 h 6112411"/>
              <a:gd name="connsiteX2" fmla="*/ 5871470 w 5905710"/>
              <a:gd name="connsiteY2" fmla="*/ 3528996 h 6112411"/>
              <a:gd name="connsiteX3" fmla="*/ 2446871 w 5905710"/>
              <a:gd name="connsiteY3" fmla="*/ 6112411 h 6112411"/>
              <a:gd name="connsiteX4" fmla="*/ 31177 w 5905710"/>
              <a:gd name="connsiteY4" fmla="*/ 6082317 h 6112411"/>
              <a:gd name="connsiteX5" fmla="*/ 320 w 5905710"/>
              <a:gd name="connsiteY5" fmla="*/ 12399 h 6112411"/>
              <a:gd name="connsiteX0" fmla="*/ 320 w 5905710"/>
              <a:gd name="connsiteY0" fmla="*/ 12399 h 6114348"/>
              <a:gd name="connsiteX1" fmla="*/ 5905710 w 5905710"/>
              <a:gd name="connsiteY1" fmla="*/ 0 h 6114348"/>
              <a:gd name="connsiteX2" fmla="*/ 5871470 w 5905710"/>
              <a:gd name="connsiteY2" fmla="*/ 3528996 h 6114348"/>
              <a:gd name="connsiteX3" fmla="*/ 2446871 w 5905710"/>
              <a:gd name="connsiteY3" fmla="*/ 6112411 h 6114348"/>
              <a:gd name="connsiteX4" fmla="*/ 31177 w 5905710"/>
              <a:gd name="connsiteY4" fmla="*/ 6082317 h 6114348"/>
              <a:gd name="connsiteX5" fmla="*/ 320 w 5905710"/>
              <a:gd name="connsiteY5" fmla="*/ 12399 h 6114348"/>
              <a:gd name="connsiteX0" fmla="*/ 320 w 5905710"/>
              <a:gd name="connsiteY0" fmla="*/ 12399 h 6112411"/>
              <a:gd name="connsiteX1" fmla="*/ 5905710 w 5905710"/>
              <a:gd name="connsiteY1" fmla="*/ 0 h 6112411"/>
              <a:gd name="connsiteX2" fmla="*/ 5871470 w 5905710"/>
              <a:gd name="connsiteY2" fmla="*/ 3528996 h 6112411"/>
              <a:gd name="connsiteX3" fmla="*/ 2446871 w 5905710"/>
              <a:gd name="connsiteY3" fmla="*/ 6112411 h 6112411"/>
              <a:gd name="connsiteX4" fmla="*/ 31177 w 5905710"/>
              <a:gd name="connsiteY4" fmla="*/ 6082317 h 6112411"/>
              <a:gd name="connsiteX5" fmla="*/ 320 w 5905710"/>
              <a:gd name="connsiteY5" fmla="*/ 12399 h 6112411"/>
              <a:gd name="connsiteX0" fmla="*/ 320 w 5905710"/>
              <a:gd name="connsiteY0" fmla="*/ 12399 h 6122470"/>
              <a:gd name="connsiteX1" fmla="*/ 5905710 w 5905710"/>
              <a:gd name="connsiteY1" fmla="*/ 0 h 6122470"/>
              <a:gd name="connsiteX2" fmla="*/ 5871470 w 5905710"/>
              <a:gd name="connsiteY2" fmla="*/ 3528996 h 6122470"/>
              <a:gd name="connsiteX3" fmla="*/ 2446871 w 5905710"/>
              <a:gd name="connsiteY3" fmla="*/ 6112411 h 6122470"/>
              <a:gd name="connsiteX4" fmla="*/ 31177 w 5905710"/>
              <a:gd name="connsiteY4" fmla="*/ 6082317 h 6122470"/>
              <a:gd name="connsiteX5" fmla="*/ 320 w 5905710"/>
              <a:gd name="connsiteY5" fmla="*/ 12399 h 6122470"/>
              <a:gd name="connsiteX0" fmla="*/ 320 w 5905710"/>
              <a:gd name="connsiteY0" fmla="*/ 12399 h 6112411"/>
              <a:gd name="connsiteX1" fmla="*/ 5905710 w 5905710"/>
              <a:gd name="connsiteY1" fmla="*/ 0 h 6112411"/>
              <a:gd name="connsiteX2" fmla="*/ 5871470 w 5905710"/>
              <a:gd name="connsiteY2" fmla="*/ 3528996 h 6112411"/>
              <a:gd name="connsiteX3" fmla="*/ 5284629 w 5905710"/>
              <a:gd name="connsiteY3" fmla="*/ 4672289 h 6112411"/>
              <a:gd name="connsiteX4" fmla="*/ 2446871 w 5905710"/>
              <a:gd name="connsiteY4" fmla="*/ 6112411 h 6112411"/>
              <a:gd name="connsiteX5" fmla="*/ 31177 w 5905710"/>
              <a:gd name="connsiteY5" fmla="*/ 6082317 h 6112411"/>
              <a:gd name="connsiteX6" fmla="*/ 320 w 5905710"/>
              <a:gd name="connsiteY6" fmla="*/ 12399 h 6112411"/>
              <a:gd name="connsiteX0" fmla="*/ 320 w 5905710"/>
              <a:gd name="connsiteY0" fmla="*/ 12399 h 6112411"/>
              <a:gd name="connsiteX1" fmla="*/ 5905710 w 5905710"/>
              <a:gd name="connsiteY1" fmla="*/ 0 h 6112411"/>
              <a:gd name="connsiteX2" fmla="*/ 5871470 w 5905710"/>
              <a:gd name="connsiteY2" fmla="*/ 3528996 h 6112411"/>
              <a:gd name="connsiteX3" fmla="*/ 5264141 w 5905710"/>
              <a:gd name="connsiteY3" fmla="*/ 4810600 h 6112411"/>
              <a:gd name="connsiteX4" fmla="*/ 2446871 w 5905710"/>
              <a:gd name="connsiteY4" fmla="*/ 6112411 h 6112411"/>
              <a:gd name="connsiteX5" fmla="*/ 31177 w 5905710"/>
              <a:gd name="connsiteY5" fmla="*/ 6082317 h 6112411"/>
              <a:gd name="connsiteX6" fmla="*/ 320 w 5905710"/>
              <a:gd name="connsiteY6" fmla="*/ 12399 h 6112411"/>
              <a:gd name="connsiteX0" fmla="*/ 320 w 5905710"/>
              <a:gd name="connsiteY0" fmla="*/ 12399 h 6112411"/>
              <a:gd name="connsiteX1" fmla="*/ 5905710 w 5905710"/>
              <a:gd name="connsiteY1" fmla="*/ 0 h 6112411"/>
              <a:gd name="connsiteX2" fmla="*/ 5871470 w 5905710"/>
              <a:gd name="connsiteY2" fmla="*/ 3528996 h 6112411"/>
              <a:gd name="connsiteX3" fmla="*/ 5264141 w 5905710"/>
              <a:gd name="connsiteY3" fmla="*/ 4810600 h 6112411"/>
              <a:gd name="connsiteX4" fmla="*/ 2446871 w 5905710"/>
              <a:gd name="connsiteY4" fmla="*/ 6112411 h 6112411"/>
              <a:gd name="connsiteX5" fmla="*/ 31177 w 5905710"/>
              <a:gd name="connsiteY5" fmla="*/ 6082317 h 6112411"/>
              <a:gd name="connsiteX6" fmla="*/ 320 w 5905710"/>
              <a:gd name="connsiteY6" fmla="*/ 12399 h 6112411"/>
              <a:gd name="connsiteX0" fmla="*/ 320 w 5905710"/>
              <a:gd name="connsiteY0" fmla="*/ 12399 h 6112411"/>
              <a:gd name="connsiteX1" fmla="*/ 5905710 w 5905710"/>
              <a:gd name="connsiteY1" fmla="*/ 0 h 6112411"/>
              <a:gd name="connsiteX2" fmla="*/ 5871470 w 5905710"/>
              <a:gd name="connsiteY2" fmla="*/ 3528996 h 6112411"/>
              <a:gd name="connsiteX3" fmla="*/ 5264141 w 5905710"/>
              <a:gd name="connsiteY3" fmla="*/ 4810600 h 6112411"/>
              <a:gd name="connsiteX4" fmla="*/ 2446871 w 5905710"/>
              <a:gd name="connsiteY4" fmla="*/ 6112411 h 6112411"/>
              <a:gd name="connsiteX5" fmla="*/ 31177 w 5905710"/>
              <a:gd name="connsiteY5" fmla="*/ 6082317 h 6112411"/>
              <a:gd name="connsiteX6" fmla="*/ 320 w 5905710"/>
              <a:gd name="connsiteY6" fmla="*/ 12399 h 6112411"/>
              <a:gd name="connsiteX0" fmla="*/ 320 w 5905710"/>
              <a:gd name="connsiteY0" fmla="*/ 12399 h 6112411"/>
              <a:gd name="connsiteX1" fmla="*/ 5905710 w 5905710"/>
              <a:gd name="connsiteY1" fmla="*/ 0 h 6112411"/>
              <a:gd name="connsiteX2" fmla="*/ 5871470 w 5905710"/>
              <a:gd name="connsiteY2" fmla="*/ 3528996 h 6112411"/>
              <a:gd name="connsiteX3" fmla="*/ 5264141 w 5905710"/>
              <a:gd name="connsiteY3" fmla="*/ 4810600 h 6112411"/>
              <a:gd name="connsiteX4" fmla="*/ 3491891 w 5905710"/>
              <a:gd name="connsiteY4" fmla="*/ 5749138 h 6112411"/>
              <a:gd name="connsiteX5" fmla="*/ 2446871 w 5905710"/>
              <a:gd name="connsiteY5" fmla="*/ 6112411 h 6112411"/>
              <a:gd name="connsiteX6" fmla="*/ 31177 w 5905710"/>
              <a:gd name="connsiteY6" fmla="*/ 6082317 h 6112411"/>
              <a:gd name="connsiteX7" fmla="*/ 320 w 5905710"/>
              <a:gd name="connsiteY7" fmla="*/ 12399 h 6112411"/>
              <a:gd name="connsiteX0" fmla="*/ 320 w 5905710"/>
              <a:gd name="connsiteY0" fmla="*/ 12399 h 6112411"/>
              <a:gd name="connsiteX1" fmla="*/ 5905710 w 5905710"/>
              <a:gd name="connsiteY1" fmla="*/ 0 h 6112411"/>
              <a:gd name="connsiteX2" fmla="*/ 5871470 w 5905710"/>
              <a:gd name="connsiteY2" fmla="*/ 3528996 h 6112411"/>
              <a:gd name="connsiteX3" fmla="*/ 5264141 w 5905710"/>
              <a:gd name="connsiteY3" fmla="*/ 4810600 h 6112411"/>
              <a:gd name="connsiteX4" fmla="*/ 3553357 w 5905710"/>
              <a:gd name="connsiteY4" fmla="*/ 5818294 h 6112411"/>
              <a:gd name="connsiteX5" fmla="*/ 2446871 w 5905710"/>
              <a:gd name="connsiteY5" fmla="*/ 6112411 h 6112411"/>
              <a:gd name="connsiteX6" fmla="*/ 31177 w 5905710"/>
              <a:gd name="connsiteY6" fmla="*/ 6082317 h 6112411"/>
              <a:gd name="connsiteX7" fmla="*/ 320 w 5905710"/>
              <a:gd name="connsiteY7" fmla="*/ 12399 h 6112411"/>
              <a:gd name="connsiteX0" fmla="*/ 320 w 5905710"/>
              <a:gd name="connsiteY0" fmla="*/ 12399 h 6112411"/>
              <a:gd name="connsiteX1" fmla="*/ 5905710 w 5905710"/>
              <a:gd name="connsiteY1" fmla="*/ 0 h 6112411"/>
              <a:gd name="connsiteX2" fmla="*/ 5871470 w 5905710"/>
              <a:gd name="connsiteY2" fmla="*/ 3528996 h 6112411"/>
              <a:gd name="connsiteX3" fmla="*/ 5264141 w 5905710"/>
              <a:gd name="connsiteY3" fmla="*/ 4810600 h 6112411"/>
              <a:gd name="connsiteX4" fmla="*/ 3553357 w 5905710"/>
              <a:gd name="connsiteY4" fmla="*/ 5818294 h 6112411"/>
              <a:gd name="connsiteX5" fmla="*/ 2446871 w 5905710"/>
              <a:gd name="connsiteY5" fmla="*/ 6112411 h 6112411"/>
              <a:gd name="connsiteX6" fmla="*/ 31177 w 5905710"/>
              <a:gd name="connsiteY6" fmla="*/ 6082317 h 6112411"/>
              <a:gd name="connsiteX7" fmla="*/ 320 w 5905710"/>
              <a:gd name="connsiteY7" fmla="*/ 12399 h 6112411"/>
              <a:gd name="connsiteX0" fmla="*/ 320 w 5905710"/>
              <a:gd name="connsiteY0" fmla="*/ 12399 h 6112411"/>
              <a:gd name="connsiteX1" fmla="*/ 5905710 w 5905710"/>
              <a:gd name="connsiteY1" fmla="*/ 0 h 6112411"/>
              <a:gd name="connsiteX2" fmla="*/ 5871470 w 5905710"/>
              <a:gd name="connsiteY2" fmla="*/ 3528996 h 6112411"/>
              <a:gd name="connsiteX3" fmla="*/ 5264141 w 5905710"/>
              <a:gd name="connsiteY3" fmla="*/ 4810600 h 6112411"/>
              <a:gd name="connsiteX4" fmla="*/ 3553357 w 5905710"/>
              <a:gd name="connsiteY4" fmla="*/ 5818294 h 6112411"/>
              <a:gd name="connsiteX5" fmla="*/ 2446871 w 5905710"/>
              <a:gd name="connsiteY5" fmla="*/ 6112411 h 6112411"/>
              <a:gd name="connsiteX6" fmla="*/ 31177 w 5905710"/>
              <a:gd name="connsiteY6" fmla="*/ 6082317 h 6112411"/>
              <a:gd name="connsiteX7" fmla="*/ 320 w 5905710"/>
              <a:gd name="connsiteY7" fmla="*/ 12399 h 6112411"/>
              <a:gd name="connsiteX0" fmla="*/ 320 w 5905710"/>
              <a:gd name="connsiteY0" fmla="*/ 12399 h 6112411"/>
              <a:gd name="connsiteX1" fmla="*/ 5905710 w 5905710"/>
              <a:gd name="connsiteY1" fmla="*/ 0 h 6112411"/>
              <a:gd name="connsiteX2" fmla="*/ 5871470 w 5905710"/>
              <a:gd name="connsiteY2" fmla="*/ 3528996 h 6112411"/>
              <a:gd name="connsiteX3" fmla="*/ 5264141 w 5905710"/>
              <a:gd name="connsiteY3" fmla="*/ 4810600 h 6112411"/>
              <a:gd name="connsiteX4" fmla="*/ 3553357 w 5905710"/>
              <a:gd name="connsiteY4" fmla="*/ 5818294 h 6112411"/>
              <a:gd name="connsiteX5" fmla="*/ 2446871 w 5905710"/>
              <a:gd name="connsiteY5" fmla="*/ 6112411 h 6112411"/>
              <a:gd name="connsiteX6" fmla="*/ 31177 w 5905710"/>
              <a:gd name="connsiteY6" fmla="*/ 6082317 h 6112411"/>
              <a:gd name="connsiteX7" fmla="*/ 320 w 5905710"/>
              <a:gd name="connsiteY7" fmla="*/ 12399 h 6112411"/>
              <a:gd name="connsiteX0" fmla="*/ 320 w 5905710"/>
              <a:gd name="connsiteY0" fmla="*/ 12399 h 6112411"/>
              <a:gd name="connsiteX1" fmla="*/ 5905710 w 5905710"/>
              <a:gd name="connsiteY1" fmla="*/ 0 h 6112411"/>
              <a:gd name="connsiteX2" fmla="*/ 5871470 w 5905710"/>
              <a:gd name="connsiteY2" fmla="*/ 3528996 h 6112411"/>
              <a:gd name="connsiteX3" fmla="*/ 5264141 w 5905710"/>
              <a:gd name="connsiteY3" fmla="*/ 4810600 h 6112411"/>
              <a:gd name="connsiteX4" fmla="*/ 3553357 w 5905710"/>
              <a:gd name="connsiteY4" fmla="*/ 5818294 h 6112411"/>
              <a:gd name="connsiteX5" fmla="*/ 2446871 w 5905710"/>
              <a:gd name="connsiteY5" fmla="*/ 6112411 h 6112411"/>
              <a:gd name="connsiteX6" fmla="*/ 31177 w 5905710"/>
              <a:gd name="connsiteY6" fmla="*/ 6082317 h 6112411"/>
              <a:gd name="connsiteX7" fmla="*/ 320 w 5905710"/>
              <a:gd name="connsiteY7" fmla="*/ 12399 h 6112411"/>
              <a:gd name="connsiteX0" fmla="*/ 320 w 5905710"/>
              <a:gd name="connsiteY0" fmla="*/ 12399 h 6112411"/>
              <a:gd name="connsiteX1" fmla="*/ 5905710 w 5905710"/>
              <a:gd name="connsiteY1" fmla="*/ 0 h 6112411"/>
              <a:gd name="connsiteX2" fmla="*/ 5871470 w 5905710"/>
              <a:gd name="connsiteY2" fmla="*/ 3528996 h 6112411"/>
              <a:gd name="connsiteX3" fmla="*/ 5264141 w 5905710"/>
              <a:gd name="connsiteY3" fmla="*/ 4810600 h 6112411"/>
              <a:gd name="connsiteX4" fmla="*/ 3553357 w 5905710"/>
              <a:gd name="connsiteY4" fmla="*/ 5818294 h 6112411"/>
              <a:gd name="connsiteX5" fmla="*/ 2446871 w 5905710"/>
              <a:gd name="connsiteY5" fmla="*/ 6112411 h 6112411"/>
              <a:gd name="connsiteX6" fmla="*/ 31177 w 5905710"/>
              <a:gd name="connsiteY6" fmla="*/ 6082317 h 6112411"/>
              <a:gd name="connsiteX7" fmla="*/ 320 w 5905710"/>
              <a:gd name="connsiteY7" fmla="*/ 12399 h 6112411"/>
              <a:gd name="connsiteX0" fmla="*/ 320 w 5905710"/>
              <a:gd name="connsiteY0" fmla="*/ 12399 h 6112411"/>
              <a:gd name="connsiteX1" fmla="*/ 5905710 w 5905710"/>
              <a:gd name="connsiteY1" fmla="*/ 0 h 6112411"/>
              <a:gd name="connsiteX2" fmla="*/ 5871470 w 5905710"/>
              <a:gd name="connsiteY2" fmla="*/ 3528996 h 6112411"/>
              <a:gd name="connsiteX3" fmla="*/ 5294873 w 5905710"/>
              <a:gd name="connsiteY3" fmla="*/ 4810600 h 6112411"/>
              <a:gd name="connsiteX4" fmla="*/ 3553357 w 5905710"/>
              <a:gd name="connsiteY4" fmla="*/ 5818294 h 6112411"/>
              <a:gd name="connsiteX5" fmla="*/ 2446871 w 5905710"/>
              <a:gd name="connsiteY5" fmla="*/ 6112411 h 6112411"/>
              <a:gd name="connsiteX6" fmla="*/ 31177 w 5905710"/>
              <a:gd name="connsiteY6" fmla="*/ 6082317 h 6112411"/>
              <a:gd name="connsiteX7" fmla="*/ 320 w 5905710"/>
              <a:gd name="connsiteY7" fmla="*/ 12399 h 6112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05710" h="6112411">
                <a:moveTo>
                  <a:pt x="320" y="12399"/>
                </a:moveTo>
                <a:lnTo>
                  <a:pt x="5905710" y="0"/>
                </a:lnTo>
                <a:lnTo>
                  <a:pt x="5871470" y="3528996"/>
                </a:lnTo>
                <a:cubicBezTo>
                  <a:pt x="5767957" y="4307711"/>
                  <a:pt x="5988570" y="4340514"/>
                  <a:pt x="5294873" y="4810600"/>
                </a:cubicBezTo>
                <a:cubicBezTo>
                  <a:pt x="4847057" y="5160865"/>
                  <a:pt x="3920460" y="5611207"/>
                  <a:pt x="3553357" y="5818294"/>
                </a:cubicBezTo>
                <a:cubicBezTo>
                  <a:pt x="3104300" y="6064901"/>
                  <a:pt x="3054389" y="6086520"/>
                  <a:pt x="2446871" y="6112411"/>
                </a:cubicBezTo>
                <a:lnTo>
                  <a:pt x="31177" y="6082317"/>
                </a:lnTo>
                <a:cubicBezTo>
                  <a:pt x="35410" y="4644571"/>
                  <a:pt x="-3913" y="1450145"/>
                  <a:pt x="320" y="12399"/>
                </a:cubicBezTo>
                <a:close/>
              </a:path>
            </a:pathLst>
          </a:custGeom>
          <a:solidFill>
            <a:schemeClr val="accent4">
              <a:alpha val="49020"/>
            </a:schemeClr>
          </a:solidFill>
        </p:spPr>
        <p:txBody>
          <a:bodyPr vert="horz" lIns="91440" tIns="45720" rIns="91440" bIns="45720" rtlCol="0">
            <a:normAutofit/>
          </a:bodyPr>
          <a:lstStyle>
            <a:lvl1pPr>
              <a:defRPr lang="en-GB" dirty="0">
                <a:latin typeface="Inter" panose="020B0604020202020204" charset="0"/>
              </a:defRPr>
            </a:lvl1pPr>
          </a:lstStyle>
          <a:p>
            <a:pPr lvl="0"/>
            <a:endParaRPr lang="en-GB" dirty="0"/>
          </a:p>
        </p:txBody>
      </p:sp>
    </p:spTree>
    <p:extLst>
      <p:ext uri="{BB962C8B-B14F-4D97-AF65-F5344CB8AC3E}">
        <p14:creationId xmlns:p14="http://schemas.microsoft.com/office/powerpoint/2010/main" val="1556455685"/>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only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4E435F-2CF2-8458-CDEC-DCCA4F3BE851}"/>
              </a:ext>
            </a:extLst>
          </p:cNvPr>
          <p:cNvSpPr>
            <a:spLocks noGrp="1"/>
          </p:cNvSpPr>
          <p:nvPr>
            <p:ph type="title"/>
          </p:nvPr>
        </p:nvSpPr>
        <p:spPr/>
        <p:txBody>
          <a:bodyPr/>
          <a:lstStyle/>
          <a:p>
            <a:r>
              <a:rPr lang="en-US"/>
              <a:t>Click to edit Master title style</a:t>
            </a:r>
            <a:endParaRPr lang="en-GB"/>
          </a:p>
        </p:txBody>
      </p:sp>
      <p:sp>
        <p:nvSpPr>
          <p:cNvPr id="10" name="Picture Placeholder 10">
            <a:extLst>
              <a:ext uri="{FF2B5EF4-FFF2-40B4-BE49-F238E27FC236}">
                <a16:creationId xmlns:a16="http://schemas.microsoft.com/office/drawing/2014/main" id="{68F148B6-75D7-A03D-4EA9-6A9C7F514E42}"/>
              </a:ext>
            </a:extLst>
          </p:cNvPr>
          <p:cNvSpPr>
            <a:spLocks noGrp="1"/>
          </p:cNvSpPr>
          <p:nvPr>
            <p:ph type="pic" sz="quarter" idx="11"/>
          </p:nvPr>
        </p:nvSpPr>
        <p:spPr>
          <a:xfrm>
            <a:off x="504470" y="2170195"/>
            <a:ext cx="2640129" cy="2808205"/>
          </a:xfrm>
          <a:custGeom>
            <a:avLst/>
            <a:gdLst>
              <a:gd name="connsiteX0" fmla="*/ 0 w 5857875"/>
              <a:gd name="connsiteY0" fmla="*/ 0 h 6400800"/>
              <a:gd name="connsiteX1" fmla="*/ 5857875 w 5857875"/>
              <a:gd name="connsiteY1" fmla="*/ 0 h 6400800"/>
              <a:gd name="connsiteX2" fmla="*/ 5857875 w 5857875"/>
              <a:gd name="connsiteY2" fmla="*/ 6400800 h 6400800"/>
              <a:gd name="connsiteX3" fmla="*/ 0 w 5857875"/>
              <a:gd name="connsiteY3" fmla="*/ 6400800 h 6400800"/>
              <a:gd name="connsiteX4" fmla="*/ 0 w 5857875"/>
              <a:gd name="connsiteY4" fmla="*/ 0 h 6400800"/>
              <a:gd name="connsiteX0" fmla="*/ 0 w 5857875"/>
              <a:gd name="connsiteY0" fmla="*/ 14288 h 6415088"/>
              <a:gd name="connsiteX1" fmla="*/ 2876550 w 5857875"/>
              <a:gd name="connsiteY1" fmla="*/ 0 h 6415088"/>
              <a:gd name="connsiteX2" fmla="*/ 5857875 w 5857875"/>
              <a:gd name="connsiteY2" fmla="*/ 14288 h 6415088"/>
              <a:gd name="connsiteX3" fmla="*/ 5857875 w 5857875"/>
              <a:gd name="connsiteY3" fmla="*/ 6415088 h 6415088"/>
              <a:gd name="connsiteX4" fmla="*/ 0 w 5857875"/>
              <a:gd name="connsiteY4" fmla="*/ 6415088 h 6415088"/>
              <a:gd name="connsiteX5" fmla="*/ 0 w 5857875"/>
              <a:gd name="connsiteY5" fmla="*/ 14288 h 6415088"/>
              <a:gd name="connsiteX0" fmla="*/ 0 w 5857875"/>
              <a:gd name="connsiteY0" fmla="*/ 14288 h 6415088"/>
              <a:gd name="connsiteX1" fmla="*/ 2876550 w 5857875"/>
              <a:gd name="connsiteY1" fmla="*/ 0 h 6415088"/>
              <a:gd name="connsiteX2" fmla="*/ 5848350 w 5857875"/>
              <a:gd name="connsiteY2" fmla="*/ 1900238 h 6415088"/>
              <a:gd name="connsiteX3" fmla="*/ 5857875 w 5857875"/>
              <a:gd name="connsiteY3" fmla="*/ 6415088 h 6415088"/>
              <a:gd name="connsiteX4" fmla="*/ 0 w 5857875"/>
              <a:gd name="connsiteY4" fmla="*/ 6415088 h 6415088"/>
              <a:gd name="connsiteX5" fmla="*/ 0 w 5857875"/>
              <a:gd name="connsiteY5" fmla="*/ 14288 h 6415088"/>
              <a:gd name="connsiteX0" fmla="*/ 0 w 5857875"/>
              <a:gd name="connsiteY0" fmla="*/ 14288 h 6415088"/>
              <a:gd name="connsiteX1" fmla="*/ 2876550 w 5857875"/>
              <a:gd name="connsiteY1" fmla="*/ 0 h 6415088"/>
              <a:gd name="connsiteX2" fmla="*/ 5219700 w 5857875"/>
              <a:gd name="connsiteY2" fmla="*/ 1504950 h 6415088"/>
              <a:gd name="connsiteX3" fmla="*/ 5848350 w 5857875"/>
              <a:gd name="connsiteY3" fmla="*/ 1900238 h 6415088"/>
              <a:gd name="connsiteX4" fmla="*/ 5857875 w 5857875"/>
              <a:gd name="connsiteY4" fmla="*/ 6415088 h 6415088"/>
              <a:gd name="connsiteX5" fmla="*/ 0 w 5857875"/>
              <a:gd name="connsiteY5" fmla="*/ 6415088 h 6415088"/>
              <a:gd name="connsiteX6" fmla="*/ 0 w 5857875"/>
              <a:gd name="connsiteY6" fmla="*/ 14288 h 6415088"/>
              <a:gd name="connsiteX0" fmla="*/ 0 w 5857875"/>
              <a:gd name="connsiteY0" fmla="*/ 14288 h 6415088"/>
              <a:gd name="connsiteX1" fmla="*/ 2876550 w 5857875"/>
              <a:gd name="connsiteY1" fmla="*/ 0 h 6415088"/>
              <a:gd name="connsiteX2" fmla="*/ 5657850 w 5857875"/>
              <a:gd name="connsiteY2" fmla="*/ 1533525 h 6415088"/>
              <a:gd name="connsiteX3" fmla="*/ 5848350 w 5857875"/>
              <a:gd name="connsiteY3" fmla="*/ 1900238 h 6415088"/>
              <a:gd name="connsiteX4" fmla="*/ 5857875 w 5857875"/>
              <a:gd name="connsiteY4" fmla="*/ 6415088 h 6415088"/>
              <a:gd name="connsiteX5" fmla="*/ 0 w 5857875"/>
              <a:gd name="connsiteY5" fmla="*/ 6415088 h 6415088"/>
              <a:gd name="connsiteX6" fmla="*/ 0 w 5857875"/>
              <a:gd name="connsiteY6" fmla="*/ 14288 h 6415088"/>
              <a:gd name="connsiteX0" fmla="*/ 0 w 5857875"/>
              <a:gd name="connsiteY0" fmla="*/ 14288 h 6415088"/>
              <a:gd name="connsiteX1" fmla="*/ 2876550 w 5857875"/>
              <a:gd name="connsiteY1" fmla="*/ 0 h 6415088"/>
              <a:gd name="connsiteX2" fmla="*/ 3171825 w 5857875"/>
              <a:gd name="connsiteY2" fmla="*/ 161925 h 6415088"/>
              <a:gd name="connsiteX3" fmla="*/ 5657850 w 5857875"/>
              <a:gd name="connsiteY3" fmla="*/ 1533525 h 6415088"/>
              <a:gd name="connsiteX4" fmla="*/ 5848350 w 5857875"/>
              <a:gd name="connsiteY4" fmla="*/ 1900238 h 6415088"/>
              <a:gd name="connsiteX5" fmla="*/ 5857875 w 5857875"/>
              <a:gd name="connsiteY5" fmla="*/ 6415088 h 6415088"/>
              <a:gd name="connsiteX6" fmla="*/ 0 w 5857875"/>
              <a:gd name="connsiteY6" fmla="*/ 6415088 h 6415088"/>
              <a:gd name="connsiteX7" fmla="*/ 0 w 5857875"/>
              <a:gd name="connsiteY7"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5657850 w 5857875"/>
              <a:gd name="connsiteY3" fmla="*/ 1533525 h 6415088"/>
              <a:gd name="connsiteX4" fmla="*/ 5848350 w 5857875"/>
              <a:gd name="connsiteY4" fmla="*/ 1900238 h 6415088"/>
              <a:gd name="connsiteX5" fmla="*/ 5857875 w 5857875"/>
              <a:gd name="connsiteY5" fmla="*/ 6415088 h 6415088"/>
              <a:gd name="connsiteX6" fmla="*/ 0 w 5857875"/>
              <a:gd name="connsiteY6" fmla="*/ 6415088 h 6415088"/>
              <a:gd name="connsiteX7" fmla="*/ 0 w 5857875"/>
              <a:gd name="connsiteY7"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5657850 w 5857875"/>
              <a:gd name="connsiteY3" fmla="*/ 1533525 h 6415088"/>
              <a:gd name="connsiteX4" fmla="*/ 5848350 w 5857875"/>
              <a:gd name="connsiteY4" fmla="*/ 1900238 h 6415088"/>
              <a:gd name="connsiteX5" fmla="*/ 5857875 w 5857875"/>
              <a:gd name="connsiteY5" fmla="*/ 6415088 h 6415088"/>
              <a:gd name="connsiteX6" fmla="*/ 0 w 5857875"/>
              <a:gd name="connsiteY6" fmla="*/ 6415088 h 6415088"/>
              <a:gd name="connsiteX7" fmla="*/ 0 w 5857875"/>
              <a:gd name="connsiteY7"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371975 w 5857875"/>
              <a:gd name="connsiteY3" fmla="*/ 714375 h 6415088"/>
              <a:gd name="connsiteX4" fmla="*/ 5657850 w 5857875"/>
              <a:gd name="connsiteY4" fmla="*/ 15335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657850 w 5857875"/>
              <a:gd name="connsiteY4" fmla="*/ 15335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505450 w 5857875"/>
              <a:gd name="connsiteY4" fmla="*/ 13430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505450 w 5857875"/>
              <a:gd name="connsiteY4" fmla="*/ 13430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505450 w 5857875"/>
              <a:gd name="connsiteY4" fmla="*/ 13430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61050"/>
              <a:gd name="connsiteY0" fmla="*/ 14288 h 6415088"/>
              <a:gd name="connsiteX1" fmla="*/ 2876550 w 5861050"/>
              <a:gd name="connsiteY1" fmla="*/ 0 h 6415088"/>
              <a:gd name="connsiteX2" fmla="*/ 3286125 w 5861050"/>
              <a:gd name="connsiteY2" fmla="*/ 57150 h 6415088"/>
              <a:gd name="connsiteX3" fmla="*/ 4410075 w 5861050"/>
              <a:gd name="connsiteY3" fmla="*/ 685800 h 6415088"/>
              <a:gd name="connsiteX4" fmla="*/ 5505450 w 5861050"/>
              <a:gd name="connsiteY4" fmla="*/ 1343025 h 6415088"/>
              <a:gd name="connsiteX5" fmla="*/ 5861050 w 5861050"/>
              <a:gd name="connsiteY5" fmla="*/ 1989138 h 6415088"/>
              <a:gd name="connsiteX6" fmla="*/ 5857875 w 5861050"/>
              <a:gd name="connsiteY6" fmla="*/ 6415088 h 6415088"/>
              <a:gd name="connsiteX7" fmla="*/ 0 w 5861050"/>
              <a:gd name="connsiteY7" fmla="*/ 6415088 h 6415088"/>
              <a:gd name="connsiteX8" fmla="*/ 0 w 5861050"/>
              <a:gd name="connsiteY8" fmla="*/ 14288 h 6415088"/>
              <a:gd name="connsiteX0" fmla="*/ 0 w 5861050"/>
              <a:gd name="connsiteY0" fmla="*/ 14288 h 6415088"/>
              <a:gd name="connsiteX1" fmla="*/ 2876550 w 5861050"/>
              <a:gd name="connsiteY1" fmla="*/ 0 h 6415088"/>
              <a:gd name="connsiteX2" fmla="*/ 3286125 w 5861050"/>
              <a:gd name="connsiteY2" fmla="*/ 57150 h 6415088"/>
              <a:gd name="connsiteX3" fmla="*/ 4410075 w 5861050"/>
              <a:gd name="connsiteY3" fmla="*/ 685800 h 6415088"/>
              <a:gd name="connsiteX4" fmla="*/ 5505450 w 5861050"/>
              <a:gd name="connsiteY4" fmla="*/ 1343025 h 6415088"/>
              <a:gd name="connsiteX5" fmla="*/ 5861050 w 5861050"/>
              <a:gd name="connsiteY5" fmla="*/ 1989138 h 6415088"/>
              <a:gd name="connsiteX6" fmla="*/ 5857875 w 5861050"/>
              <a:gd name="connsiteY6" fmla="*/ 6415088 h 6415088"/>
              <a:gd name="connsiteX7" fmla="*/ 0 w 5861050"/>
              <a:gd name="connsiteY7" fmla="*/ 6415088 h 6415088"/>
              <a:gd name="connsiteX8" fmla="*/ 0 w 5861050"/>
              <a:gd name="connsiteY8" fmla="*/ 14288 h 6415088"/>
              <a:gd name="connsiteX0" fmla="*/ 0 w 5861050"/>
              <a:gd name="connsiteY0" fmla="*/ 14288 h 6415088"/>
              <a:gd name="connsiteX1" fmla="*/ 2876550 w 5861050"/>
              <a:gd name="connsiteY1" fmla="*/ 0 h 6415088"/>
              <a:gd name="connsiteX2" fmla="*/ 3286125 w 5861050"/>
              <a:gd name="connsiteY2" fmla="*/ 57150 h 6415088"/>
              <a:gd name="connsiteX3" fmla="*/ 4410075 w 5861050"/>
              <a:gd name="connsiteY3" fmla="*/ 685800 h 6415088"/>
              <a:gd name="connsiteX4" fmla="*/ 5505450 w 5861050"/>
              <a:gd name="connsiteY4" fmla="*/ 1343025 h 6415088"/>
              <a:gd name="connsiteX5" fmla="*/ 5861050 w 5861050"/>
              <a:gd name="connsiteY5" fmla="*/ 1989138 h 6415088"/>
              <a:gd name="connsiteX6" fmla="*/ 5857875 w 5861050"/>
              <a:gd name="connsiteY6" fmla="*/ 6415088 h 6415088"/>
              <a:gd name="connsiteX7" fmla="*/ 0 w 5861050"/>
              <a:gd name="connsiteY7" fmla="*/ 6415088 h 6415088"/>
              <a:gd name="connsiteX8" fmla="*/ 0 w 5861050"/>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7938 h 6408738"/>
              <a:gd name="connsiteX1" fmla="*/ 2863850 w 5857943"/>
              <a:gd name="connsiteY1" fmla="*/ 0 h 6408738"/>
              <a:gd name="connsiteX2" fmla="*/ 3286125 w 5857943"/>
              <a:gd name="connsiteY2" fmla="*/ 50800 h 6408738"/>
              <a:gd name="connsiteX3" fmla="*/ 4410075 w 5857943"/>
              <a:gd name="connsiteY3" fmla="*/ 679450 h 6408738"/>
              <a:gd name="connsiteX4" fmla="*/ 5505450 w 5857943"/>
              <a:gd name="connsiteY4" fmla="*/ 1336675 h 6408738"/>
              <a:gd name="connsiteX5" fmla="*/ 5848350 w 5857943"/>
              <a:gd name="connsiteY5" fmla="*/ 1982788 h 6408738"/>
              <a:gd name="connsiteX6" fmla="*/ 5857875 w 5857943"/>
              <a:gd name="connsiteY6" fmla="*/ 6408738 h 6408738"/>
              <a:gd name="connsiteX7" fmla="*/ 0 w 5857943"/>
              <a:gd name="connsiteY7" fmla="*/ 6408738 h 6408738"/>
              <a:gd name="connsiteX8" fmla="*/ 0 w 5857943"/>
              <a:gd name="connsiteY8" fmla="*/ 7938 h 6408738"/>
              <a:gd name="connsiteX0" fmla="*/ 12700 w 5870643"/>
              <a:gd name="connsiteY0" fmla="*/ 7938 h 6408738"/>
              <a:gd name="connsiteX1" fmla="*/ 2876550 w 5870643"/>
              <a:gd name="connsiteY1" fmla="*/ 0 h 6408738"/>
              <a:gd name="connsiteX2" fmla="*/ 3298825 w 5870643"/>
              <a:gd name="connsiteY2" fmla="*/ 50800 h 6408738"/>
              <a:gd name="connsiteX3" fmla="*/ 4422775 w 5870643"/>
              <a:gd name="connsiteY3" fmla="*/ 679450 h 6408738"/>
              <a:gd name="connsiteX4" fmla="*/ 5518150 w 5870643"/>
              <a:gd name="connsiteY4" fmla="*/ 1336675 h 6408738"/>
              <a:gd name="connsiteX5" fmla="*/ 5861050 w 5870643"/>
              <a:gd name="connsiteY5" fmla="*/ 1982788 h 6408738"/>
              <a:gd name="connsiteX6" fmla="*/ 5870575 w 5870643"/>
              <a:gd name="connsiteY6" fmla="*/ 6408738 h 6408738"/>
              <a:gd name="connsiteX7" fmla="*/ 12700 w 5870643"/>
              <a:gd name="connsiteY7" fmla="*/ 6408738 h 6408738"/>
              <a:gd name="connsiteX8" fmla="*/ 0 w 5870643"/>
              <a:gd name="connsiteY8" fmla="*/ 4321175 h 6408738"/>
              <a:gd name="connsiteX9" fmla="*/ 12700 w 5870643"/>
              <a:gd name="connsiteY9" fmla="*/ 7938 h 6408738"/>
              <a:gd name="connsiteX0" fmla="*/ 12700 w 5870643"/>
              <a:gd name="connsiteY0" fmla="*/ 7938 h 6408738"/>
              <a:gd name="connsiteX1" fmla="*/ 2876550 w 5870643"/>
              <a:gd name="connsiteY1" fmla="*/ 0 h 6408738"/>
              <a:gd name="connsiteX2" fmla="*/ 3298825 w 5870643"/>
              <a:gd name="connsiteY2" fmla="*/ 50800 h 6408738"/>
              <a:gd name="connsiteX3" fmla="*/ 4422775 w 5870643"/>
              <a:gd name="connsiteY3" fmla="*/ 679450 h 6408738"/>
              <a:gd name="connsiteX4" fmla="*/ 5518150 w 5870643"/>
              <a:gd name="connsiteY4" fmla="*/ 1336675 h 6408738"/>
              <a:gd name="connsiteX5" fmla="*/ 5861050 w 5870643"/>
              <a:gd name="connsiteY5" fmla="*/ 1982788 h 6408738"/>
              <a:gd name="connsiteX6" fmla="*/ 5870575 w 5870643"/>
              <a:gd name="connsiteY6" fmla="*/ 6408738 h 6408738"/>
              <a:gd name="connsiteX7" fmla="*/ 2806700 w 5870643"/>
              <a:gd name="connsiteY7" fmla="*/ 6403975 h 6408738"/>
              <a:gd name="connsiteX8" fmla="*/ 12700 w 5870643"/>
              <a:gd name="connsiteY8" fmla="*/ 6408738 h 6408738"/>
              <a:gd name="connsiteX9" fmla="*/ 0 w 5870643"/>
              <a:gd name="connsiteY9" fmla="*/ 4321175 h 6408738"/>
              <a:gd name="connsiteX10" fmla="*/ 12700 w 5870643"/>
              <a:gd name="connsiteY10" fmla="*/ 7938 h 6408738"/>
              <a:gd name="connsiteX0" fmla="*/ 210765 w 6068708"/>
              <a:gd name="connsiteY0" fmla="*/ 7938 h 6408738"/>
              <a:gd name="connsiteX1" fmla="*/ 3074615 w 6068708"/>
              <a:gd name="connsiteY1" fmla="*/ 0 h 6408738"/>
              <a:gd name="connsiteX2" fmla="*/ 3496890 w 6068708"/>
              <a:gd name="connsiteY2" fmla="*/ 50800 h 6408738"/>
              <a:gd name="connsiteX3" fmla="*/ 4620840 w 6068708"/>
              <a:gd name="connsiteY3" fmla="*/ 679450 h 6408738"/>
              <a:gd name="connsiteX4" fmla="*/ 5716215 w 6068708"/>
              <a:gd name="connsiteY4" fmla="*/ 1336675 h 6408738"/>
              <a:gd name="connsiteX5" fmla="*/ 6059115 w 6068708"/>
              <a:gd name="connsiteY5" fmla="*/ 1982788 h 6408738"/>
              <a:gd name="connsiteX6" fmla="*/ 6068640 w 6068708"/>
              <a:gd name="connsiteY6" fmla="*/ 6408738 h 6408738"/>
              <a:gd name="connsiteX7" fmla="*/ 3004765 w 6068708"/>
              <a:gd name="connsiteY7" fmla="*/ 6403975 h 6408738"/>
              <a:gd name="connsiteX8" fmla="*/ 210765 w 6068708"/>
              <a:gd name="connsiteY8" fmla="*/ 6408738 h 6408738"/>
              <a:gd name="connsiteX9" fmla="*/ 198065 w 6068708"/>
              <a:gd name="connsiteY9" fmla="*/ 5210175 h 6408738"/>
              <a:gd name="connsiteX10" fmla="*/ 198065 w 6068708"/>
              <a:gd name="connsiteY10" fmla="*/ 4321175 h 6408738"/>
              <a:gd name="connsiteX11" fmla="*/ 210765 w 6068708"/>
              <a:gd name="connsiteY11" fmla="*/ 7938 h 6408738"/>
              <a:gd name="connsiteX0" fmla="*/ 14288 w 5872231"/>
              <a:gd name="connsiteY0" fmla="*/ 7938 h 6408738"/>
              <a:gd name="connsiteX1" fmla="*/ 2878138 w 5872231"/>
              <a:gd name="connsiteY1" fmla="*/ 0 h 6408738"/>
              <a:gd name="connsiteX2" fmla="*/ 3300413 w 5872231"/>
              <a:gd name="connsiteY2" fmla="*/ 50800 h 6408738"/>
              <a:gd name="connsiteX3" fmla="*/ 4424363 w 5872231"/>
              <a:gd name="connsiteY3" fmla="*/ 679450 h 6408738"/>
              <a:gd name="connsiteX4" fmla="*/ 5519738 w 5872231"/>
              <a:gd name="connsiteY4" fmla="*/ 1336675 h 6408738"/>
              <a:gd name="connsiteX5" fmla="*/ 5862638 w 5872231"/>
              <a:gd name="connsiteY5" fmla="*/ 1982788 h 6408738"/>
              <a:gd name="connsiteX6" fmla="*/ 5872163 w 5872231"/>
              <a:gd name="connsiteY6" fmla="*/ 6408738 h 6408738"/>
              <a:gd name="connsiteX7" fmla="*/ 2808288 w 5872231"/>
              <a:gd name="connsiteY7" fmla="*/ 6403975 h 6408738"/>
              <a:gd name="connsiteX8" fmla="*/ 1398588 w 5872231"/>
              <a:gd name="connsiteY8" fmla="*/ 5659438 h 6408738"/>
              <a:gd name="connsiteX9" fmla="*/ 1588 w 5872231"/>
              <a:gd name="connsiteY9" fmla="*/ 5210175 h 6408738"/>
              <a:gd name="connsiteX10" fmla="*/ 1588 w 5872231"/>
              <a:gd name="connsiteY10" fmla="*/ 4321175 h 6408738"/>
              <a:gd name="connsiteX11" fmla="*/ 14288 w 5872231"/>
              <a:gd name="connsiteY11" fmla="*/ 7938 h 6408738"/>
              <a:gd name="connsiteX0" fmla="*/ 14288 w 5872231"/>
              <a:gd name="connsiteY0" fmla="*/ 7938 h 6408738"/>
              <a:gd name="connsiteX1" fmla="*/ 2878138 w 5872231"/>
              <a:gd name="connsiteY1" fmla="*/ 0 h 6408738"/>
              <a:gd name="connsiteX2" fmla="*/ 3300413 w 5872231"/>
              <a:gd name="connsiteY2" fmla="*/ 50800 h 6408738"/>
              <a:gd name="connsiteX3" fmla="*/ 4424363 w 5872231"/>
              <a:gd name="connsiteY3" fmla="*/ 679450 h 6408738"/>
              <a:gd name="connsiteX4" fmla="*/ 5519738 w 5872231"/>
              <a:gd name="connsiteY4" fmla="*/ 1336675 h 6408738"/>
              <a:gd name="connsiteX5" fmla="*/ 5862638 w 5872231"/>
              <a:gd name="connsiteY5" fmla="*/ 1982788 h 6408738"/>
              <a:gd name="connsiteX6" fmla="*/ 5872163 w 5872231"/>
              <a:gd name="connsiteY6" fmla="*/ 6408738 h 6408738"/>
              <a:gd name="connsiteX7" fmla="*/ 2808288 w 5872231"/>
              <a:gd name="connsiteY7" fmla="*/ 6403975 h 6408738"/>
              <a:gd name="connsiteX8" fmla="*/ 1398588 w 5872231"/>
              <a:gd name="connsiteY8" fmla="*/ 5659438 h 6408738"/>
              <a:gd name="connsiteX9" fmla="*/ 1588 w 5872231"/>
              <a:gd name="connsiteY9" fmla="*/ 5210175 h 6408738"/>
              <a:gd name="connsiteX10" fmla="*/ 1588 w 5872231"/>
              <a:gd name="connsiteY10" fmla="*/ 4321175 h 6408738"/>
              <a:gd name="connsiteX11" fmla="*/ 14288 w 5872231"/>
              <a:gd name="connsiteY11" fmla="*/ 7938 h 6408738"/>
              <a:gd name="connsiteX0" fmla="*/ 12711 w 5870654"/>
              <a:gd name="connsiteY0" fmla="*/ 7938 h 6408738"/>
              <a:gd name="connsiteX1" fmla="*/ 2876561 w 5870654"/>
              <a:gd name="connsiteY1" fmla="*/ 0 h 6408738"/>
              <a:gd name="connsiteX2" fmla="*/ 3298836 w 5870654"/>
              <a:gd name="connsiteY2" fmla="*/ 50800 h 6408738"/>
              <a:gd name="connsiteX3" fmla="*/ 4422786 w 5870654"/>
              <a:gd name="connsiteY3" fmla="*/ 679450 h 6408738"/>
              <a:gd name="connsiteX4" fmla="*/ 5518161 w 5870654"/>
              <a:gd name="connsiteY4" fmla="*/ 1336675 h 6408738"/>
              <a:gd name="connsiteX5" fmla="*/ 5861061 w 5870654"/>
              <a:gd name="connsiteY5" fmla="*/ 1982788 h 6408738"/>
              <a:gd name="connsiteX6" fmla="*/ 5870586 w 5870654"/>
              <a:gd name="connsiteY6" fmla="*/ 6408738 h 6408738"/>
              <a:gd name="connsiteX7" fmla="*/ 2806711 w 5870654"/>
              <a:gd name="connsiteY7" fmla="*/ 6403975 h 6408738"/>
              <a:gd name="connsiteX8" fmla="*/ 1397011 w 5870654"/>
              <a:gd name="connsiteY8" fmla="*/ 5659438 h 6408738"/>
              <a:gd name="connsiteX9" fmla="*/ 304811 w 5870654"/>
              <a:gd name="connsiteY9" fmla="*/ 5032375 h 6408738"/>
              <a:gd name="connsiteX10" fmla="*/ 11 w 5870654"/>
              <a:gd name="connsiteY10" fmla="*/ 4321175 h 6408738"/>
              <a:gd name="connsiteX11" fmla="*/ 12711 w 5870654"/>
              <a:gd name="connsiteY11" fmla="*/ 7938 h 6408738"/>
              <a:gd name="connsiteX0" fmla="*/ 12711 w 5870654"/>
              <a:gd name="connsiteY0" fmla="*/ 7938 h 6408738"/>
              <a:gd name="connsiteX1" fmla="*/ 2876561 w 5870654"/>
              <a:gd name="connsiteY1" fmla="*/ 0 h 6408738"/>
              <a:gd name="connsiteX2" fmla="*/ 3298836 w 5870654"/>
              <a:gd name="connsiteY2" fmla="*/ 50800 h 6408738"/>
              <a:gd name="connsiteX3" fmla="*/ 4422786 w 5870654"/>
              <a:gd name="connsiteY3" fmla="*/ 679450 h 6408738"/>
              <a:gd name="connsiteX4" fmla="*/ 5518161 w 5870654"/>
              <a:gd name="connsiteY4" fmla="*/ 1336675 h 6408738"/>
              <a:gd name="connsiteX5" fmla="*/ 5861061 w 5870654"/>
              <a:gd name="connsiteY5" fmla="*/ 1982788 h 6408738"/>
              <a:gd name="connsiteX6" fmla="*/ 5870586 w 5870654"/>
              <a:gd name="connsiteY6" fmla="*/ 6408738 h 6408738"/>
              <a:gd name="connsiteX7" fmla="*/ 2806711 w 5870654"/>
              <a:gd name="connsiteY7" fmla="*/ 6403975 h 6408738"/>
              <a:gd name="connsiteX8" fmla="*/ 1397011 w 5870654"/>
              <a:gd name="connsiteY8" fmla="*/ 5659438 h 6408738"/>
              <a:gd name="connsiteX9" fmla="*/ 304811 w 5870654"/>
              <a:gd name="connsiteY9" fmla="*/ 5032375 h 6408738"/>
              <a:gd name="connsiteX10" fmla="*/ 11 w 5870654"/>
              <a:gd name="connsiteY10" fmla="*/ 4321175 h 6408738"/>
              <a:gd name="connsiteX11" fmla="*/ 12711 w 5870654"/>
              <a:gd name="connsiteY11" fmla="*/ 7938 h 6408738"/>
              <a:gd name="connsiteX0" fmla="*/ 19060 w 5877003"/>
              <a:gd name="connsiteY0" fmla="*/ 7938 h 6408738"/>
              <a:gd name="connsiteX1" fmla="*/ 2882910 w 5877003"/>
              <a:gd name="connsiteY1" fmla="*/ 0 h 6408738"/>
              <a:gd name="connsiteX2" fmla="*/ 3305185 w 5877003"/>
              <a:gd name="connsiteY2" fmla="*/ 50800 h 6408738"/>
              <a:gd name="connsiteX3" fmla="*/ 4429135 w 5877003"/>
              <a:gd name="connsiteY3" fmla="*/ 679450 h 6408738"/>
              <a:gd name="connsiteX4" fmla="*/ 5524510 w 5877003"/>
              <a:gd name="connsiteY4" fmla="*/ 1336675 h 6408738"/>
              <a:gd name="connsiteX5" fmla="*/ 5867410 w 5877003"/>
              <a:gd name="connsiteY5" fmla="*/ 1982788 h 6408738"/>
              <a:gd name="connsiteX6" fmla="*/ 5876935 w 5877003"/>
              <a:gd name="connsiteY6" fmla="*/ 6408738 h 6408738"/>
              <a:gd name="connsiteX7" fmla="*/ 2813060 w 5877003"/>
              <a:gd name="connsiteY7" fmla="*/ 6403975 h 6408738"/>
              <a:gd name="connsiteX8" fmla="*/ 1403360 w 5877003"/>
              <a:gd name="connsiteY8" fmla="*/ 5659438 h 6408738"/>
              <a:gd name="connsiteX9" fmla="*/ 311160 w 5877003"/>
              <a:gd name="connsiteY9" fmla="*/ 5032375 h 6408738"/>
              <a:gd name="connsiteX10" fmla="*/ 10 w 5877003"/>
              <a:gd name="connsiteY10" fmla="*/ 4162425 h 6408738"/>
              <a:gd name="connsiteX11" fmla="*/ 19060 w 5877003"/>
              <a:gd name="connsiteY11" fmla="*/ 7938 h 6408738"/>
              <a:gd name="connsiteX0" fmla="*/ 19068 w 5877011"/>
              <a:gd name="connsiteY0" fmla="*/ 7938 h 6408738"/>
              <a:gd name="connsiteX1" fmla="*/ 2882918 w 5877011"/>
              <a:gd name="connsiteY1" fmla="*/ 0 h 6408738"/>
              <a:gd name="connsiteX2" fmla="*/ 3305193 w 5877011"/>
              <a:gd name="connsiteY2" fmla="*/ 50800 h 6408738"/>
              <a:gd name="connsiteX3" fmla="*/ 4429143 w 5877011"/>
              <a:gd name="connsiteY3" fmla="*/ 679450 h 6408738"/>
              <a:gd name="connsiteX4" fmla="*/ 5524518 w 5877011"/>
              <a:gd name="connsiteY4" fmla="*/ 1336675 h 6408738"/>
              <a:gd name="connsiteX5" fmla="*/ 5867418 w 5877011"/>
              <a:gd name="connsiteY5" fmla="*/ 1982788 h 6408738"/>
              <a:gd name="connsiteX6" fmla="*/ 5876943 w 5877011"/>
              <a:gd name="connsiteY6" fmla="*/ 6408738 h 6408738"/>
              <a:gd name="connsiteX7" fmla="*/ 2813068 w 5877011"/>
              <a:gd name="connsiteY7" fmla="*/ 6403975 h 6408738"/>
              <a:gd name="connsiteX8" fmla="*/ 1403368 w 5877011"/>
              <a:gd name="connsiteY8" fmla="*/ 5659438 h 6408738"/>
              <a:gd name="connsiteX9" fmla="*/ 311168 w 5877011"/>
              <a:gd name="connsiteY9" fmla="*/ 5032375 h 6408738"/>
              <a:gd name="connsiteX10" fmla="*/ 18 w 5877011"/>
              <a:gd name="connsiteY10" fmla="*/ 4162425 h 6408738"/>
              <a:gd name="connsiteX11" fmla="*/ 19068 w 5877011"/>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311150 w 5876993"/>
              <a:gd name="connsiteY9" fmla="*/ 50323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95444 h 6496244"/>
              <a:gd name="connsiteX1" fmla="*/ 2842976 w 5876993"/>
              <a:gd name="connsiteY1" fmla="*/ 0 h 6496244"/>
              <a:gd name="connsiteX2" fmla="*/ 3305175 w 5876993"/>
              <a:gd name="connsiteY2" fmla="*/ 138306 h 6496244"/>
              <a:gd name="connsiteX3" fmla="*/ 4429125 w 5876993"/>
              <a:gd name="connsiteY3" fmla="*/ 766956 h 6496244"/>
              <a:gd name="connsiteX4" fmla="*/ 5524500 w 5876993"/>
              <a:gd name="connsiteY4" fmla="*/ 1424181 h 6496244"/>
              <a:gd name="connsiteX5" fmla="*/ 5867400 w 5876993"/>
              <a:gd name="connsiteY5" fmla="*/ 2070294 h 6496244"/>
              <a:gd name="connsiteX6" fmla="*/ 5876925 w 5876993"/>
              <a:gd name="connsiteY6" fmla="*/ 6496244 h 6496244"/>
              <a:gd name="connsiteX7" fmla="*/ 2727325 w 5876993"/>
              <a:gd name="connsiteY7" fmla="*/ 6472431 h 6496244"/>
              <a:gd name="connsiteX8" fmla="*/ 1372870 w 5876993"/>
              <a:gd name="connsiteY8" fmla="*/ 5754564 h 6496244"/>
              <a:gd name="connsiteX9" fmla="*/ 292100 w 5876993"/>
              <a:gd name="connsiteY9" fmla="*/ 5069081 h 6496244"/>
              <a:gd name="connsiteX10" fmla="*/ 0 w 5876993"/>
              <a:gd name="connsiteY10" fmla="*/ 4249931 h 6496244"/>
              <a:gd name="connsiteX11" fmla="*/ 19050 w 5876993"/>
              <a:gd name="connsiteY11" fmla="*/ 95444 h 6496244"/>
              <a:gd name="connsiteX0" fmla="*/ 29031 w 5876993"/>
              <a:gd name="connsiteY0" fmla="*/ 7936 h 6496244"/>
              <a:gd name="connsiteX1" fmla="*/ 2842976 w 5876993"/>
              <a:gd name="connsiteY1" fmla="*/ 0 h 6496244"/>
              <a:gd name="connsiteX2" fmla="*/ 3305175 w 5876993"/>
              <a:gd name="connsiteY2" fmla="*/ 138306 h 6496244"/>
              <a:gd name="connsiteX3" fmla="*/ 4429125 w 5876993"/>
              <a:gd name="connsiteY3" fmla="*/ 766956 h 6496244"/>
              <a:gd name="connsiteX4" fmla="*/ 5524500 w 5876993"/>
              <a:gd name="connsiteY4" fmla="*/ 1424181 h 6496244"/>
              <a:gd name="connsiteX5" fmla="*/ 5867400 w 5876993"/>
              <a:gd name="connsiteY5" fmla="*/ 2070294 h 6496244"/>
              <a:gd name="connsiteX6" fmla="*/ 5876925 w 5876993"/>
              <a:gd name="connsiteY6" fmla="*/ 6496244 h 6496244"/>
              <a:gd name="connsiteX7" fmla="*/ 2727325 w 5876993"/>
              <a:gd name="connsiteY7" fmla="*/ 6472431 h 6496244"/>
              <a:gd name="connsiteX8" fmla="*/ 1372870 w 5876993"/>
              <a:gd name="connsiteY8" fmla="*/ 5754564 h 6496244"/>
              <a:gd name="connsiteX9" fmla="*/ 292100 w 5876993"/>
              <a:gd name="connsiteY9" fmla="*/ 5069081 h 6496244"/>
              <a:gd name="connsiteX10" fmla="*/ 0 w 5876993"/>
              <a:gd name="connsiteY10" fmla="*/ 4249931 h 6496244"/>
              <a:gd name="connsiteX11" fmla="*/ 29031 w 5876993"/>
              <a:gd name="connsiteY11" fmla="*/ 7936 h 6496244"/>
              <a:gd name="connsiteX0" fmla="*/ 29031 w 5876993"/>
              <a:gd name="connsiteY0" fmla="*/ 7936 h 6496244"/>
              <a:gd name="connsiteX1" fmla="*/ 2813033 w 5876993"/>
              <a:gd name="connsiteY1" fmla="*/ 0 h 6496244"/>
              <a:gd name="connsiteX2" fmla="*/ 3305175 w 5876993"/>
              <a:gd name="connsiteY2" fmla="*/ 138306 h 6496244"/>
              <a:gd name="connsiteX3" fmla="*/ 4429125 w 5876993"/>
              <a:gd name="connsiteY3" fmla="*/ 766956 h 6496244"/>
              <a:gd name="connsiteX4" fmla="*/ 5524500 w 5876993"/>
              <a:gd name="connsiteY4" fmla="*/ 1424181 h 6496244"/>
              <a:gd name="connsiteX5" fmla="*/ 5867400 w 5876993"/>
              <a:gd name="connsiteY5" fmla="*/ 2070294 h 6496244"/>
              <a:gd name="connsiteX6" fmla="*/ 5876925 w 5876993"/>
              <a:gd name="connsiteY6" fmla="*/ 6496244 h 6496244"/>
              <a:gd name="connsiteX7" fmla="*/ 2727325 w 5876993"/>
              <a:gd name="connsiteY7" fmla="*/ 6472431 h 6496244"/>
              <a:gd name="connsiteX8" fmla="*/ 1372870 w 5876993"/>
              <a:gd name="connsiteY8" fmla="*/ 5754564 h 6496244"/>
              <a:gd name="connsiteX9" fmla="*/ 292100 w 5876993"/>
              <a:gd name="connsiteY9" fmla="*/ 5069081 h 6496244"/>
              <a:gd name="connsiteX10" fmla="*/ 0 w 5876993"/>
              <a:gd name="connsiteY10" fmla="*/ 4249931 h 6496244"/>
              <a:gd name="connsiteX11" fmla="*/ 29031 w 5876993"/>
              <a:gd name="connsiteY11" fmla="*/ 7936 h 6496244"/>
              <a:gd name="connsiteX0" fmla="*/ 29031 w 5876993"/>
              <a:gd name="connsiteY0" fmla="*/ 1454 h 6489762"/>
              <a:gd name="connsiteX1" fmla="*/ 2939463 w 5876993"/>
              <a:gd name="connsiteY1" fmla="*/ 0 h 6489762"/>
              <a:gd name="connsiteX2" fmla="*/ 3305175 w 5876993"/>
              <a:gd name="connsiteY2" fmla="*/ 131824 h 6489762"/>
              <a:gd name="connsiteX3" fmla="*/ 4429125 w 5876993"/>
              <a:gd name="connsiteY3" fmla="*/ 760474 h 6489762"/>
              <a:gd name="connsiteX4" fmla="*/ 5524500 w 5876993"/>
              <a:gd name="connsiteY4" fmla="*/ 1417699 h 6489762"/>
              <a:gd name="connsiteX5" fmla="*/ 5867400 w 5876993"/>
              <a:gd name="connsiteY5" fmla="*/ 2063812 h 6489762"/>
              <a:gd name="connsiteX6" fmla="*/ 5876925 w 5876993"/>
              <a:gd name="connsiteY6" fmla="*/ 6489762 h 6489762"/>
              <a:gd name="connsiteX7" fmla="*/ 2727325 w 5876993"/>
              <a:gd name="connsiteY7" fmla="*/ 6465949 h 6489762"/>
              <a:gd name="connsiteX8" fmla="*/ 1372870 w 5876993"/>
              <a:gd name="connsiteY8" fmla="*/ 5748082 h 6489762"/>
              <a:gd name="connsiteX9" fmla="*/ 292100 w 5876993"/>
              <a:gd name="connsiteY9" fmla="*/ 5062599 h 6489762"/>
              <a:gd name="connsiteX10" fmla="*/ 0 w 5876993"/>
              <a:gd name="connsiteY10" fmla="*/ 4243449 h 6489762"/>
              <a:gd name="connsiteX11" fmla="*/ 29031 w 5876993"/>
              <a:gd name="connsiteY11" fmla="*/ 1454 h 6489762"/>
              <a:gd name="connsiteX0" fmla="*/ 29031 w 5876993"/>
              <a:gd name="connsiteY0" fmla="*/ 1454 h 6489762"/>
              <a:gd name="connsiteX1" fmla="*/ 2912846 w 5876993"/>
              <a:gd name="connsiteY1" fmla="*/ 0 h 6489762"/>
              <a:gd name="connsiteX2" fmla="*/ 3305175 w 5876993"/>
              <a:gd name="connsiteY2" fmla="*/ 131824 h 6489762"/>
              <a:gd name="connsiteX3" fmla="*/ 4429125 w 5876993"/>
              <a:gd name="connsiteY3" fmla="*/ 760474 h 6489762"/>
              <a:gd name="connsiteX4" fmla="*/ 5524500 w 5876993"/>
              <a:gd name="connsiteY4" fmla="*/ 1417699 h 6489762"/>
              <a:gd name="connsiteX5" fmla="*/ 5867400 w 5876993"/>
              <a:gd name="connsiteY5" fmla="*/ 2063812 h 6489762"/>
              <a:gd name="connsiteX6" fmla="*/ 5876925 w 5876993"/>
              <a:gd name="connsiteY6" fmla="*/ 6489762 h 6489762"/>
              <a:gd name="connsiteX7" fmla="*/ 2727325 w 5876993"/>
              <a:gd name="connsiteY7" fmla="*/ 6465949 h 6489762"/>
              <a:gd name="connsiteX8" fmla="*/ 1372870 w 5876993"/>
              <a:gd name="connsiteY8" fmla="*/ 5748082 h 6489762"/>
              <a:gd name="connsiteX9" fmla="*/ 292100 w 5876993"/>
              <a:gd name="connsiteY9" fmla="*/ 5062599 h 6489762"/>
              <a:gd name="connsiteX10" fmla="*/ 0 w 5876993"/>
              <a:gd name="connsiteY10" fmla="*/ 4243449 h 6489762"/>
              <a:gd name="connsiteX11" fmla="*/ 29031 w 5876993"/>
              <a:gd name="connsiteY11" fmla="*/ 1454 h 6489762"/>
              <a:gd name="connsiteX0" fmla="*/ 29031 w 5886944"/>
              <a:gd name="connsiteY0" fmla="*/ 1454 h 6465949"/>
              <a:gd name="connsiteX1" fmla="*/ 2912846 w 5886944"/>
              <a:gd name="connsiteY1" fmla="*/ 0 h 6465949"/>
              <a:gd name="connsiteX2" fmla="*/ 3305175 w 5886944"/>
              <a:gd name="connsiteY2" fmla="*/ 131824 h 6465949"/>
              <a:gd name="connsiteX3" fmla="*/ 4429125 w 5886944"/>
              <a:gd name="connsiteY3" fmla="*/ 760474 h 6465949"/>
              <a:gd name="connsiteX4" fmla="*/ 5524500 w 5886944"/>
              <a:gd name="connsiteY4" fmla="*/ 1417699 h 6465949"/>
              <a:gd name="connsiteX5" fmla="*/ 5867400 w 5886944"/>
              <a:gd name="connsiteY5" fmla="*/ 2063812 h 6465949"/>
              <a:gd name="connsiteX6" fmla="*/ 5886906 w 5886944"/>
              <a:gd name="connsiteY6" fmla="*/ 6061950 h 6465949"/>
              <a:gd name="connsiteX7" fmla="*/ 2727325 w 5886944"/>
              <a:gd name="connsiteY7" fmla="*/ 6465949 h 6465949"/>
              <a:gd name="connsiteX8" fmla="*/ 1372870 w 5886944"/>
              <a:gd name="connsiteY8" fmla="*/ 5748082 h 6465949"/>
              <a:gd name="connsiteX9" fmla="*/ 292100 w 5886944"/>
              <a:gd name="connsiteY9" fmla="*/ 5062599 h 6465949"/>
              <a:gd name="connsiteX10" fmla="*/ 0 w 5886944"/>
              <a:gd name="connsiteY10" fmla="*/ 4243449 h 6465949"/>
              <a:gd name="connsiteX11" fmla="*/ 29031 w 5886944"/>
              <a:gd name="connsiteY11" fmla="*/ 1454 h 6465949"/>
              <a:gd name="connsiteX0" fmla="*/ 29031 w 5886944"/>
              <a:gd name="connsiteY0" fmla="*/ 1454 h 6465949"/>
              <a:gd name="connsiteX1" fmla="*/ 2912846 w 5886944"/>
              <a:gd name="connsiteY1" fmla="*/ 0 h 6465949"/>
              <a:gd name="connsiteX2" fmla="*/ 3305175 w 5886944"/>
              <a:gd name="connsiteY2" fmla="*/ 131824 h 6465949"/>
              <a:gd name="connsiteX3" fmla="*/ 4429125 w 5886944"/>
              <a:gd name="connsiteY3" fmla="*/ 760474 h 6465949"/>
              <a:gd name="connsiteX4" fmla="*/ 5524500 w 5886944"/>
              <a:gd name="connsiteY4" fmla="*/ 1417699 h 6465949"/>
              <a:gd name="connsiteX5" fmla="*/ 5867400 w 5886944"/>
              <a:gd name="connsiteY5" fmla="*/ 2063812 h 6465949"/>
              <a:gd name="connsiteX6" fmla="*/ 5886906 w 5886944"/>
              <a:gd name="connsiteY6" fmla="*/ 6061950 h 6465949"/>
              <a:gd name="connsiteX7" fmla="*/ 2727325 w 5886944"/>
              <a:gd name="connsiteY7" fmla="*/ 6465949 h 6465949"/>
              <a:gd name="connsiteX8" fmla="*/ 1372870 w 5886944"/>
              <a:gd name="connsiteY8" fmla="*/ 5748082 h 6465949"/>
              <a:gd name="connsiteX9" fmla="*/ 0 w 5886944"/>
              <a:gd name="connsiteY9" fmla="*/ 4243449 h 6465949"/>
              <a:gd name="connsiteX10" fmla="*/ 29031 w 5886944"/>
              <a:gd name="connsiteY10" fmla="*/ 1454 h 6465949"/>
              <a:gd name="connsiteX0" fmla="*/ 29031 w 5886944"/>
              <a:gd name="connsiteY0" fmla="*/ 1454 h 6465949"/>
              <a:gd name="connsiteX1" fmla="*/ 2912846 w 5886944"/>
              <a:gd name="connsiteY1" fmla="*/ 0 h 6465949"/>
              <a:gd name="connsiteX2" fmla="*/ 3305175 w 5886944"/>
              <a:gd name="connsiteY2" fmla="*/ 131824 h 6465949"/>
              <a:gd name="connsiteX3" fmla="*/ 4429125 w 5886944"/>
              <a:gd name="connsiteY3" fmla="*/ 760474 h 6465949"/>
              <a:gd name="connsiteX4" fmla="*/ 5524500 w 5886944"/>
              <a:gd name="connsiteY4" fmla="*/ 1417699 h 6465949"/>
              <a:gd name="connsiteX5" fmla="*/ 5867400 w 5886944"/>
              <a:gd name="connsiteY5" fmla="*/ 2063812 h 6465949"/>
              <a:gd name="connsiteX6" fmla="*/ 5886906 w 5886944"/>
              <a:gd name="connsiteY6" fmla="*/ 6061950 h 6465949"/>
              <a:gd name="connsiteX7" fmla="*/ 2727325 w 5886944"/>
              <a:gd name="connsiteY7" fmla="*/ 6465949 h 6465949"/>
              <a:gd name="connsiteX8" fmla="*/ 0 w 5886944"/>
              <a:gd name="connsiteY8" fmla="*/ 4243449 h 6465949"/>
              <a:gd name="connsiteX9" fmla="*/ 29031 w 5886944"/>
              <a:gd name="connsiteY9" fmla="*/ 1454 h 6465949"/>
              <a:gd name="connsiteX0" fmla="*/ 320 w 5858233"/>
              <a:gd name="connsiteY0" fmla="*/ 1454 h 6589779"/>
              <a:gd name="connsiteX1" fmla="*/ 2884135 w 5858233"/>
              <a:gd name="connsiteY1" fmla="*/ 0 h 6589779"/>
              <a:gd name="connsiteX2" fmla="*/ 3276464 w 5858233"/>
              <a:gd name="connsiteY2" fmla="*/ 131824 h 6589779"/>
              <a:gd name="connsiteX3" fmla="*/ 4400414 w 5858233"/>
              <a:gd name="connsiteY3" fmla="*/ 760474 h 6589779"/>
              <a:gd name="connsiteX4" fmla="*/ 5495789 w 5858233"/>
              <a:gd name="connsiteY4" fmla="*/ 1417699 h 6589779"/>
              <a:gd name="connsiteX5" fmla="*/ 5838689 w 5858233"/>
              <a:gd name="connsiteY5" fmla="*/ 2063812 h 6589779"/>
              <a:gd name="connsiteX6" fmla="*/ 5858195 w 5858233"/>
              <a:gd name="connsiteY6" fmla="*/ 6061950 h 6589779"/>
              <a:gd name="connsiteX7" fmla="*/ 2698614 w 5858233"/>
              <a:gd name="connsiteY7" fmla="*/ 6465949 h 6589779"/>
              <a:gd name="connsiteX8" fmla="*/ 31177 w 5858233"/>
              <a:gd name="connsiteY8" fmla="*/ 6071372 h 6589779"/>
              <a:gd name="connsiteX9" fmla="*/ 320 w 5858233"/>
              <a:gd name="connsiteY9" fmla="*/ 1454 h 6589779"/>
              <a:gd name="connsiteX0" fmla="*/ 320 w 5858233"/>
              <a:gd name="connsiteY0" fmla="*/ 1454 h 6071373"/>
              <a:gd name="connsiteX1" fmla="*/ 2884135 w 5858233"/>
              <a:gd name="connsiteY1" fmla="*/ 0 h 6071373"/>
              <a:gd name="connsiteX2" fmla="*/ 3276464 w 5858233"/>
              <a:gd name="connsiteY2" fmla="*/ 131824 h 6071373"/>
              <a:gd name="connsiteX3" fmla="*/ 4400414 w 5858233"/>
              <a:gd name="connsiteY3" fmla="*/ 760474 h 6071373"/>
              <a:gd name="connsiteX4" fmla="*/ 5495789 w 5858233"/>
              <a:gd name="connsiteY4" fmla="*/ 1417699 h 6071373"/>
              <a:gd name="connsiteX5" fmla="*/ 5838689 w 5858233"/>
              <a:gd name="connsiteY5" fmla="*/ 2063812 h 6071373"/>
              <a:gd name="connsiteX6" fmla="*/ 5858195 w 5858233"/>
              <a:gd name="connsiteY6" fmla="*/ 6061950 h 6071373"/>
              <a:gd name="connsiteX7" fmla="*/ 31177 w 5858233"/>
              <a:gd name="connsiteY7" fmla="*/ 6071372 h 6071373"/>
              <a:gd name="connsiteX8" fmla="*/ 320 w 5858233"/>
              <a:gd name="connsiteY8" fmla="*/ 1454 h 6071373"/>
              <a:gd name="connsiteX0" fmla="*/ 320 w 5858233"/>
              <a:gd name="connsiteY0" fmla="*/ 0 h 6069919"/>
              <a:gd name="connsiteX1" fmla="*/ 2824247 w 5858233"/>
              <a:gd name="connsiteY1" fmla="*/ 3409 h 6069919"/>
              <a:gd name="connsiteX2" fmla="*/ 3276464 w 5858233"/>
              <a:gd name="connsiteY2" fmla="*/ 130370 h 6069919"/>
              <a:gd name="connsiteX3" fmla="*/ 4400414 w 5858233"/>
              <a:gd name="connsiteY3" fmla="*/ 759020 h 6069919"/>
              <a:gd name="connsiteX4" fmla="*/ 5495789 w 5858233"/>
              <a:gd name="connsiteY4" fmla="*/ 1416245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495789 w 5858233"/>
              <a:gd name="connsiteY4" fmla="*/ 1416245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400967 w 5858233"/>
              <a:gd name="connsiteY4" fmla="*/ 1343322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400967 w 5858233"/>
              <a:gd name="connsiteY4" fmla="*/ 1343322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11587 w 5858233"/>
              <a:gd name="connsiteY2" fmla="*/ 96340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58233" h="6069919">
                <a:moveTo>
                  <a:pt x="320" y="0"/>
                </a:moveTo>
                <a:lnTo>
                  <a:pt x="2824247" y="3409"/>
                </a:lnTo>
                <a:cubicBezTo>
                  <a:pt x="2998872" y="9759"/>
                  <a:pt x="3056012" y="39190"/>
                  <a:pt x="3211587" y="96340"/>
                </a:cubicBezTo>
                <a:cubicBezTo>
                  <a:pt x="3460824" y="215402"/>
                  <a:pt x="4039676" y="552810"/>
                  <a:pt x="4400414" y="759020"/>
                </a:cubicBezTo>
                <a:cubicBezTo>
                  <a:pt x="4761152" y="965230"/>
                  <a:pt x="5017012" y="1093389"/>
                  <a:pt x="5376014" y="1333600"/>
                </a:cubicBezTo>
                <a:cubicBezTo>
                  <a:pt x="5710690" y="1580914"/>
                  <a:pt x="5787889" y="1844870"/>
                  <a:pt x="5838689" y="2062358"/>
                </a:cubicBezTo>
                <a:cubicBezTo>
                  <a:pt x="5837631" y="3537675"/>
                  <a:pt x="5859253" y="4585179"/>
                  <a:pt x="5858195" y="6060496"/>
                </a:cubicBezTo>
                <a:lnTo>
                  <a:pt x="31177" y="6069918"/>
                </a:lnTo>
                <a:cubicBezTo>
                  <a:pt x="35410" y="4632172"/>
                  <a:pt x="-3913" y="1437746"/>
                  <a:pt x="320" y="0"/>
                </a:cubicBezTo>
                <a:close/>
              </a:path>
            </a:pathLst>
          </a:custGeom>
          <a:solidFill>
            <a:schemeClr val="accent4">
              <a:alpha val="49020"/>
            </a:schemeClr>
          </a:solidFill>
        </p:spPr>
        <p:txBody>
          <a:bodyPr/>
          <a:lstStyle>
            <a:lvl1pPr>
              <a:defRPr>
                <a:latin typeface="Inter" panose="020B0604020202020204" charset="0"/>
              </a:defRPr>
            </a:lvl1pPr>
          </a:lstStyle>
          <a:p>
            <a:endParaRPr lang="en-GB" dirty="0"/>
          </a:p>
        </p:txBody>
      </p:sp>
      <p:sp>
        <p:nvSpPr>
          <p:cNvPr id="11" name="Picture Placeholder 10">
            <a:extLst>
              <a:ext uri="{FF2B5EF4-FFF2-40B4-BE49-F238E27FC236}">
                <a16:creationId xmlns:a16="http://schemas.microsoft.com/office/drawing/2014/main" id="{403F2EFB-D871-6A57-6BCC-6321D7DDA7DC}"/>
              </a:ext>
            </a:extLst>
          </p:cNvPr>
          <p:cNvSpPr>
            <a:spLocks noGrp="1"/>
          </p:cNvSpPr>
          <p:nvPr>
            <p:ph type="pic" sz="quarter" idx="12"/>
          </p:nvPr>
        </p:nvSpPr>
        <p:spPr>
          <a:xfrm>
            <a:off x="3312162" y="2170195"/>
            <a:ext cx="2640129" cy="2808205"/>
          </a:xfrm>
          <a:custGeom>
            <a:avLst/>
            <a:gdLst>
              <a:gd name="connsiteX0" fmla="*/ 0 w 5857875"/>
              <a:gd name="connsiteY0" fmla="*/ 0 h 6400800"/>
              <a:gd name="connsiteX1" fmla="*/ 5857875 w 5857875"/>
              <a:gd name="connsiteY1" fmla="*/ 0 h 6400800"/>
              <a:gd name="connsiteX2" fmla="*/ 5857875 w 5857875"/>
              <a:gd name="connsiteY2" fmla="*/ 6400800 h 6400800"/>
              <a:gd name="connsiteX3" fmla="*/ 0 w 5857875"/>
              <a:gd name="connsiteY3" fmla="*/ 6400800 h 6400800"/>
              <a:gd name="connsiteX4" fmla="*/ 0 w 5857875"/>
              <a:gd name="connsiteY4" fmla="*/ 0 h 6400800"/>
              <a:gd name="connsiteX0" fmla="*/ 0 w 5857875"/>
              <a:gd name="connsiteY0" fmla="*/ 14288 h 6415088"/>
              <a:gd name="connsiteX1" fmla="*/ 2876550 w 5857875"/>
              <a:gd name="connsiteY1" fmla="*/ 0 h 6415088"/>
              <a:gd name="connsiteX2" fmla="*/ 5857875 w 5857875"/>
              <a:gd name="connsiteY2" fmla="*/ 14288 h 6415088"/>
              <a:gd name="connsiteX3" fmla="*/ 5857875 w 5857875"/>
              <a:gd name="connsiteY3" fmla="*/ 6415088 h 6415088"/>
              <a:gd name="connsiteX4" fmla="*/ 0 w 5857875"/>
              <a:gd name="connsiteY4" fmla="*/ 6415088 h 6415088"/>
              <a:gd name="connsiteX5" fmla="*/ 0 w 5857875"/>
              <a:gd name="connsiteY5" fmla="*/ 14288 h 6415088"/>
              <a:gd name="connsiteX0" fmla="*/ 0 w 5857875"/>
              <a:gd name="connsiteY0" fmla="*/ 14288 h 6415088"/>
              <a:gd name="connsiteX1" fmla="*/ 2876550 w 5857875"/>
              <a:gd name="connsiteY1" fmla="*/ 0 h 6415088"/>
              <a:gd name="connsiteX2" fmla="*/ 5848350 w 5857875"/>
              <a:gd name="connsiteY2" fmla="*/ 1900238 h 6415088"/>
              <a:gd name="connsiteX3" fmla="*/ 5857875 w 5857875"/>
              <a:gd name="connsiteY3" fmla="*/ 6415088 h 6415088"/>
              <a:gd name="connsiteX4" fmla="*/ 0 w 5857875"/>
              <a:gd name="connsiteY4" fmla="*/ 6415088 h 6415088"/>
              <a:gd name="connsiteX5" fmla="*/ 0 w 5857875"/>
              <a:gd name="connsiteY5" fmla="*/ 14288 h 6415088"/>
              <a:gd name="connsiteX0" fmla="*/ 0 w 5857875"/>
              <a:gd name="connsiteY0" fmla="*/ 14288 h 6415088"/>
              <a:gd name="connsiteX1" fmla="*/ 2876550 w 5857875"/>
              <a:gd name="connsiteY1" fmla="*/ 0 h 6415088"/>
              <a:gd name="connsiteX2" fmla="*/ 5219700 w 5857875"/>
              <a:gd name="connsiteY2" fmla="*/ 1504950 h 6415088"/>
              <a:gd name="connsiteX3" fmla="*/ 5848350 w 5857875"/>
              <a:gd name="connsiteY3" fmla="*/ 1900238 h 6415088"/>
              <a:gd name="connsiteX4" fmla="*/ 5857875 w 5857875"/>
              <a:gd name="connsiteY4" fmla="*/ 6415088 h 6415088"/>
              <a:gd name="connsiteX5" fmla="*/ 0 w 5857875"/>
              <a:gd name="connsiteY5" fmla="*/ 6415088 h 6415088"/>
              <a:gd name="connsiteX6" fmla="*/ 0 w 5857875"/>
              <a:gd name="connsiteY6" fmla="*/ 14288 h 6415088"/>
              <a:gd name="connsiteX0" fmla="*/ 0 w 5857875"/>
              <a:gd name="connsiteY0" fmla="*/ 14288 h 6415088"/>
              <a:gd name="connsiteX1" fmla="*/ 2876550 w 5857875"/>
              <a:gd name="connsiteY1" fmla="*/ 0 h 6415088"/>
              <a:gd name="connsiteX2" fmla="*/ 5657850 w 5857875"/>
              <a:gd name="connsiteY2" fmla="*/ 1533525 h 6415088"/>
              <a:gd name="connsiteX3" fmla="*/ 5848350 w 5857875"/>
              <a:gd name="connsiteY3" fmla="*/ 1900238 h 6415088"/>
              <a:gd name="connsiteX4" fmla="*/ 5857875 w 5857875"/>
              <a:gd name="connsiteY4" fmla="*/ 6415088 h 6415088"/>
              <a:gd name="connsiteX5" fmla="*/ 0 w 5857875"/>
              <a:gd name="connsiteY5" fmla="*/ 6415088 h 6415088"/>
              <a:gd name="connsiteX6" fmla="*/ 0 w 5857875"/>
              <a:gd name="connsiteY6" fmla="*/ 14288 h 6415088"/>
              <a:gd name="connsiteX0" fmla="*/ 0 w 5857875"/>
              <a:gd name="connsiteY0" fmla="*/ 14288 h 6415088"/>
              <a:gd name="connsiteX1" fmla="*/ 2876550 w 5857875"/>
              <a:gd name="connsiteY1" fmla="*/ 0 h 6415088"/>
              <a:gd name="connsiteX2" fmla="*/ 3171825 w 5857875"/>
              <a:gd name="connsiteY2" fmla="*/ 161925 h 6415088"/>
              <a:gd name="connsiteX3" fmla="*/ 5657850 w 5857875"/>
              <a:gd name="connsiteY3" fmla="*/ 1533525 h 6415088"/>
              <a:gd name="connsiteX4" fmla="*/ 5848350 w 5857875"/>
              <a:gd name="connsiteY4" fmla="*/ 1900238 h 6415088"/>
              <a:gd name="connsiteX5" fmla="*/ 5857875 w 5857875"/>
              <a:gd name="connsiteY5" fmla="*/ 6415088 h 6415088"/>
              <a:gd name="connsiteX6" fmla="*/ 0 w 5857875"/>
              <a:gd name="connsiteY6" fmla="*/ 6415088 h 6415088"/>
              <a:gd name="connsiteX7" fmla="*/ 0 w 5857875"/>
              <a:gd name="connsiteY7"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5657850 w 5857875"/>
              <a:gd name="connsiteY3" fmla="*/ 1533525 h 6415088"/>
              <a:gd name="connsiteX4" fmla="*/ 5848350 w 5857875"/>
              <a:gd name="connsiteY4" fmla="*/ 1900238 h 6415088"/>
              <a:gd name="connsiteX5" fmla="*/ 5857875 w 5857875"/>
              <a:gd name="connsiteY5" fmla="*/ 6415088 h 6415088"/>
              <a:gd name="connsiteX6" fmla="*/ 0 w 5857875"/>
              <a:gd name="connsiteY6" fmla="*/ 6415088 h 6415088"/>
              <a:gd name="connsiteX7" fmla="*/ 0 w 5857875"/>
              <a:gd name="connsiteY7"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5657850 w 5857875"/>
              <a:gd name="connsiteY3" fmla="*/ 1533525 h 6415088"/>
              <a:gd name="connsiteX4" fmla="*/ 5848350 w 5857875"/>
              <a:gd name="connsiteY4" fmla="*/ 1900238 h 6415088"/>
              <a:gd name="connsiteX5" fmla="*/ 5857875 w 5857875"/>
              <a:gd name="connsiteY5" fmla="*/ 6415088 h 6415088"/>
              <a:gd name="connsiteX6" fmla="*/ 0 w 5857875"/>
              <a:gd name="connsiteY6" fmla="*/ 6415088 h 6415088"/>
              <a:gd name="connsiteX7" fmla="*/ 0 w 5857875"/>
              <a:gd name="connsiteY7"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371975 w 5857875"/>
              <a:gd name="connsiteY3" fmla="*/ 714375 h 6415088"/>
              <a:gd name="connsiteX4" fmla="*/ 5657850 w 5857875"/>
              <a:gd name="connsiteY4" fmla="*/ 15335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657850 w 5857875"/>
              <a:gd name="connsiteY4" fmla="*/ 15335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505450 w 5857875"/>
              <a:gd name="connsiteY4" fmla="*/ 13430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505450 w 5857875"/>
              <a:gd name="connsiteY4" fmla="*/ 13430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505450 w 5857875"/>
              <a:gd name="connsiteY4" fmla="*/ 13430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61050"/>
              <a:gd name="connsiteY0" fmla="*/ 14288 h 6415088"/>
              <a:gd name="connsiteX1" fmla="*/ 2876550 w 5861050"/>
              <a:gd name="connsiteY1" fmla="*/ 0 h 6415088"/>
              <a:gd name="connsiteX2" fmla="*/ 3286125 w 5861050"/>
              <a:gd name="connsiteY2" fmla="*/ 57150 h 6415088"/>
              <a:gd name="connsiteX3" fmla="*/ 4410075 w 5861050"/>
              <a:gd name="connsiteY3" fmla="*/ 685800 h 6415088"/>
              <a:gd name="connsiteX4" fmla="*/ 5505450 w 5861050"/>
              <a:gd name="connsiteY4" fmla="*/ 1343025 h 6415088"/>
              <a:gd name="connsiteX5" fmla="*/ 5861050 w 5861050"/>
              <a:gd name="connsiteY5" fmla="*/ 1989138 h 6415088"/>
              <a:gd name="connsiteX6" fmla="*/ 5857875 w 5861050"/>
              <a:gd name="connsiteY6" fmla="*/ 6415088 h 6415088"/>
              <a:gd name="connsiteX7" fmla="*/ 0 w 5861050"/>
              <a:gd name="connsiteY7" fmla="*/ 6415088 h 6415088"/>
              <a:gd name="connsiteX8" fmla="*/ 0 w 5861050"/>
              <a:gd name="connsiteY8" fmla="*/ 14288 h 6415088"/>
              <a:gd name="connsiteX0" fmla="*/ 0 w 5861050"/>
              <a:gd name="connsiteY0" fmla="*/ 14288 h 6415088"/>
              <a:gd name="connsiteX1" fmla="*/ 2876550 w 5861050"/>
              <a:gd name="connsiteY1" fmla="*/ 0 h 6415088"/>
              <a:gd name="connsiteX2" fmla="*/ 3286125 w 5861050"/>
              <a:gd name="connsiteY2" fmla="*/ 57150 h 6415088"/>
              <a:gd name="connsiteX3" fmla="*/ 4410075 w 5861050"/>
              <a:gd name="connsiteY3" fmla="*/ 685800 h 6415088"/>
              <a:gd name="connsiteX4" fmla="*/ 5505450 w 5861050"/>
              <a:gd name="connsiteY4" fmla="*/ 1343025 h 6415088"/>
              <a:gd name="connsiteX5" fmla="*/ 5861050 w 5861050"/>
              <a:gd name="connsiteY5" fmla="*/ 1989138 h 6415088"/>
              <a:gd name="connsiteX6" fmla="*/ 5857875 w 5861050"/>
              <a:gd name="connsiteY6" fmla="*/ 6415088 h 6415088"/>
              <a:gd name="connsiteX7" fmla="*/ 0 w 5861050"/>
              <a:gd name="connsiteY7" fmla="*/ 6415088 h 6415088"/>
              <a:gd name="connsiteX8" fmla="*/ 0 w 5861050"/>
              <a:gd name="connsiteY8" fmla="*/ 14288 h 6415088"/>
              <a:gd name="connsiteX0" fmla="*/ 0 w 5861050"/>
              <a:gd name="connsiteY0" fmla="*/ 14288 h 6415088"/>
              <a:gd name="connsiteX1" fmla="*/ 2876550 w 5861050"/>
              <a:gd name="connsiteY1" fmla="*/ 0 h 6415088"/>
              <a:gd name="connsiteX2" fmla="*/ 3286125 w 5861050"/>
              <a:gd name="connsiteY2" fmla="*/ 57150 h 6415088"/>
              <a:gd name="connsiteX3" fmla="*/ 4410075 w 5861050"/>
              <a:gd name="connsiteY3" fmla="*/ 685800 h 6415088"/>
              <a:gd name="connsiteX4" fmla="*/ 5505450 w 5861050"/>
              <a:gd name="connsiteY4" fmla="*/ 1343025 h 6415088"/>
              <a:gd name="connsiteX5" fmla="*/ 5861050 w 5861050"/>
              <a:gd name="connsiteY5" fmla="*/ 1989138 h 6415088"/>
              <a:gd name="connsiteX6" fmla="*/ 5857875 w 5861050"/>
              <a:gd name="connsiteY6" fmla="*/ 6415088 h 6415088"/>
              <a:gd name="connsiteX7" fmla="*/ 0 w 5861050"/>
              <a:gd name="connsiteY7" fmla="*/ 6415088 h 6415088"/>
              <a:gd name="connsiteX8" fmla="*/ 0 w 5861050"/>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7938 h 6408738"/>
              <a:gd name="connsiteX1" fmla="*/ 2863850 w 5857943"/>
              <a:gd name="connsiteY1" fmla="*/ 0 h 6408738"/>
              <a:gd name="connsiteX2" fmla="*/ 3286125 w 5857943"/>
              <a:gd name="connsiteY2" fmla="*/ 50800 h 6408738"/>
              <a:gd name="connsiteX3" fmla="*/ 4410075 w 5857943"/>
              <a:gd name="connsiteY3" fmla="*/ 679450 h 6408738"/>
              <a:gd name="connsiteX4" fmla="*/ 5505450 w 5857943"/>
              <a:gd name="connsiteY4" fmla="*/ 1336675 h 6408738"/>
              <a:gd name="connsiteX5" fmla="*/ 5848350 w 5857943"/>
              <a:gd name="connsiteY5" fmla="*/ 1982788 h 6408738"/>
              <a:gd name="connsiteX6" fmla="*/ 5857875 w 5857943"/>
              <a:gd name="connsiteY6" fmla="*/ 6408738 h 6408738"/>
              <a:gd name="connsiteX7" fmla="*/ 0 w 5857943"/>
              <a:gd name="connsiteY7" fmla="*/ 6408738 h 6408738"/>
              <a:gd name="connsiteX8" fmla="*/ 0 w 5857943"/>
              <a:gd name="connsiteY8" fmla="*/ 7938 h 6408738"/>
              <a:gd name="connsiteX0" fmla="*/ 12700 w 5870643"/>
              <a:gd name="connsiteY0" fmla="*/ 7938 h 6408738"/>
              <a:gd name="connsiteX1" fmla="*/ 2876550 w 5870643"/>
              <a:gd name="connsiteY1" fmla="*/ 0 h 6408738"/>
              <a:gd name="connsiteX2" fmla="*/ 3298825 w 5870643"/>
              <a:gd name="connsiteY2" fmla="*/ 50800 h 6408738"/>
              <a:gd name="connsiteX3" fmla="*/ 4422775 w 5870643"/>
              <a:gd name="connsiteY3" fmla="*/ 679450 h 6408738"/>
              <a:gd name="connsiteX4" fmla="*/ 5518150 w 5870643"/>
              <a:gd name="connsiteY4" fmla="*/ 1336675 h 6408738"/>
              <a:gd name="connsiteX5" fmla="*/ 5861050 w 5870643"/>
              <a:gd name="connsiteY5" fmla="*/ 1982788 h 6408738"/>
              <a:gd name="connsiteX6" fmla="*/ 5870575 w 5870643"/>
              <a:gd name="connsiteY6" fmla="*/ 6408738 h 6408738"/>
              <a:gd name="connsiteX7" fmla="*/ 12700 w 5870643"/>
              <a:gd name="connsiteY7" fmla="*/ 6408738 h 6408738"/>
              <a:gd name="connsiteX8" fmla="*/ 0 w 5870643"/>
              <a:gd name="connsiteY8" fmla="*/ 4321175 h 6408738"/>
              <a:gd name="connsiteX9" fmla="*/ 12700 w 5870643"/>
              <a:gd name="connsiteY9" fmla="*/ 7938 h 6408738"/>
              <a:gd name="connsiteX0" fmla="*/ 12700 w 5870643"/>
              <a:gd name="connsiteY0" fmla="*/ 7938 h 6408738"/>
              <a:gd name="connsiteX1" fmla="*/ 2876550 w 5870643"/>
              <a:gd name="connsiteY1" fmla="*/ 0 h 6408738"/>
              <a:gd name="connsiteX2" fmla="*/ 3298825 w 5870643"/>
              <a:gd name="connsiteY2" fmla="*/ 50800 h 6408738"/>
              <a:gd name="connsiteX3" fmla="*/ 4422775 w 5870643"/>
              <a:gd name="connsiteY3" fmla="*/ 679450 h 6408738"/>
              <a:gd name="connsiteX4" fmla="*/ 5518150 w 5870643"/>
              <a:gd name="connsiteY4" fmla="*/ 1336675 h 6408738"/>
              <a:gd name="connsiteX5" fmla="*/ 5861050 w 5870643"/>
              <a:gd name="connsiteY5" fmla="*/ 1982788 h 6408738"/>
              <a:gd name="connsiteX6" fmla="*/ 5870575 w 5870643"/>
              <a:gd name="connsiteY6" fmla="*/ 6408738 h 6408738"/>
              <a:gd name="connsiteX7" fmla="*/ 2806700 w 5870643"/>
              <a:gd name="connsiteY7" fmla="*/ 6403975 h 6408738"/>
              <a:gd name="connsiteX8" fmla="*/ 12700 w 5870643"/>
              <a:gd name="connsiteY8" fmla="*/ 6408738 h 6408738"/>
              <a:gd name="connsiteX9" fmla="*/ 0 w 5870643"/>
              <a:gd name="connsiteY9" fmla="*/ 4321175 h 6408738"/>
              <a:gd name="connsiteX10" fmla="*/ 12700 w 5870643"/>
              <a:gd name="connsiteY10" fmla="*/ 7938 h 6408738"/>
              <a:gd name="connsiteX0" fmla="*/ 210765 w 6068708"/>
              <a:gd name="connsiteY0" fmla="*/ 7938 h 6408738"/>
              <a:gd name="connsiteX1" fmla="*/ 3074615 w 6068708"/>
              <a:gd name="connsiteY1" fmla="*/ 0 h 6408738"/>
              <a:gd name="connsiteX2" fmla="*/ 3496890 w 6068708"/>
              <a:gd name="connsiteY2" fmla="*/ 50800 h 6408738"/>
              <a:gd name="connsiteX3" fmla="*/ 4620840 w 6068708"/>
              <a:gd name="connsiteY3" fmla="*/ 679450 h 6408738"/>
              <a:gd name="connsiteX4" fmla="*/ 5716215 w 6068708"/>
              <a:gd name="connsiteY4" fmla="*/ 1336675 h 6408738"/>
              <a:gd name="connsiteX5" fmla="*/ 6059115 w 6068708"/>
              <a:gd name="connsiteY5" fmla="*/ 1982788 h 6408738"/>
              <a:gd name="connsiteX6" fmla="*/ 6068640 w 6068708"/>
              <a:gd name="connsiteY6" fmla="*/ 6408738 h 6408738"/>
              <a:gd name="connsiteX7" fmla="*/ 3004765 w 6068708"/>
              <a:gd name="connsiteY7" fmla="*/ 6403975 h 6408738"/>
              <a:gd name="connsiteX8" fmla="*/ 210765 w 6068708"/>
              <a:gd name="connsiteY8" fmla="*/ 6408738 h 6408738"/>
              <a:gd name="connsiteX9" fmla="*/ 198065 w 6068708"/>
              <a:gd name="connsiteY9" fmla="*/ 5210175 h 6408738"/>
              <a:gd name="connsiteX10" fmla="*/ 198065 w 6068708"/>
              <a:gd name="connsiteY10" fmla="*/ 4321175 h 6408738"/>
              <a:gd name="connsiteX11" fmla="*/ 210765 w 6068708"/>
              <a:gd name="connsiteY11" fmla="*/ 7938 h 6408738"/>
              <a:gd name="connsiteX0" fmla="*/ 14288 w 5872231"/>
              <a:gd name="connsiteY0" fmla="*/ 7938 h 6408738"/>
              <a:gd name="connsiteX1" fmla="*/ 2878138 w 5872231"/>
              <a:gd name="connsiteY1" fmla="*/ 0 h 6408738"/>
              <a:gd name="connsiteX2" fmla="*/ 3300413 w 5872231"/>
              <a:gd name="connsiteY2" fmla="*/ 50800 h 6408738"/>
              <a:gd name="connsiteX3" fmla="*/ 4424363 w 5872231"/>
              <a:gd name="connsiteY3" fmla="*/ 679450 h 6408738"/>
              <a:gd name="connsiteX4" fmla="*/ 5519738 w 5872231"/>
              <a:gd name="connsiteY4" fmla="*/ 1336675 h 6408738"/>
              <a:gd name="connsiteX5" fmla="*/ 5862638 w 5872231"/>
              <a:gd name="connsiteY5" fmla="*/ 1982788 h 6408738"/>
              <a:gd name="connsiteX6" fmla="*/ 5872163 w 5872231"/>
              <a:gd name="connsiteY6" fmla="*/ 6408738 h 6408738"/>
              <a:gd name="connsiteX7" fmla="*/ 2808288 w 5872231"/>
              <a:gd name="connsiteY7" fmla="*/ 6403975 h 6408738"/>
              <a:gd name="connsiteX8" fmla="*/ 1398588 w 5872231"/>
              <a:gd name="connsiteY8" fmla="*/ 5659438 h 6408738"/>
              <a:gd name="connsiteX9" fmla="*/ 1588 w 5872231"/>
              <a:gd name="connsiteY9" fmla="*/ 5210175 h 6408738"/>
              <a:gd name="connsiteX10" fmla="*/ 1588 w 5872231"/>
              <a:gd name="connsiteY10" fmla="*/ 4321175 h 6408738"/>
              <a:gd name="connsiteX11" fmla="*/ 14288 w 5872231"/>
              <a:gd name="connsiteY11" fmla="*/ 7938 h 6408738"/>
              <a:gd name="connsiteX0" fmla="*/ 14288 w 5872231"/>
              <a:gd name="connsiteY0" fmla="*/ 7938 h 6408738"/>
              <a:gd name="connsiteX1" fmla="*/ 2878138 w 5872231"/>
              <a:gd name="connsiteY1" fmla="*/ 0 h 6408738"/>
              <a:gd name="connsiteX2" fmla="*/ 3300413 w 5872231"/>
              <a:gd name="connsiteY2" fmla="*/ 50800 h 6408738"/>
              <a:gd name="connsiteX3" fmla="*/ 4424363 w 5872231"/>
              <a:gd name="connsiteY3" fmla="*/ 679450 h 6408738"/>
              <a:gd name="connsiteX4" fmla="*/ 5519738 w 5872231"/>
              <a:gd name="connsiteY4" fmla="*/ 1336675 h 6408738"/>
              <a:gd name="connsiteX5" fmla="*/ 5862638 w 5872231"/>
              <a:gd name="connsiteY5" fmla="*/ 1982788 h 6408738"/>
              <a:gd name="connsiteX6" fmla="*/ 5872163 w 5872231"/>
              <a:gd name="connsiteY6" fmla="*/ 6408738 h 6408738"/>
              <a:gd name="connsiteX7" fmla="*/ 2808288 w 5872231"/>
              <a:gd name="connsiteY7" fmla="*/ 6403975 h 6408738"/>
              <a:gd name="connsiteX8" fmla="*/ 1398588 w 5872231"/>
              <a:gd name="connsiteY8" fmla="*/ 5659438 h 6408738"/>
              <a:gd name="connsiteX9" fmla="*/ 1588 w 5872231"/>
              <a:gd name="connsiteY9" fmla="*/ 5210175 h 6408738"/>
              <a:gd name="connsiteX10" fmla="*/ 1588 w 5872231"/>
              <a:gd name="connsiteY10" fmla="*/ 4321175 h 6408738"/>
              <a:gd name="connsiteX11" fmla="*/ 14288 w 5872231"/>
              <a:gd name="connsiteY11" fmla="*/ 7938 h 6408738"/>
              <a:gd name="connsiteX0" fmla="*/ 12711 w 5870654"/>
              <a:gd name="connsiteY0" fmla="*/ 7938 h 6408738"/>
              <a:gd name="connsiteX1" fmla="*/ 2876561 w 5870654"/>
              <a:gd name="connsiteY1" fmla="*/ 0 h 6408738"/>
              <a:gd name="connsiteX2" fmla="*/ 3298836 w 5870654"/>
              <a:gd name="connsiteY2" fmla="*/ 50800 h 6408738"/>
              <a:gd name="connsiteX3" fmla="*/ 4422786 w 5870654"/>
              <a:gd name="connsiteY3" fmla="*/ 679450 h 6408738"/>
              <a:gd name="connsiteX4" fmla="*/ 5518161 w 5870654"/>
              <a:gd name="connsiteY4" fmla="*/ 1336675 h 6408738"/>
              <a:gd name="connsiteX5" fmla="*/ 5861061 w 5870654"/>
              <a:gd name="connsiteY5" fmla="*/ 1982788 h 6408738"/>
              <a:gd name="connsiteX6" fmla="*/ 5870586 w 5870654"/>
              <a:gd name="connsiteY6" fmla="*/ 6408738 h 6408738"/>
              <a:gd name="connsiteX7" fmla="*/ 2806711 w 5870654"/>
              <a:gd name="connsiteY7" fmla="*/ 6403975 h 6408738"/>
              <a:gd name="connsiteX8" fmla="*/ 1397011 w 5870654"/>
              <a:gd name="connsiteY8" fmla="*/ 5659438 h 6408738"/>
              <a:gd name="connsiteX9" fmla="*/ 304811 w 5870654"/>
              <a:gd name="connsiteY9" fmla="*/ 5032375 h 6408738"/>
              <a:gd name="connsiteX10" fmla="*/ 11 w 5870654"/>
              <a:gd name="connsiteY10" fmla="*/ 4321175 h 6408738"/>
              <a:gd name="connsiteX11" fmla="*/ 12711 w 5870654"/>
              <a:gd name="connsiteY11" fmla="*/ 7938 h 6408738"/>
              <a:gd name="connsiteX0" fmla="*/ 12711 w 5870654"/>
              <a:gd name="connsiteY0" fmla="*/ 7938 h 6408738"/>
              <a:gd name="connsiteX1" fmla="*/ 2876561 w 5870654"/>
              <a:gd name="connsiteY1" fmla="*/ 0 h 6408738"/>
              <a:gd name="connsiteX2" fmla="*/ 3298836 w 5870654"/>
              <a:gd name="connsiteY2" fmla="*/ 50800 h 6408738"/>
              <a:gd name="connsiteX3" fmla="*/ 4422786 w 5870654"/>
              <a:gd name="connsiteY3" fmla="*/ 679450 h 6408738"/>
              <a:gd name="connsiteX4" fmla="*/ 5518161 w 5870654"/>
              <a:gd name="connsiteY4" fmla="*/ 1336675 h 6408738"/>
              <a:gd name="connsiteX5" fmla="*/ 5861061 w 5870654"/>
              <a:gd name="connsiteY5" fmla="*/ 1982788 h 6408738"/>
              <a:gd name="connsiteX6" fmla="*/ 5870586 w 5870654"/>
              <a:gd name="connsiteY6" fmla="*/ 6408738 h 6408738"/>
              <a:gd name="connsiteX7" fmla="*/ 2806711 w 5870654"/>
              <a:gd name="connsiteY7" fmla="*/ 6403975 h 6408738"/>
              <a:gd name="connsiteX8" fmla="*/ 1397011 w 5870654"/>
              <a:gd name="connsiteY8" fmla="*/ 5659438 h 6408738"/>
              <a:gd name="connsiteX9" fmla="*/ 304811 w 5870654"/>
              <a:gd name="connsiteY9" fmla="*/ 5032375 h 6408738"/>
              <a:gd name="connsiteX10" fmla="*/ 11 w 5870654"/>
              <a:gd name="connsiteY10" fmla="*/ 4321175 h 6408738"/>
              <a:gd name="connsiteX11" fmla="*/ 12711 w 5870654"/>
              <a:gd name="connsiteY11" fmla="*/ 7938 h 6408738"/>
              <a:gd name="connsiteX0" fmla="*/ 19060 w 5877003"/>
              <a:gd name="connsiteY0" fmla="*/ 7938 h 6408738"/>
              <a:gd name="connsiteX1" fmla="*/ 2882910 w 5877003"/>
              <a:gd name="connsiteY1" fmla="*/ 0 h 6408738"/>
              <a:gd name="connsiteX2" fmla="*/ 3305185 w 5877003"/>
              <a:gd name="connsiteY2" fmla="*/ 50800 h 6408738"/>
              <a:gd name="connsiteX3" fmla="*/ 4429135 w 5877003"/>
              <a:gd name="connsiteY3" fmla="*/ 679450 h 6408738"/>
              <a:gd name="connsiteX4" fmla="*/ 5524510 w 5877003"/>
              <a:gd name="connsiteY4" fmla="*/ 1336675 h 6408738"/>
              <a:gd name="connsiteX5" fmla="*/ 5867410 w 5877003"/>
              <a:gd name="connsiteY5" fmla="*/ 1982788 h 6408738"/>
              <a:gd name="connsiteX6" fmla="*/ 5876935 w 5877003"/>
              <a:gd name="connsiteY6" fmla="*/ 6408738 h 6408738"/>
              <a:gd name="connsiteX7" fmla="*/ 2813060 w 5877003"/>
              <a:gd name="connsiteY7" fmla="*/ 6403975 h 6408738"/>
              <a:gd name="connsiteX8" fmla="*/ 1403360 w 5877003"/>
              <a:gd name="connsiteY8" fmla="*/ 5659438 h 6408738"/>
              <a:gd name="connsiteX9" fmla="*/ 311160 w 5877003"/>
              <a:gd name="connsiteY9" fmla="*/ 5032375 h 6408738"/>
              <a:gd name="connsiteX10" fmla="*/ 10 w 5877003"/>
              <a:gd name="connsiteY10" fmla="*/ 4162425 h 6408738"/>
              <a:gd name="connsiteX11" fmla="*/ 19060 w 5877003"/>
              <a:gd name="connsiteY11" fmla="*/ 7938 h 6408738"/>
              <a:gd name="connsiteX0" fmla="*/ 19068 w 5877011"/>
              <a:gd name="connsiteY0" fmla="*/ 7938 h 6408738"/>
              <a:gd name="connsiteX1" fmla="*/ 2882918 w 5877011"/>
              <a:gd name="connsiteY1" fmla="*/ 0 h 6408738"/>
              <a:gd name="connsiteX2" fmla="*/ 3305193 w 5877011"/>
              <a:gd name="connsiteY2" fmla="*/ 50800 h 6408738"/>
              <a:gd name="connsiteX3" fmla="*/ 4429143 w 5877011"/>
              <a:gd name="connsiteY3" fmla="*/ 679450 h 6408738"/>
              <a:gd name="connsiteX4" fmla="*/ 5524518 w 5877011"/>
              <a:gd name="connsiteY4" fmla="*/ 1336675 h 6408738"/>
              <a:gd name="connsiteX5" fmla="*/ 5867418 w 5877011"/>
              <a:gd name="connsiteY5" fmla="*/ 1982788 h 6408738"/>
              <a:gd name="connsiteX6" fmla="*/ 5876943 w 5877011"/>
              <a:gd name="connsiteY6" fmla="*/ 6408738 h 6408738"/>
              <a:gd name="connsiteX7" fmla="*/ 2813068 w 5877011"/>
              <a:gd name="connsiteY7" fmla="*/ 6403975 h 6408738"/>
              <a:gd name="connsiteX8" fmla="*/ 1403368 w 5877011"/>
              <a:gd name="connsiteY8" fmla="*/ 5659438 h 6408738"/>
              <a:gd name="connsiteX9" fmla="*/ 311168 w 5877011"/>
              <a:gd name="connsiteY9" fmla="*/ 5032375 h 6408738"/>
              <a:gd name="connsiteX10" fmla="*/ 18 w 5877011"/>
              <a:gd name="connsiteY10" fmla="*/ 4162425 h 6408738"/>
              <a:gd name="connsiteX11" fmla="*/ 19068 w 5877011"/>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311150 w 5876993"/>
              <a:gd name="connsiteY9" fmla="*/ 50323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95444 h 6496244"/>
              <a:gd name="connsiteX1" fmla="*/ 2842976 w 5876993"/>
              <a:gd name="connsiteY1" fmla="*/ 0 h 6496244"/>
              <a:gd name="connsiteX2" fmla="*/ 3305175 w 5876993"/>
              <a:gd name="connsiteY2" fmla="*/ 138306 h 6496244"/>
              <a:gd name="connsiteX3" fmla="*/ 4429125 w 5876993"/>
              <a:gd name="connsiteY3" fmla="*/ 766956 h 6496244"/>
              <a:gd name="connsiteX4" fmla="*/ 5524500 w 5876993"/>
              <a:gd name="connsiteY4" fmla="*/ 1424181 h 6496244"/>
              <a:gd name="connsiteX5" fmla="*/ 5867400 w 5876993"/>
              <a:gd name="connsiteY5" fmla="*/ 2070294 h 6496244"/>
              <a:gd name="connsiteX6" fmla="*/ 5876925 w 5876993"/>
              <a:gd name="connsiteY6" fmla="*/ 6496244 h 6496244"/>
              <a:gd name="connsiteX7" fmla="*/ 2727325 w 5876993"/>
              <a:gd name="connsiteY7" fmla="*/ 6472431 h 6496244"/>
              <a:gd name="connsiteX8" fmla="*/ 1372870 w 5876993"/>
              <a:gd name="connsiteY8" fmla="*/ 5754564 h 6496244"/>
              <a:gd name="connsiteX9" fmla="*/ 292100 w 5876993"/>
              <a:gd name="connsiteY9" fmla="*/ 5069081 h 6496244"/>
              <a:gd name="connsiteX10" fmla="*/ 0 w 5876993"/>
              <a:gd name="connsiteY10" fmla="*/ 4249931 h 6496244"/>
              <a:gd name="connsiteX11" fmla="*/ 19050 w 5876993"/>
              <a:gd name="connsiteY11" fmla="*/ 95444 h 6496244"/>
              <a:gd name="connsiteX0" fmla="*/ 29031 w 5876993"/>
              <a:gd name="connsiteY0" fmla="*/ 7936 h 6496244"/>
              <a:gd name="connsiteX1" fmla="*/ 2842976 w 5876993"/>
              <a:gd name="connsiteY1" fmla="*/ 0 h 6496244"/>
              <a:gd name="connsiteX2" fmla="*/ 3305175 w 5876993"/>
              <a:gd name="connsiteY2" fmla="*/ 138306 h 6496244"/>
              <a:gd name="connsiteX3" fmla="*/ 4429125 w 5876993"/>
              <a:gd name="connsiteY3" fmla="*/ 766956 h 6496244"/>
              <a:gd name="connsiteX4" fmla="*/ 5524500 w 5876993"/>
              <a:gd name="connsiteY4" fmla="*/ 1424181 h 6496244"/>
              <a:gd name="connsiteX5" fmla="*/ 5867400 w 5876993"/>
              <a:gd name="connsiteY5" fmla="*/ 2070294 h 6496244"/>
              <a:gd name="connsiteX6" fmla="*/ 5876925 w 5876993"/>
              <a:gd name="connsiteY6" fmla="*/ 6496244 h 6496244"/>
              <a:gd name="connsiteX7" fmla="*/ 2727325 w 5876993"/>
              <a:gd name="connsiteY7" fmla="*/ 6472431 h 6496244"/>
              <a:gd name="connsiteX8" fmla="*/ 1372870 w 5876993"/>
              <a:gd name="connsiteY8" fmla="*/ 5754564 h 6496244"/>
              <a:gd name="connsiteX9" fmla="*/ 292100 w 5876993"/>
              <a:gd name="connsiteY9" fmla="*/ 5069081 h 6496244"/>
              <a:gd name="connsiteX10" fmla="*/ 0 w 5876993"/>
              <a:gd name="connsiteY10" fmla="*/ 4249931 h 6496244"/>
              <a:gd name="connsiteX11" fmla="*/ 29031 w 5876993"/>
              <a:gd name="connsiteY11" fmla="*/ 7936 h 6496244"/>
              <a:gd name="connsiteX0" fmla="*/ 29031 w 5876993"/>
              <a:gd name="connsiteY0" fmla="*/ 7936 h 6496244"/>
              <a:gd name="connsiteX1" fmla="*/ 2813033 w 5876993"/>
              <a:gd name="connsiteY1" fmla="*/ 0 h 6496244"/>
              <a:gd name="connsiteX2" fmla="*/ 3305175 w 5876993"/>
              <a:gd name="connsiteY2" fmla="*/ 138306 h 6496244"/>
              <a:gd name="connsiteX3" fmla="*/ 4429125 w 5876993"/>
              <a:gd name="connsiteY3" fmla="*/ 766956 h 6496244"/>
              <a:gd name="connsiteX4" fmla="*/ 5524500 w 5876993"/>
              <a:gd name="connsiteY4" fmla="*/ 1424181 h 6496244"/>
              <a:gd name="connsiteX5" fmla="*/ 5867400 w 5876993"/>
              <a:gd name="connsiteY5" fmla="*/ 2070294 h 6496244"/>
              <a:gd name="connsiteX6" fmla="*/ 5876925 w 5876993"/>
              <a:gd name="connsiteY6" fmla="*/ 6496244 h 6496244"/>
              <a:gd name="connsiteX7" fmla="*/ 2727325 w 5876993"/>
              <a:gd name="connsiteY7" fmla="*/ 6472431 h 6496244"/>
              <a:gd name="connsiteX8" fmla="*/ 1372870 w 5876993"/>
              <a:gd name="connsiteY8" fmla="*/ 5754564 h 6496244"/>
              <a:gd name="connsiteX9" fmla="*/ 292100 w 5876993"/>
              <a:gd name="connsiteY9" fmla="*/ 5069081 h 6496244"/>
              <a:gd name="connsiteX10" fmla="*/ 0 w 5876993"/>
              <a:gd name="connsiteY10" fmla="*/ 4249931 h 6496244"/>
              <a:gd name="connsiteX11" fmla="*/ 29031 w 5876993"/>
              <a:gd name="connsiteY11" fmla="*/ 7936 h 6496244"/>
              <a:gd name="connsiteX0" fmla="*/ 29031 w 5876993"/>
              <a:gd name="connsiteY0" fmla="*/ 1454 h 6489762"/>
              <a:gd name="connsiteX1" fmla="*/ 2939463 w 5876993"/>
              <a:gd name="connsiteY1" fmla="*/ 0 h 6489762"/>
              <a:gd name="connsiteX2" fmla="*/ 3305175 w 5876993"/>
              <a:gd name="connsiteY2" fmla="*/ 131824 h 6489762"/>
              <a:gd name="connsiteX3" fmla="*/ 4429125 w 5876993"/>
              <a:gd name="connsiteY3" fmla="*/ 760474 h 6489762"/>
              <a:gd name="connsiteX4" fmla="*/ 5524500 w 5876993"/>
              <a:gd name="connsiteY4" fmla="*/ 1417699 h 6489762"/>
              <a:gd name="connsiteX5" fmla="*/ 5867400 w 5876993"/>
              <a:gd name="connsiteY5" fmla="*/ 2063812 h 6489762"/>
              <a:gd name="connsiteX6" fmla="*/ 5876925 w 5876993"/>
              <a:gd name="connsiteY6" fmla="*/ 6489762 h 6489762"/>
              <a:gd name="connsiteX7" fmla="*/ 2727325 w 5876993"/>
              <a:gd name="connsiteY7" fmla="*/ 6465949 h 6489762"/>
              <a:gd name="connsiteX8" fmla="*/ 1372870 w 5876993"/>
              <a:gd name="connsiteY8" fmla="*/ 5748082 h 6489762"/>
              <a:gd name="connsiteX9" fmla="*/ 292100 w 5876993"/>
              <a:gd name="connsiteY9" fmla="*/ 5062599 h 6489762"/>
              <a:gd name="connsiteX10" fmla="*/ 0 w 5876993"/>
              <a:gd name="connsiteY10" fmla="*/ 4243449 h 6489762"/>
              <a:gd name="connsiteX11" fmla="*/ 29031 w 5876993"/>
              <a:gd name="connsiteY11" fmla="*/ 1454 h 6489762"/>
              <a:gd name="connsiteX0" fmla="*/ 29031 w 5876993"/>
              <a:gd name="connsiteY0" fmla="*/ 1454 h 6489762"/>
              <a:gd name="connsiteX1" fmla="*/ 2912846 w 5876993"/>
              <a:gd name="connsiteY1" fmla="*/ 0 h 6489762"/>
              <a:gd name="connsiteX2" fmla="*/ 3305175 w 5876993"/>
              <a:gd name="connsiteY2" fmla="*/ 131824 h 6489762"/>
              <a:gd name="connsiteX3" fmla="*/ 4429125 w 5876993"/>
              <a:gd name="connsiteY3" fmla="*/ 760474 h 6489762"/>
              <a:gd name="connsiteX4" fmla="*/ 5524500 w 5876993"/>
              <a:gd name="connsiteY4" fmla="*/ 1417699 h 6489762"/>
              <a:gd name="connsiteX5" fmla="*/ 5867400 w 5876993"/>
              <a:gd name="connsiteY5" fmla="*/ 2063812 h 6489762"/>
              <a:gd name="connsiteX6" fmla="*/ 5876925 w 5876993"/>
              <a:gd name="connsiteY6" fmla="*/ 6489762 h 6489762"/>
              <a:gd name="connsiteX7" fmla="*/ 2727325 w 5876993"/>
              <a:gd name="connsiteY7" fmla="*/ 6465949 h 6489762"/>
              <a:gd name="connsiteX8" fmla="*/ 1372870 w 5876993"/>
              <a:gd name="connsiteY8" fmla="*/ 5748082 h 6489762"/>
              <a:gd name="connsiteX9" fmla="*/ 292100 w 5876993"/>
              <a:gd name="connsiteY9" fmla="*/ 5062599 h 6489762"/>
              <a:gd name="connsiteX10" fmla="*/ 0 w 5876993"/>
              <a:gd name="connsiteY10" fmla="*/ 4243449 h 6489762"/>
              <a:gd name="connsiteX11" fmla="*/ 29031 w 5876993"/>
              <a:gd name="connsiteY11" fmla="*/ 1454 h 6489762"/>
              <a:gd name="connsiteX0" fmla="*/ 29031 w 5886944"/>
              <a:gd name="connsiteY0" fmla="*/ 1454 h 6465949"/>
              <a:gd name="connsiteX1" fmla="*/ 2912846 w 5886944"/>
              <a:gd name="connsiteY1" fmla="*/ 0 h 6465949"/>
              <a:gd name="connsiteX2" fmla="*/ 3305175 w 5886944"/>
              <a:gd name="connsiteY2" fmla="*/ 131824 h 6465949"/>
              <a:gd name="connsiteX3" fmla="*/ 4429125 w 5886944"/>
              <a:gd name="connsiteY3" fmla="*/ 760474 h 6465949"/>
              <a:gd name="connsiteX4" fmla="*/ 5524500 w 5886944"/>
              <a:gd name="connsiteY4" fmla="*/ 1417699 h 6465949"/>
              <a:gd name="connsiteX5" fmla="*/ 5867400 w 5886944"/>
              <a:gd name="connsiteY5" fmla="*/ 2063812 h 6465949"/>
              <a:gd name="connsiteX6" fmla="*/ 5886906 w 5886944"/>
              <a:gd name="connsiteY6" fmla="*/ 6061950 h 6465949"/>
              <a:gd name="connsiteX7" fmla="*/ 2727325 w 5886944"/>
              <a:gd name="connsiteY7" fmla="*/ 6465949 h 6465949"/>
              <a:gd name="connsiteX8" fmla="*/ 1372870 w 5886944"/>
              <a:gd name="connsiteY8" fmla="*/ 5748082 h 6465949"/>
              <a:gd name="connsiteX9" fmla="*/ 292100 w 5886944"/>
              <a:gd name="connsiteY9" fmla="*/ 5062599 h 6465949"/>
              <a:gd name="connsiteX10" fmla="*/ 0 w 5886944"/>
              <a:gd name="connsiteY10" fmla="*/ 4243449 h 6465949"/>
              <a:gd name="connsiteX11" fmla="*/ 29031 w 5886944"/>
              <a:gd name="connsiteY11" fmla="*/ 1454 h 6465949"/>
              <a:gd name="connsiteX0" fmla="*/ 29031 w 5886944"/>
              <a:gd name="connsiteY0" fmla="*/ 1454 h 6465949"/>
              <a:gd name="connsiteX1" fmla="*/ 2912846 w 5886944"/>
              <a:gd name="connsiteY1" fmla="*/ 0 h 6465949"/>
              <a:gd name="connsiteX2" fmla="*/ 3305175 w 5886944"/>
              <a:gd name="connsiteY2" fmla="*/ 131824 h 6465949"/>
              <a:gd name="connsiteX3" fmla="*/ 4429125 w 5886944"/>
              <a:gd name="connsiteY3" fmla="*/ 760474 h 6465949"/>
              <a:gd name="connsiteX4" fmla="*/ 5524500 w 5886944"/>
              <a:gd name="connsiteY4" fmla="*/ 1417699 h 6465949"/>
              <a:gd name="connsiteX5" fmla="*/ 5867400 w 5886944"/>
              <a:gd name="connsiteY5" fmla="*/ 2063812 h 6465949"/>
              <a:gd name="connsiteX6" fmla="*/ 5886906 w 5886944"/>
              <a:gd name="connsiteY6" fmla="*/ 6061950 h 6465949"/>
              <a:gd name="connsiteX7" fmla="*/ 2727325 w 5886944"/>
              <a:gd name="connsiteY7" fmla="*/ 6465949 h 6465949"/>
              <a:gd name="connsiteX8" fmla="*/ 1372870 w 5886944"/>
              <a:gd name="connsiteY8" fmla="*/ 5748082 h 6465949"/>
              <a:gd name="connsiteX9" fmla="*/ 0 w 5886944"/>
              <a:gd name="connsiteY9" fmla="*/ 4243449 h 6465949"/>
              <a:gd name="connsiteX10" fmla="*/ 29031 w 5886944"/>
              <a:gd name="connsiteY10" fmla="*/ 1454 h 6465949"/>
              <a:gd name="connsiteX0" fmla="*/ 29031 w 5886944"/>
              <a:gd name="connsiteY0" fmla="*/ 1454 h 6465949"/>
              <a:gd name="connsiteX1" fmla="*/ 2912846 w 5886944"/>
              <a:gd name="connsiteY1" fmla="*/ 0 h 6465949"/>
              <a:gd name="connsiteX2" fmla="*/ 3305175 w 5886944"/>
              <a:gd name="connsiteY2" fmla="*/ 131824 h 6465949"/>
              <a:gd name="connsiteX3" fmla="*/ 4429125 w 5886944"/>
              <a:gd name="connsiteY3" fmla="*/ 760474 h 6465949"/>
              <a:gd name="connsiteX4" fmla="*/ 5524500 w 5886944"/>
              <a:gd name="connsiteY4" fmla="*/ 1417699 h 6465949"/>
              <a:gd name="connsiteX5" fmla="*/ 5867400 w 5886944"/>
              <a:gd name="connsiteY5" fmla="*/ 2063812 h 6465949"/>
              <a:gd name="connsiteX6" fmla="*/ 5886906 w 5886944"/>
              <a:gd name="connsiteY6" fmla="*/ 6061950 h 6465949"/>
              <a:gd name="connsiteX7" fmla="*/ 2727325 w 5886944"/>
              <a:gd name="connsiteY7" fmla="*/ 6465949 h 6465949"/>
              <a:gd name="connsiteX8" fmla="*/ 0 w 5886944"/>
              <a:gd name="connsiteY8" fmla="*/ 4243449 h 6465949"/>
              <a:gd name="connsiteX9" fmla="*/ 29031 w 5886944"/>
              <a:gd name="connsiteY9" fmla="*/ 1454 h 6465949"/>
              <a:gd name="connsiteX0" fmla="*/ 320 w 5858233"/>
              <a:gd name="connsiteY0" fmla="*/ 1454 h 6589779"/>
              <a:gd name="connsiteX1" fmla="*/ 2884135 w 5858233"/>
              <a:gd name="connsiteY1" fmla="*/ 0 h 6589779"/>
              <a:gd name="connsiteX2" fmla="*/ 3276464 w 5858233"/>
              <a:gd name="connsiteY2" fmla="*/ 131824 h 6589779"/>
              <a:gd name="connsiteX3" fmla="*/ 4400414 w 5858233"/>
              <a:gd name="connsiteY3" fmla="*/ 760474 h 6589779"/>
              <a:gd name="connsiteX4" fmla="*/ 5495789 w 5858233"/>
              <a:gd name="connsiteY4" fmla="*/ 1417699 h 6589779"/>
              <a:gd name="connsiteX5" fmla="*/ 5838689 w 5858233"/>
              <a:gd name="connsiteY5" fmla="*/ 2063812 h 6589779"/>
              <a:gd name="connsiteX6" fmla="*/ 5858195 w 5858233"/>
              <a:gd name="connsiteY6" fmla="*/ 6061950 h 6589779"/>
              <a:gd name="connsiteX7" fmla="*/ 2698614 w 5858233"/>
              <a:gd name="connsiteY7" fmla="*/ 6465949 h 6589779"/>
              <a:gd name="connsiteX8" fmla="*/ 31177 w 5858233"/>
              <a:gd name="connsiteY8" fmla="*/ 6071372 h 6589779"/>
              <a:gd name="connsiteX9" fmla="*/ 320 w 5858233"/>
              <a:gd name="connsiteY9" fmla="*/ 1454 h 6589779"/>
              <a:gd name="connsiteX0" fmla="*/ 320 w 5858233"/>
              <a:gd name="connsiteY0" fmla="*/ 1454 h 6071373"/>
              <a:gd name="connsiteX1" fmla="*/ 2884135 w 5858233"/>
              <a:gd name="connsiteY1" fmla="*/ 0 h 6071373"/>
              <a:gd name="connsiteX2" fmla="*/ 3276464 w 5858233"/>
              <a:gd name="connsiteY2" fmla="*/ 131824 h 6071373"/>
              <a:gd name="connsiteX3" fmla="*/ 4400414 w 5858233"/>
              <a:gd name="connsiteY3" fmla="*/ 760474 h 6071373"/>
              <a:gd name="connsiteX4" fmla="*/ 5495789 w 5858233"/>
              <a:gd name="connsiteY4" fmla="*/ 1417699 h 6071373"/>
              <a:gd name="connsiteX5" fmla="*/ 5838689 w 5858233"/>
              <a:gd name="connsiteY5" fmla="*/ 2063812 h 6071373"/>
              <a:gd name="connsiteX6" fmla="*/ 5858195 w 5858233"/>
              <a:gd name="connsiteY6" fmla="*/ 6061950 h 6071373"/>
              <a:gd name="connsiteX7" fmla="*/ 31177 w 5858233"/>
              <a:gd name="connsiteY7" fmla="*/ 6071372 h 6071373"/>
              <a:gd name="connsiteX8" fmla="*/ 320 w 5858233"/>
              <a:gd name="connsiteY8" fmla="*/ 1454 h 6071373"/>
              <a:gd name="connsiteX0" fmla="*/ 320 w 5858233"/>
              <a:gd name="connsiteY0" fmla="*/ 0 h 6069919"/>
              <a:gd name="connsiteX1" fmla="*/ 2824247 w 5858233"/>
              <a:gd name="connsiteY1" fmla="*/ 3409 h 6069919"/>
              <a:gd name="connsiteX2" fmla="*/ 3276464 w 5858233"/>
              <a:gd name="connsiteY2" fmla="*/ 130370 h 6069919"/>
              <a:gd name="connsiteX3" fmla="*/ 4400414 w 5858233"/>
              <a:gd name="connsiteY3" fmla="*/ 759020 h 6069919"/>
              <a:gd name="connsiteX4" fmla="*/ 5495789 w 5858233"/>
              <a:gd name="connsiteY4" fmla="*/ 1416245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495789 w 5858233"/>
              <a:gd name="connsiteY4" fmla="*/ 1416245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400967 w 5858233"/>
              <a:gd name="connsiteY4" fmla="*/ 1343322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400967 w 5858233"/>
              <a:gd name="connsiteY4" fmla="*/ 1343322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11587 w 5858233"/>
              <a:gd name="connsiteY2" fmla="*/ 96340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58233" h="6069919">
                <a:moveTo>
                  <a:pt x="320" y="0"/>
                </a:moveTo>
                <a:lnTo>
                  <a:pt x="2824247" y="3409"/>
                </a:lnTo>
                <a:cubicBezTo>
                  <a:pt x="2998872" y="9759"/>
                  <a:pt x="3056012" y="39190"/>
                  <a:pt x="3211587" y="96340"/>
                </a:cubicBezTo>
                <a:cubicBezTo>
                  <a:pt x="3460824" y="215402"/>
                  <a:pt x="4039676" y="552810"/>
                  <a:pt x="4400414" y="759020"/>
                </a:cubicBezTo>
                <a:cubicBezTo>
                  <a:pt x="4761152" y="965230"/>
                  <a:pt x="5017012" y="1093389"/>
                  <a:pt x="5376014" y="1333600"/>
                </a:cubicBezTo>
                <a:cubicBezTo>
                  <a:pt x="5710690" y="1580914"/>
                  <a:pt x="5787889" y="1844870"/>
                  <a:pt x="5838689" y="2062358"/>
                </a:cubicBezTo>
                <a:cubicBezTo>
                  <a:pt x="5837631" y="3537675"/>
                  <a:pt x="5859253" y="4585179"/>
                  <a:pt x="5858195" y="6060496"/>
                </a:cubicBezTo>
                <a:lnTo>
                  <a:pt x="31177" y="6069918"/>
                </a:lnTo>
                <a:cubicBezTo>
                  <a:pt x="35410" y="4632172"/>
                  <a:pt x="-3913" y="1437746"/>
                  <a:pt x="320" y="0"/>
                </a:cubicBezTo>
                <a:close/>
              </a:path>
            </a:pathLst>
          </a:custGeom>
          <a:solidFill>
            <a:schemeClr val="accent4">
              <a:alpha val="49020"/>
            </a:schemeClr>
          </a:solidFill>
        </p:spPr>
        <p:txBody>
          <a:bodyPr/>
          <a:lstStyle>
            <a:lvl1pPr>
              <a:defRPr>
                <a:latin typeface="Inter" panose="020B0604020202020204" charset="0"/>
              </a:defRPr>
            </a:lvl1pPr>
          </a:lstStyle>
          <a:p>
            <a:endParaRPr lang="en-GB" dirty="0"/>
          </a:p>
        </p:txBody>
      </p:sp>
      <p:sp>
        <p:nvSpPr>
          <p:cNvPr id="12" name="Picture Placeholder 10">
            <a:extLst>
              <a:ext uri="{FF2B5EF4-FFF2-40B4-BE49-F238E27FC236}">
                <a16:creationId xmlns:a16="http://schemas.microsoft.com/office/drawing/2014/main" id="{41231D13-AEAA-9CE0-CFAF-6C232458203E}"/>
              </a:ext>
            </a:extLst>
          </p:cNvPr>
          <p:cNvSpPr>
            <a:spLocks noGrp="1"/>
          </p:cNvSpPr>
          <p:nvPr>
            <p:ph type="pic" sz="quarter" idx="13"/>
          </p:nvPr>
        </p:nvSpPr>
        <p:spPr>
          <a:xfrm>
            <a:off x="6102179" y="2170195"/>
            <a:ext cx="2640129" cy="2808205"/>
          </a:xfrm>
          <a:custGeom>
            <a:avLst/>
            <a:gdLst>
              <a:gd name="connsiteX0" fmla="*/ 0 w 5857875"/>
              <a:gd name="connsiteY0" fmla="*/ 0 h 6400800"/>
              <a:gd name="connsiteX1" fmla="*/ 5857875 w 5857875"/>
              <a:gd name="connsiteY1" fmla="*/ 0 h 6400800"/>
              <a:gd name="connsiteX2" fmla="*/ 5857875 w 5857875"/>
              <a:gd name="connsiteY2" fmla="*/ 6400800 h 6400800"/>
              <a:gd name="connsiteX3" fmla="*/ 0 w 5857875"/>
              <a:gd name="connsiteY3" fmla="*/ 6400800 h 6400800"/>
              <a:gd name="connsiteX4" fmla="*/ 0 w 5857875"/>
              <a:gd name="connsiteY4" fmla="*/ 0 h 6400800"/>
              <a:gd name="connsiteX0" fmla="*/ 0 w 5857875"/>
              <a:gd name="connsiteY0" fmla="*/ 14288 h 6415088"/>
              <a:gd name="connsiteX1" fmla="*/ 2876550 w 5857875"/>
              <a:gd name="connsiteY1" fmla="*/ 0 h 6415088"/>
              <a:gd name="connsiteX2" fmla="*/ 5857875 w 5857875"/>
              <a:gd name="connsiteY2" fmla="*/ 14288 h 6415088"/>
              <a:gd name="connsiteX3" fmla="*/ 5857875 w 5857875"/>
              <a:gd name="connsiteY3" fmla="*/ 6415088 h 6415088"/>
              <a:gd name="connsiteX4" fmla="*/ 0 w 5857875"/>
              <a:gd name="connsiteY4" fmla="*/ 6415088 h 6415088"/>
              <a:gd name="connsiteX5" fmla="*/ 0 w 5857875"/>
              <a:gd name="connsiteY5" fmla="*/ 14288 h 6415088"/>
              <a:gd name="connsiteX0" fmla="*/ 0 w 5857875"/>
              <a:gd name="connsiteY0" fmla="*/ 14288 h 6415088"/>
              <a:gd name="connsiteX1" fmla="*/ 2876550 w 5857875"/>
              <a:gd name="connsiteY1" fmla="*/ 0 h 6415088"/>
              <a:gd name="connsiteX2" fmla="*/ 5848350 w 5857875"/>
              <a:gd name="connsiteY2" fmla="*/ 1900238 h 6415088"/>
              <a:gd name="connsiteX3" fmla="*/ 5857875 w 5857875"/>
              <a:gd name="connsiteY3" fmla="*/ 6415088 h 6415088"/>
              <a:gd name="connsiteX4" fmla="*/ 0 w 5857875"/>
              <a:gd name="connsiteY4" fmla="*/ 6415088 h 6415088"/>
              <a:gd name="connsiteX5" fmla="*/ 0 w 5857875"/>
              <a:gd name="connsiteY5" fmla="*/ 14288 h 6415088"/>
              <a:gd name="connsiteX0" fmla="*/ 0 w 5857875"/>
              <a:gd name="connsiteY0" fmla="*/ 14288 h 6415088"/>
              <a:gd name="connsiteX1" fmla="*/ 2876550 w 5857875"/>
              <a:gd name="connsiteY1" fmla="*/ 0 h 6415088"/>
              <a:gd name="connsiteX2" fmla="*/ 5219700 w 5857875"/>
              <a:gd name="connsiteY2" fmla="*/ 1504950 h 6415088"/>
              <a:gd name="connsiteX3" fmla="*/ 5848350 w 5857875"/>
              <a:gd name="connsiteY3" fmla="*/ 1900238 h 6415088"/>
              <a:gd name="connsiteX4" fmla="*/ 5857875 w 5857875"/>
              <a:gd name="connsiteY4" fmla="*/ 6415088 h 6415088"/>
              <a:gd name="connsiteX5" fmla="*/ 0 w 5857875"/>
              <a:gd name="connsiteY5" fmla="*/ 6415088 h 6415088"/>
              <a:gd name="connsiteX6" fmla="*/ 0 w 5857875"/>
              <a:gd name="connsiteY6" fmla="*/ 14288 h 6415088"/>
              <a:gd name="connsiteX0" fmla="*/ 0 w 5857875"/>
              <a:gd name="connsiteY0" fmla="*/ 14288 h 6415088"/>
              <a:gd name="connsiteX1" fmla="*/ 2876550 w 5857875"/>
              <a:gd name="connsiteY1" fmla="*/ 0 h 6415088"/>
              <a:gd name="connsiteX2" fmla="*/ 5657850 w 5857875"/>
              <a:gd name="connsiteY2" fmla="*/ 1533525 h 6415088"/>
              <a:gd name="connsiteX3" fmla="*/ 5848350 w 5857875"/>
              <a:gd name="connsiteY3" fmla="*/ 1900238 h 6415088"/>
              <a:gd name="connsiteX4" fmla="*/ 5857875 w 5857875"/>
              <a:gd name="connsiteY4" fmla="*/ 6415088 h 6415088"/>
              <a:gd name="connsiteX5" fmla="*/ 0 w 5857875"/>
              <a:gd name="connsiteY5" fmla="*/ 6415088 h 6415088"/>
              <a:gd name="connsiteX6" fmla="*/ 0 w 5857875"/>
              <a:gd name="connsiteY6" fmla="*/ 14288 h 6415088"/>
              <a:gd name="connsiteX0" fmla="*/ 0 w 5857875"/>
              <a:gd name="connsiteY0" fmla="*/ 14288 h 6415088"/>
              <a:gd name="connsiteX1" fmla="*/ 2876550 w 5857875"/>
              <a:gd name="connsiteY1" fmla="*/ 0 h 6415088"/>
              <a:gd name="connsiteX2" fmla="*/ 3171825 w 5857875"/>
              <a:gd name="connsiteY2" fmla="*/ 161925 h 6415088"/>
              <a:gd name="connsiteX3" fmla="*/ 5657850 w 5857875"/>
              <a:gd name="connsiteY3" fmla="*/ 1533525 h 6415088"/>
              <a:gd name="connsiteX4" fmla="*/ 5848350 w 5857875"/>
              <a:gd name="connsiteY4" fmla="*/ 1900238 h 6415088"/>
              <a:gd name="connsiteX5" fmla="*/ 5857875 w 5857875"/>
              <a:gd name="connsiteY5" fmla="*/ 6415088 h 6415088"/>
              <a:gd name="connsiteX6" fmla="*/ 0 w 5857875"/>
              <a:gd name="connsiteY6" fmla="*/ 6415088 h 6415088"/>
              <a:gd name="connsiteX7" fmla="*/ 0 w 5857875"/>
              <a:gd name="connsiteY7"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5657850 w 5857875"/>
              <a:gd name="connsiteY3" fmla="*/ 1533525 h 6415088"/>
              <a:gd name="connsiteX4" fmla="*/ 5848350 w 5857875"/>
              <a:gd name="connsiteY4" fmla="*/ 1900238 h 6415088"/>
              <a:gd name="connsiteX5" fmla="*/ 5857875 w 5857875"/>
              <a:gd name="connsiteY5" fmla="*/ 6415088 h 6415088"/>
              <a:gd name="connsiteX6" fmla="*/ 0 w 5857875"/>
              <a:gd name="connsiteY6" fmla="*/ 6415088 h 6415088"/>
              <a:gd name="connsiteX7" fmla="*/ 0 w 5857875"/>
              <a:gd name="connsiteY7"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5657850 w 5857875"/>
              <a:gd name="connsiteY3" fmla="*/ 1533525 h 6415088"/>
              <a:gd name="connsiteX4" fmla="*/ 5848350 w 5857875"/>
              <a:gd name="connsiteY4" fmla="*/ 1900238 h 6415088"/>
              <a:gd name="connsiteX5" fmla="*/ 5857875 w 5857875"/>
              <a:gd name="connsiteY5" fmla="*/ 6415088 h 6415088"/>
              <a:gd name="connsiteX6" fmla="*/ 0 w 5857875"/>
              <a:gd name="connsiteY6" fmla="*/ 6415088 h 6415088"/>
              <a:gd name="connsiteX7" fmla="*/ 0 w 5857875"/>
              <a:gd name="connsiteY7"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371975 w 5857875"/>
              <a:gd name="connsiteY3" fmla="*/ 714375 h 6415088"/>
              <a:gd name="connsiteX4" fmla="*/ 5657850 w 5857875"/>
              <a:gd name="connsiteY4" fmla="*/ 15335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657850 w 5857875"/>
              <a:gd name="connsiteY4" fmla="*/ 15335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505450 w 5857875"/>
              <a:gd name="connsiteY4" fmla="*/ 13430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505450 w 5857875"/>
              <a:gd name="connsiteY4" fmla="*/ 13430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505450 w 5857875"/>
              <a:gd name="connsiteY4" fmla="*/ 13430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61050"/>
              <a:gd name="connsiteY0" fmla="*/ 14288 h 6415088"/>
              <a:gd name="connsiteX1" fmla="*/ 2876550 w 5861050"/>
              <a:gd name="connsiteY1" fmla="*/ 0 h 6415088"/>
              <a:gd name="connsiteX2" fmla="*/ 3286125 w 5861050"/>
              <a:gd name="connsiteY2" fmla="*/ 57150 h 6415088"/>
              <a:gd name="connsiteX3" fmla="*/ 4410075 w 5861050"/>
              <a:gd name="connsiteY3" fmla="*/ 685800 h 6415088"/>
              <a:gd name="connsiteX4" fmla="*/ 5505450 w 5861050"/>
              <a:gd name="connsiteY4" fmla="*/ 1343025 h 6415088"/>
              <a:gd name="connsiteX5" fmla="*/ 5861050 w 5861050"/>
              <a:gd name="connsiteY5" fmla="*/ 1989138 h 6415088"/>
              <a:gd name="connsiteX6" fmla="*/ 5857875 w 5861050"/>
              <a:gd name="connsiteY6" fmla="*/ 6415088 h 6415088"/>
              <a:gd name="connsiteX7" fmla="*/ 0 w 5861050"/>
              <a:gd name="connsiteY7" fmla="*/ 6415088 h 6415088"/>
              <a:gd name="connsiteX8" fmla="*/ 0 w 5861050"/>
              <a:gd name="connsiteY8" fmla="*/ 14288 h 6415088"/>
              <a:gd name="connsiteX0" fmla="*/ 0 w 5861050"/>
              <a:gd name="connsiteY0" fmla="*/ 14288 h 6415088"/>
              <a:gd name="connsiteX1" fmla="*/ 2876550 w 5861050"/>
              <a:gd name="connsiteY1" fmla="*/ 0 h 6415088"/>
              <a:gd name="connsiteX2" fmla="*/ 3286125 w 5861050"/>
              <a:gd name="connsiteY2" fmla="*/ 57150 h 6415088"/>
              <a:gd name="connsiteX3" fmla="*/ 4410075 w 5861050"/>
              <a:gd name="connsiteY3" fmla="*/ 685800 h 6415088"/>
              <a:gd name="connsiteX4" fmla="*/ 5505450 w 5861050"/>
              <a:gd name="connsiteY4" fmla="*/ 1343025 h 6415088"/>
              <a:gd name="connsiteX5" fmla="*/ 5861050 w 5861050"/>
              <a:gd name="connsiteY5" fmla="*/ 1989138 h 6415088"/>
              <a:gd name="connsiteX6" fmla="*/ 5857875 w 5861050"/>
              <a:gd name="connsiteY6" fmla="*/ 6415088 h 6415088"/>
              <a:gd name="connsiteX7" fmla="*/ 0 w 5861050"/>
              <a:gd name="connsiteY7" fmla="*/ 6415088 h 6415088"/>
              <a:gd name="connsiteX8" fmla="*/ 0 w 5861050"/>
              <a:gd name="connsiteY8" fmla="*/ 14288 h 6415088"/>
              <a:gd name="connsiteX0" fmla="*/ 0 w 5861050"/>
              <a:gd name="connsiteY0" fmla="*/ 14288 h 6415088"/>
              <a:gd name="connsiteX1" fmla="*/ 2876550 w 5861050"/>
              <a:gd name="connsiteY1" fmla="*/ 0 h 6415088"/>
              <a:gd name="connsiteX2" fmla="*/ 3286125 w 5861050"/>
              <a:gd name="connsiteY2" fmla="*/ 57150 h 6415088"/>
              <a:gd name="connsiteX3" fmla="*/ 4410075 w 5861050"/>
              <a:gd name="connsiteY3" fmla="*/ 685800 h 6415088"/>
              <a:gd name="connsiteX4" fmla="*/ 5505450 w 5861050"/>
              <a:gd name="connsiteY4" fmla="*/ 1343025 h 6415088"/>
              <a:gd name="connsiteX5" fmla="*/ 5861050 w 5861050"/>
              <a:gd name="connsiteY5" fmla="*/ 1989138 h 6415088"/>
              <a:gd name="connsiteX6" fmla="*/ 5857875 w 5861050"/>
              <a:gd name="connsiteY6" fmla="*/ 6415088 h 6415088"/>
              <a:gd name="connsiteX7" fmla="*/ 0 w 5861050"/>
              <a:gd name="connsiteY7" fmla="*/ 6415088 h 6415088"/>
              <a:gd name="connsiteX8" fmla="*/ 0 w 5861050"/>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7938 h 6408738"/>
              <a:gd name="connsiteX1" fmla="*/ 2863850 w 5857943"/>
              <a:gd name="connsiteY1" fmla="*/ 0 h 6408738"/>
              <a:gd name="connsiteX2" fmla="*/ 3286125 w 5857943"/>
              <a:gd name="connsiteY2" fmla="*/ 50800 h 6408738"/>
              <a:gd name="connsiteX3" fmla="*/ 4410075 w 5857943"/>
              <a:gd name="connsiteY3" fmla="*/ 679450 h 6408738"/>
              <a:gd name="connsiteX4" fmla="*/ 5505450 w 5857943"/>
              <a:gd name="connsiteY4" fmla="*/ 1336675 h 6408738"/>
              <a:gd name="connsiteX5" fmla="*/ 5848350 w 5857943"/>
              <a:gd name="connsiteY5" fmla="*/ 1982788 h 6408738"/>
              <a:gd name="connsiteX6" fmla="*/ 5857875 w 5857943"/>
              <a:gd name="connsiteY6" fmla="*/ 6408738 h 6408738"/>
              <a:gd name="connsiteX7" fmla="*/ 0 w 5857943"/>
              <a:gd name="connsiteY7" fmla="*/ 6408738 h 6408738"/>
              <a:gd name="connsiteX8" fmla="*/ 0 w 5857943"/>
              <a:gd name="connsiteY8" fmla="*/ 7938 h 6408738"/>
              <a:gd name="connsiteX0" fmla="*/ 12700 w 5870643"/>
              <a:gd name="connsiteY0" fmla="*/ 7938 h 6408738"/>
              <a:gd name="connsiteX1" fmla="*/ 2876550 w 5870643"/>
              <a:gd name="connsiteY1" fmla="*/ 0 h 6408738"/>
              <a:gd name="connsiteX2" fmla="*/ 3298825 w 5870643"/>
              <a:gd name="connsiteY2" fmla="*/ 50800 h 6408738"/>
              <a:gd name="connsiteX3" fmla="*/ 4422775 w 5870643"/>
              <a:gd name="connsiteY3" fmla="*/ 679450 h 6408738"/>
              <a:gd name="connsiteX4" fmla="*/ 5518150 w 5870643"/>
              <a:gd name="connsiteY4" fmla="*/ 1336675 h 6408738"/>
              <a:gd name="connsiteX5" fmla="*/ 5861050 w 5870643"/>
              <a:gd name="connsiteY5" fmla="*/ 1982788 h 6408738"/>
              <a:gd name="connsiteX6" fmla="*/ 5870575 w 5870643"/>
              <a:gd name="connsiteY6" fmla="*/ 6408738 h 6408738"/>
              <a:gd name="connsiteX7" fmla="*/ 12700 w 5870643"/>
              <a:gd name="connsiteY7" fmla="*/ 6408738 h 6408738"/>
              <a:gd name="connsiteX8" fmla="*/ 0 w 5870643"/>
              <a:gd name="connsiteY8" fmla="*/ 4321175 h 6408738"/>
              <a:gd name="connsiteX9" fmla="*/ 12700 w 5870643"/>
              <a:gd name="connsiteY9" fmla="*/ 7938 h 6408738"/>
              <a:gd name="connsiteX0" fmla="*/ 12700 w 5870643"/>
              <a:gd name="connsiteY0" fmla="*/ 7938 h 6408738"/>
              <a:gd name="connsiteX1" fmla="*/ 2876550 w 5870643"/>
              <a:gd name="connsiteY1" fmla="*/ 0 h 6408738"/>
              <a:gd name="connsiteX2" fmla="*/ 3298825 w 5870643"/>
              <a:gd name="connsiteY2" fmla="*/ 50800 h 6408738"/>
              <a:gd name="connsiteX3" fmla="*/ 4422775 w 5870643"/>
              <a:gd name="connsiteY3" fmla="*/ 679450 h 6408738"/>
              <a:gd name="connsiteX4" fmla="*/ 5518150 w 5870643"/>
              <a:gd name="connsiteY4" fmla="*/ 1336675 h 6408738"/>
              <a:gd name="connsiteX5" fmla="*/ 5861050 w 5870643"/>
              <a:gd name="connsiteY5" fmla="*/ 1982788 h 6408738"/>
              <a:gd name="connsiteX6" fmla="*/ 5870575 w 5870643"/>
              <a:gd name="connsiteY6" fmla="*/ 6408738 h 6408738"/>
              <a:gd name="connsiteX7" fmla="*/ 2806700 w 5870643"/>
              <a:gd name="connsiteY7" fmla="*/ 6403975 h 6408738"/>
              <a:gd name="connsiteX8" fmla="*/ 12700 w 5870643"/>
              <a:gd name="connsiteY8" fmla="*/ 6408738 h 6408738"/>
              <a:gd name="connsiteX9" fmla="*/ 0 w 5870643"/>
              <a:gd name="connsiteY9" fmla="*/ 4321175 h 6408738"/>
              <a:gd name="connsiteX10" fmla="*/ 12700 w 5870643"/>
              <a:gd name="connsiteY10" fmla="*/ 7938 h 6408738"/>
              <a:gd name="connsiteX0" fmla="*/ 210765 w 6068708"/>
              <a:gd name="connsiteY0" fmla="*/ 7938 h 6408738"/>
              <a:gd name="connsiteX1" fmla="*/ 3074615 w 6068708"/>
              <a:gd name="connsiteY1" fmla="*/ 0 h 6408738"/>
              <a:gd name="connsiteX2" fmla="*/ 3496890 w 6068708"/>
              <a:gd name="connsiteY2" fmla="*/ 50800 h 6408738"/>
              <a:gd name="connsiteX3" fmla="*/ 4620840 w 6068708"/>
              <a:gd name="connsiteY3" fmla="*/ 679450 h 6408738"/>
              <a:gd name="connsiteX4" fmla="*/ 5716215 w 6068708"/>
              <a:gd name="connsiteY4" fmla="*/ 1336675 h 6408738"/>
              <a:gd name="connsiteX5" fmla="*/ 6059115 w 6068708"/>
              <a:gd name="connsiteY5" fmla="*/ 1982788 h 6408738"/>
              <a:gd name="connsiteX6" fmla="*/ 6068640 w 6068708"/>
              <a:gd name="connsiteY6" fmla="*/ 6408738 h 6408738"/>
              <a:gd name="connsiteX7" fmla="*/ 3004765 w 6068708"/>
              <a:gd name="connsiteY7" fmla="*/ 6403975 h 6408738"/>
              <a:gd name="connsiteX8" fmla="*/ 210765 w 6068708"/>
              <a:gd name="connsiteY8" fmla="*/ 6408738 h 6408738"/>
              <a:gd name="connsiteX9" fmla="*/ 198065 w 6068708"/>
              <a:gd name="connsiteY9" fmla="*/ 5210175 h 6408738"/>
              <a:gd name="connsiteX10" fmla="*/ 198065 w 6068708"/>
              <a:gd name="connsiteY10" fmla="*/ 4321175 h 6408738"/>
              <a:gd name="connsiteX11" fmla="*/ 210765 w 6068708"/>
              <a:gd name="connsiteY11" fmla="*/ 7938 h 6408738"/>
              <a:gd name="connsiteX0" fmla="*/ 14288 w 5872231"/>
              <a:gd name="connsiteY0" fmla="*/ 7938 h 6408738"/>
              <a:gd name="connsiteX1" fmla="*/ 2878138 w 5872231"/>
              <a:gd name="connsiteY1" fmla="*/ 0 h 6408738"/>
              <a:gd name="connsiteX2" fmla="*/ 3300413 w 5872231"/>
              <a:gd name="connsiteY2" fmla="*/ 50800 h 6408738"/>
              <a:gd name="connsiteX3" fmla="*/ 4424363 w 5872231"/>
              <a:gd name="connsiteY3" fmla="*/ 679450 h 6408738"/>
              <a:gd name="connsiteX4" fmla="*/ 5519738 w 5872231"/>
              <a:gd name="connsiteY4" fmla="*/ 1336675 h 6408738"/>
              <a:gd name="connsiteX5" fmla="*/ 5862638 w 5872231"/>
              <a:gd name="connsiteY5" fmla="*/ 1982788 h 6408738"/>
              <a:gd name="connsiteX6" fmla="*/ 5872163 w 5872231"/>
              <a:gd name="connsiteY6" fmla="*/ 6408738 h 6408738"/>
              <a:gd name="connsiteX7" fmla="*/ 2808288 w 5872231"/>
              <a:gd name="connsiteY7" fmla="*/ 6403975 h 6408738"/>
              <a:gd name="connsiteX8" fmla="*/ 1398588 w 5872231"/>
              <a:gd name="connsiteY8" fmla="*/ 5659438 h 6408738"/>
              <a:gd name="connsiteX9" fmla="*/ 1588 w 5872231"/>
              <a:gd name="connsiteY9" fmla="*/ 5210175 h 6408738"/>
              <a:gd name="connsiteX10" fmla="*/ 1588 w 5872231"/>
              <a:gd name="connsiteY10" fmla="*/ 4321175 h 6408738"/>
              <a:gd name="connsiteX11" fmla="*/ 14288 w 5872231"/>
              <a:gd name="connsiteY11" fmla="*/ 7938 h 6408738"/>
              <a:gd name="connsiteX0" fmla="*/ 14288 w 5872231"/>
              <a:gd name="connsiteY0" fmla="*/ 7938 h 6408738"/>
              <a:gd name="connsiteX1" fmla="*/ 2878138 w 5872231"/>
              <a:gd name="connsiteY1" fmla="*/ 0 h 6408738"/>
              <a:gd name="connsiteX2" fmla="*/ 3300413 w 5872231"/>
              <a:gd name="connsiteY2" fmla="*/ 50800 h 6408738"/>
              <a:gd name="connsiteX3" fmla="*/ 4424363 w 5872231"/>
              <a:gd name="connsiteY3" fmla="*/ 679450 h 6408738"/>
              <a:gd name="connsiteX4" fmla="*/ 5519738 w 5872231"/>
              <a:gd name="connsiteY4" fmla="*/ 1336675 h 6408738"/>
              <a:gd name="connsiteX5" fmla="*/ 5862638 w 5872231"/>
              <a:gd name="connsiteY5" fmla="*/ 1982788 h 6408738"/>
              <a:gd name="connsiteX6" fmla="*/ 5872163 w 5872231"/>
              <a:gd name="connsiteY6" fmla="*/ 6408738 h 6408738"/>
              <a:gd name="connsiteX7" fmla="*/ 2808288 w 5872231"/>
              <a:gd name="connsiteY7" fmla="*/ 6403975 h 6408738"/>
              <a:gd name="connsiteX8" fmla="*/ 1398588 w 5872231"/>
              <a:gd name="connsiteY8" fmla="*/ 5659438 h 6408738"/>
              <a:gd name="connsiteX9" fmla="*/ 1588 w 5872231"/>
              <a:gd name="connsiteY9" fmla="*/ 5210175 h 6408738"/>
              <a:gd name="connsiteX10" fmla="*/ 1588 w 5872231"/>
              <a:gd name="connsiteY10" fmla="*/ 4321175 h 6408738"/>
              <a:gd name="connsiteX11" fmla="*/ 14288 w 5872231"/>
              <a:gd name="connsiteY11" fmla="*/ 7938 h 6408738"/>
              <a:gd name="connsiteX0" fmla="*/ 12711 w 5870654"/>
              <a:gd name="connsiteY0" fmla="*/ 7938 h 6408738"/>
              <a:gd name="connsiteX1" fmla="*/ 2876561 w 5870654"/>
              <a:gd name="connsiteY1" fmla="*/ 0 h 6408738"/>
              <a:gd name="connsiteX2" fmla="*/ 3298836 w 5870654"/>
              <a:gd name="connsiteY2" fmla="*/ 50800 h 6408738"/>
              <a:gd name="connsiteX3" fmla="*/ 4422786 w 5870654"/>
              <a:gd name="connsiteY3" fmla="*/ 679450 h 6408738"/>
              <a:gd name="connsiteX4" fmla="*/ 5518161 w 5870654"/>
              <a:gd name="connsiteY4" fmla="*/ 1336675 h 6408738"/>
              <a:gd name="connsiteX5" fmla="*/ 5861061 w 5870654"/>
              <a:gd name="connsiteY5" fmla="*/ 1982788 h 6408738"/>
              <a:gd name="connsiteX6" fmla="*/ 5870586 w 5870654"/>
              <a:gd name="connsiteY6" fmla="*/ 6408738 h 6408738"/>
              <a:gd name="connsiteX7" fmla="*/ 2806711 w 5870654"/>
              <a:gd name="connsiteY7" fmla="*/ 6403975 h 6408738"/>
              <a:gd name="connsiteX8" fmla="*/ 1397011 w 5870654"/>
              <a:gd name="connsiteY8" fmla="*/ 5659438 h 6408738"/>
              <a:gd name="connsiteX9" fmla="*/ 304811 w 5870654"/>
              <a:gd name="connsiteY9" fmla="*/ 5032375 h 6408738"/>
              <a:gd name="connsiteX10" fmla="*/ 11 w 5870654"/>
              <a:gd name="connsiteY10" fmla="*/ 4321175 h 6408738"/>
              <a:gd name="connsiteX11" fmla="*/ 12711 w 5870654"/>
              <a:gd name="connsiteY11" fmla="*/ 7938 h 6408738"/>
              <a:gd name="connsiteX0" fmla="*/ 12711 w 5870654"/>
              <a:gd name="connsiteY0" fmla="*/ 7938 h 6408738"/>
              <a:gd name="connsiteX1" fmla="*/ 2876561 w 5870654"/>
              <a:gd name="connsiteY1" fmla="*/ 0 h 6408738"/>
              <a:gd name="connsiteX2" fmla="*/ 3298836 w 5870654"/>
              <a:gd name="connsiteY2" fmla="*/ 50800 h 6408738"/>
              <a:gd name="connsiteX3" fmla="*/ 4422786 w 5870654"/>
              <a:gd name="connsiteY3" fmla="*/ 679450 h 6408738"/>
              <a:gd name="connsiteX4" fmla="*/ 5518161 w 5870654"/>
              <a:gd name="connsiteY4" fmla="*/ 1336675 h 6408738"/>
              <a:gd name="connsiteX5" fmla="*/ 5861061 w 5870654"/>
              <a:gd name="connsiteY5" fmla="*/ 1982788 h 6408738"/>
              <a:gd name="connsiteX6" fmla="*/ 5870586 w 5870654"/>
              <a:gd name="connsiteY6" fmla="*/ 6408738 h 6408738"/>
              <a:gd name="connsiteX7" fmla="*/ 2806711 w 5870654"/>
              <a:gd name="connsiteY7" fmla="*/ 6403975 h 6408738"/>
              <a:gd name="connsiteX8" fmla="*/ 1397011 w 5870654"/>
              <a:gd name="connsiteY8" fmla="*/ 5659438 h 6408738"/>
              <a:gd name="connsiteX9" fmla="*/ 304811 w 5870654"/>
              <a:gd name="connsiteY9" fmla="*/ 5032375 h 6408738"/>
              <a:gd name="connsiteX10" fmla="*/ 11 w 5870654"/>
              <a:gd name="connsiteY10" fmla="*/ 4321175 h 6408738"/>
              <a:gd name="connsiteX11" fmla="*/ 12711 w 5870654"/>
              <a:gd name="connsiteY11" fmla="*/ 7938 h 6408738"/>
              <a:gd name="connsiteX0" fmla="*/ 19060 w 5877003"/>
              <a:gd name="connsiteY0" fmla="*/ 7938 h 6408738"/>
              <a:gd name="connsiteX1" fmla="*/ 2882910 w 5877003"/>
              <a:gd name="connsiteY1" fmla="*/ 0 h 6408738"/>
              <a:gd name="connsiteX2" fmla="*/ 3305185 w 5877003"/>
              <a:gd name="connsiteY2" fmla="*/ 50800 h 6408738"/>
              <a:gd name="connsiteX3" fmla="*/ 4429135 w 5877003"/>
              <a:gd name="connsiteY3" fmla="*/ 679450 h 6408738"/>
              <a:gd name="connsiteX4" fmla="*/ 5524510 w 5877003"/>
              <a:gd name="connsiteY4" fmla="*/ 1336675 h 6408738"/>
              <a:gd name="connsiteX5" fmla="*/ 5867410 w 5877003"/>
              <a:gd name="connsiteY5" fmla="*/ 1982788 h 6408738"/>
              <a:gd name="connsiteX6" fmla="*/ 5876935 w 5877003"/>
              <a:gd name="connsiteY6" fmla="*/ 6408738 h 6408738"/>
              <a:gd name="connsiteX7" fmla="*/ 2813060 w 5877003"/>
              <a:gd name="connsiteY7" fmla="*/ 6403975 h 6408738"/>
              <a:gd name="connsiteX8" fmla="*/ 1403360 w 5877003"/>
              <a:gd name="connsiteY8" fmla="*/ 5659438 h 6408738"/>
              <a:gd name="connsiteX9" fmla="*/ 311160 w 5877003"/>
              <a:gd name="connsiteY9" fmla="*/ 5032375 h 6408738"/>
              <a:gd name="connsiteX10" fmla="*/ 10 w 5877003"/>
              <a:gd name="connsiteY10" fmla="*/ 4162425 h 6408738"/>
              <a:gd name="connsiteX11" fmla="*/ 19060 w 5877003"/>
              <a:gd name="connsiteY11" fmla="*/ 7938 h 6408738"/>
              <a:gd name="connsiteX0" fmla="*/ 19068 w 5877011"/>
              <a:gd name="connsiteY0" fmla="*/ 7938 h 6408738"/>
              <a:gd name="connsiteX1" fmla="*/ 2882918 w 5877011"/>
              <a:gd name="connsiteY1" fmla="*/ 0 h 6408738"/>
              <a:gd name="connsiteX2" fmla="*/ 3305193 w 5877011"/>
              <a:gd name="connsiteY2" fmla="*/ 50800 h 6408738"/>
              <a:gd name="connsiteX3" fmla="*/ 4429143 w 5877011"/>
              <a:gd name="connsiteY3" fmla="*/ 679450 h 6408738"/>
              <a:gd name="connsiteX4" fmla="*/ 5524518 w 5877011"/>
              <a:gd name="connsiteY4" fmla="*/ 1336675 h 6408738"/>
              <a:gd name="connsiteX5" fmla="*/ 5867418 w 5877011"/>
              <a:gd name="connsiteY5" fmla="*/ 1982788 h 6408738"/>
              <a:gd name="connsiteX6" fmla="*/ 5876943 w 5877011"/>
              <a:gd name="connsiteY6" fmla="*/ 6408738 h 6408738"/>
              <a:gd name="connsiteX7" fmla="*/ 2813068 w 5877011"/>
              <a:gd name="connsiteY7" fmla="*/ 6403975 h 6408738"/>
              <a:gd name="connsiteX8" fmla="*/ 1403368 w 5877011"/>
              <a:gd name="connsiteY8" fmla="*/ 5659438 h 6408738"/>
              <a:gd name="connsiteX9" fmla="*/ 311168 w 5877011"/>
              <a:gd name="connsiteY9" fmla="*/ 5032375 h 6408738"/>
              <a:gd name="connsiteX10" fmla="*/ 18 w 5877011"/>
              <a:gd name="connsiteY10" fmla="*/ 4162425 h 6408738"/>
              <a:gd name="connsiteX11" fmla="*/ 19068 w 5877011"/>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311150 w 5876993"/>
              <a:gd name="connsiteY9" fmla="*/ 50323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95444 h 6496244"/>
              <a:gd name="connsiteX1" fmla="*/ 2842976 w 5876993"/>
              <a:gd name="connsiteY1" fmla="*/ 0 h 6496244"/>
              <a:gd name="connsiteX2" fmla="*/ 3305175 w 5876993"/>
              <a:gd name="connsiteY2" fmla="*/ 138306 h 6496244"/>
              <a:gd name="connsiteX3" fmla="*/ 4429125 w 5876993"/>
              <a:gd name="connsiteY3" fmla="*/ 766956 h 6496244"/>
              <a:gd name="connsiteX4" fmla="*/ 5524500 w 5876993"/>
              <a:gd name="connsiteY4" fmla="*/ 1424181 h 6496244"/>
              <a:gd name="connsiteX5" fmla="*/ 5867400 w 5876993"/>
              <a:gd name="connsiteY5" fmla="*/ 2070294 h 6496244"/>
              <a:gd name="connsiteX6" fmla="*/ 5876925 w 5876993"/>
              <a:gd name="connsiteY6" fmla="*/ 6496244 h 6496244"/>
              <a:gd name="connsiteX7" fmla="*/ 2727325 w 5876993"/>
              <a:gd name="connsiteY7" fmla="*/ 6472431 h 6496244"/>
              <a:gd name="connsiteX8" fmla="*/ 1372870 w 5876993"/>
              <a:gd name="connsiteY8" fmla="*/ 5754564 h 6496244"/>
              <a:gd name="connsiteX9" fmla="*/ 292100 w 5876993"/>
              <a:gd name="connsiteY9" fmla="*/ 5069081 h 6496244"/>
              <a:gd name="connsiteX10" fmla="*/ 0 w 5876993"/>
              <a:gd name="connsiteY10" fmla="*/ 4249931 h 6496244"/>
              <a:gd name="connsiteX11" fmla="*/ 19050 w 5876993"/>
              <a:gd name="connsiteY11" fmla="*/ 95444 h 6496244"/>
              <a:gd name="connsiteX0" fmla="*/ 29031 w 5876993"/>
              <a:gd name="connsiteY0" fmla="*/ 7936 h 6496244"/>
              <a:gd name="connsiteX1" fmla="*/ 2842976 w 5876993"/>
              <a:gd name="connsiteY1" fmla="*/ 0 h 6496244"/>
              <a:gd name="connsiteX2" fmla="*/ 3305175 w 5876993"/>
              <a:gd name="connsiteY2" fmla="*/ 138306 h 6496244"/>
              <a:gd name="connsiteX3" fmla="*/ 4429125 w 5876993"/>
              <a:gd name="connsiteY3" fmla="*/ 766956 h 6496244"/>
              <a:gd name="connsiteX4" fmla="*/ 5524500 w 5876993"/>
              <a:gd name="connsiteY4" fmla="*/ 1424181 h 6496244"/>
              <a:gd name="connsiteX5" fmla="*/ 5867400 w 5876993"/>
              <a:gd name="connsiteY5" fmla="*/ 2070294 h 6496244"/>
              <a:gd name="connsiteX6" fmla="*/ 5876925 w 5876993"/>
              <a:gd name="connsiteY6" fmla="*/ 6496244 h 6496244"/>
              <a:gd name="connsiteX7" fmla="*/ 2727325 w 5876993"/>
              <a:gd name="connsiteY7" fmla="*/ 6472431 h 6496244"/>
              <a:gd name="connsiteX8" fmla="*/ 1372870 w 5876993"/>
              <a:gd name="connsiteY8" fmla="*/ 5754564 h 6496244"/>
              <a:gd name="connsiteX9" fmla="*/ 292100 w 5876993"/>
              <a:gd name="connsiteY9" fmla="*/ 5069081 h 6496244"/>
              <a:gd name="connsiteX10" fmla="*/ 0 w 5876993"/>
              <a:gd name="connsiteY10" fmla="*/ 4249931 h 6496244"/>
              <a:gd name="connsiteX11" fmla="*/ 29031 w 5876993"/>
              <a:gd name="connsiteY11" fmla="*/ 7936 h 6496244"/>
              <a:gd name="connsiteX0" fmla="*/ 29031 w 5876993"/>
              <a:gd name="connsiteY0" fmla="*/ 7936 h 6496244"/>
              <a:gd name="connsiteX1" fmla="*/ 2813033 w 5876993"/>
              <a:gd name="connsiteY1" fmla="*/ 0 h 6496244"/>
              <a:gd name="connsiteX2" fmla="*/ 3305175 w 5876993"/>
              <a:gd name="connsiteY2" fmla="*/ 138306 h 6496244"/>
              <a:gd name="connsiteX3" fmla="*/ 4429125 w 5876993"/>
              <a:gd name="connsiteY3" fmla="*/ 766956 h 6496244"/>
              <a:gd name="connsiteX4" fmla="*/ 5524500 w 5876993"/>
              <a:gd name="connsiteY4" fmla="*/ 1424181 h 6496244"/>
              <a:gd name="connsiteX5" fmla="*/ 5867400 w 5876993"/>
              <a:gd name="connsiteY5" fmla="*/ 2070294 h 6496244"/>
              <a:gd name="connsiteX6" fmla="*/ 5876925 w 5876993"/>
              <a:gd name="connsiteY6" fmla="*/ 6496244 h 6496244"/>
              <a:gd name="connsiteX7" fmla="*/ 2727325 w 5876993"/>
              <a:gd name="connsiteY7" fmla="*/ 6472431 h 6496244"/>
              <a:gd name="connsiteX8" fmla="*/ 1372870 w 5876993"/>
              <a:gd name="connsiteY8" fmla="*/ 5754564 h 6496244"/>
              <a:gd name="connsiteX9" fmla="*/ 292100 w 5876993"/>
              <a:gd name="connsiteY9" fmla="*/ 5069081 h 6496244"/>
              <a:gd name="connsiteX10" fmla="*/ 0 w 5876993"/>
              <a:gd name="connsiteY10" fmla="*/ 4249931 h 6496244"/>
              <a:gd name="connsiteX11" fmla="*/ 29031 w 5876993"/>
              <a:gd name="connsiteY11" fmla="*/ 7936 h 6496244"/>
              <a:gd name="connsiteX0" fmla="*/ 29031 w 5876993"/>
              <a:gd name="connsiteY0" fmla="*/ 1454 h 6489762"/>
              <a:gd name="connsiteX1" fmla="*/ 2939463 w 5876993"/>
              <a:gd name="connsiteY1" fmla="*/ 0 h 6489762"/>
              <a:gd name="connsiteX2" fmla="*/ 3305175 w 5876993"/>
              <a:gd name="connsiteY2" fmla="*/ 131824 h 6489762"/>
              <a:gd name="connsiteX3" fmla="*/ 4429125 w 5876993"/>
              <a:gd name="connsiteY3" fmla="*/ 760474 h 6489762"/>
              <a:gd name="connsiteX4" fmla="*/ 5524500 w 5876993"/>
              <a:gd name="connsiteY4" fmla="*/ 1417699 h 6489762"/>
              <a:gd name="connsiteX5" fmla="*/ 5867400 w 5876993"/>
              <a:gd name="connsiteY5" fmla="*/ 2063812 h 6489762"/>
              <a:gd name="connsiteX6" fmla="*/ 5876925 w 5876993"/>
              <a:gd name="connsiteY6" fmla="*/ 6489762 h 6489762"/>
              <a:gd name="connsiteX7" fmla="*/ 2727325 w 5876993"/>
              <a:gd name="connsiteY7" fmla="*/ 6465949 h 6489762"/>
              <a:gd name="connsiteX8" fmla="*/ 1372870 w 5876993"/>
              <a:gd name="connsiteY8" fmla="*/ 5748082 h 6489762"/>
              <a:gd name="connsiteX9" fmla="*/ 292100 w 5876993"/>
              <a:gd name="connsiteY9" fmla="*/ 5062599 h 6489762"/>
              <a:gd name="connsiteX10" fmla="*/ 0 w 5876993"/>
              <a:gd name="connsiteY10" fmla="*/ 4243449 h 6489762"/>
              <a:gd name="connsiteX11" fmla="*/ 29031 w 5876993"/>
              <a:gd name="connsiteY11" fmla="*/ 1454 h 6489762"/>
              <a:gd name="connsiteX0" fmla="*/ 29031 w 5876993"/>
              <a:gd name="connsiteY0" fmla="*/ 1454 h 6489762"/>
              <a:gd name="connsiteX1" fmla="*/ 2912846 w 5876993"/>
              <a:gd name="connsiteY1" fmla="*/ 0 h 6489762"/>
              <a:gd name="connsiteX2" fmla="*/ 3305175 w 5876993"/>
              <a:gd name="connsiteY2" fmla="*/ 131824 h 6489762"/>
              <a:gd name="connsiteX3" fmla="*/ 4429125 w 5876993"/>
              <a:gd name="connsiteY3" fmla="*/ 760474 h 6489762"/>
              <a:gd name="connsiteX4" fmla="*/ 5524500 w 5876993"/>
              <a:gd name="connsiteY4" fmla="*/ 1417699 h 6489762"/>
              <a:gd name="connsiteX5" fmla="*/ 5867400 w 5876993"/>
              <a:gd name="connsiteY5" fmla="*/ 2063812 h 6489762"/>
              <a:gd name="connsiteX6" fmla="*/ 5876925 w 5876993"/>
              <a:gd name="connsiteY6" fmla="*/ 6489762 h 6489762"/>
              <a:gd name="connsiteX7" fmla="*/ 2727325 w 5876993"/>
              <a:gd name="connsiteY7" fmla="*/ 6465949 h 6489762"/>
              <a:gd name="connsiteX8" fmla="*/ 1372870 w 5876993"/>
              <a:gd name="connsiteY8" fmla="*/ 5748082 h 6489762"/>
              <a:gd name="connsiteX9" fmla="*/ 292100 w 5876993"/>
              <a:gd name="connsiteY9" fmla="*/ 5062599 h 6489762"/>
              <a:gd name="connsiteX10" fmla="*/ 0 w 5876993"/>
              <a:gd name="connsiteY10" fmla="*/ 4243449 h 6489762"/>
              <a:gd name="connsiteX11" fmla="*/ 29031 w 5876993"/>
              <a:gd name="connsiteY11" fmla="*/ 1454 h 6489762"/>
              <a:gd name="connsiteX0" fmla="*/ 29031 w 5886944"/>
              <a:gd name="connsiteY0" fmla="*/ 1454 h 6465949"/>
              <a:gd name="connsiteX1" fmla="*/ 2912846 w 5886944"/>
              <a:gd name="connsiteY1" fmla="*/ 0 h 6465949"/>
              <a:gd name="connsiteX2" fmla="*/ 3305175 w 5886944"/>
              <a:gd name="connsiteY2" fmla="*/ 131824 h 6465949"/>
              <a:gd name="connsiteX3" fmla="*/ 4429125 w 5886944"/>
              <a:gd name="connsiteY3" fmla="*/ 760474 h 6465949"/>
              <a:gd name="connsiteX4" fmla="*/ 5524500 w 5886944"/>
              <a:gd name="connsiteY4" fmla="*/ 1417699 h 6465949"/>
              <a:gd name="connsiteX5" fmla="*/ 5867400 w 5886944"/>
              <a:gd name="connsiteY5" fmla="*/ 2063812 h 6465949"/>
              <a:gd name="connsiteX6" fmla="*/ 5886906 w 5886944"/>
              <a:gd name="connsiteY6" fmla="*/ 6061950 h 6465949"/>
              <a:gd name="connsiteX7" fmla="*/ 2727325 w 5886944"/>
              <a:gd name="connsiteY7" fmla="*/ 6465949 h 6465949"/>
              <a:gd name="connsiteX8" fmla="*/ 1372870 w 5886944"/>
              <a:gd name="connsiteY8" fmla="*/ 5748082 h 6465949"/>
              <a:gd name="connsiteX9" fmla="*/ 292100 w 5886944"/>
              <a:gd name="connsiteY9" fmla="*/ 5062599 h 6465949"/>
              <a:gd name="connsiteX10" fmla="*/ 0 w 5886944"/>
              <a:gd name="connsiteY10" fmla="*/ 4243449 h 6465949"/>
              <a:gd name="connsiteX11" fmla="*/ 29031 w 5886944"/>
              <a:gd name="connsiteY11" fmla="*/ 1454 h 6465949"/>
              <a:gd name="connsiteX0" fmla="*/ 29031 w 5886944"/>
              <a:gd name="connsiteY0" fmla="*/ 1454 h 6465949"/>
              <a:gd name="connsiteX1" fmla="*/ 2912846 w 5886944"/>
              <a:gd name="connsiteY1" fmla="*/ 0 h 6465949"/>
              <a:gd name="connsiteX2" fmla="*/ 3305175 w 5886944"/>
              <a:gd name="connsiteY2" fmla="*/ 131824 h 6465949"/>
              <a:gd name="connsiteX3" fmla="*/ 4429125 w 5886944"/>
              <a:gd name="connsiteY3" fmla="*/ 760474 h 6465949"/>
              <a:gd name="connsiteX4" fmla="*/ 5524500 w 5886944"/>
              <a:gd name="connsiteY4" fmla="*/ 1417699 h 6465949"/>
              <a:gd name="connsiteX5" fmla="*/ 5867400 w 5886944"/>
              <a:gd name="connsiteY5" fmla="*/ 2063812 h 6465949"/>
              <a:gd name="connsiteX6" fmla="*/ 5886906 w 5886944"/>
              <a:gd name="connsiteY6" fmla="*/ 6061950 h 6465949"/>
              <a:gd name="connsiteX7" fmla="*/ 2727325 w 5886944"/>
              <a:gd name="connsiteY7" fmla="*/ 6465949 h 6465949"/>
              <a:gd name="connsiteX8" fmla="*/ 1372870 w 5886944"/>
              <a:gd name="connsiteY8" fmla="*/ 5748082 h 6465949"/>
              <a:gd name="connsiteX9" fmla="*/ 0 w 5886944"/>
              <a:gd name="connsiteY9" fmla="*/ 4243449 h 6465949"/>
              <a:gd name="connsiteX10" fmla="*/ 29031 w 5886944"/>
              <a:gd name="connsiteY10" fmla="*/ 1454 h 6465949"/>
              <a:gd name="connsiteX0" fmla="*/ 29031 w 5886944"/>
              <a:gd name="connsiteY0" fmla="*/ 1454 h 6465949"/>
              <a:gd name="connsiteX1" fmla="*/ 2912846 w 5886944"/>
              <a:gd name="connsiteY1" fmla="*/ 0 h 6465949"/>
              <a:gd name="connsiteX2" fmla="*/ 3305175 w 5886944"/>
              <a:gd name="connsiteY2" fmla="*/ 131824 h 6465949"/>
              <a:gd name="connsiteX3" fmla="*/ 4429125 w 5886944"/>
              <a:gd name="connsiteY3" fmla="*/ 760474 h 6465949"/>
              <a:gd name="connsiteX4" fmla="*/ 5524500 w 5886944"/>
              <a:gd name="connsiteY4" fmla="*/ 1417699 h 6465949"/>
              <a:gd name="connsiteX5" fmla="*/ 5867400 w 5886944"/>
              <a:gd name="connsiteY5" fmla="*/ 2063812 h 6465949"/>
              <a:gd name="connsiteX6" fmla="*/ 5886906 w 5886944"/>
              <a:gd name="connsiteY6" fmla="*/ 6061950 h 6465949"/>
              <a:gd name="connsiteX7" fmla="*/ 2727325 w 5886944"/>
              <a:gd name="connsiteY7" fmla="*/ 6465949 h 6465949"/>
              <a:gd name="connsiteX8" fmla="*/ 0 w 5886944"/>
              <a:gd name="connsiteY8" fmla="*/ 4243449 h 6465949"/>
              <a:gd name="connsiteX9" fmla="*/ 29031 w 5886944"/>
              <a:gd name="connsiteY9" fmla="*/ 1454 h 6465949"/>
              <a:gd name="connsiteX0" fmla="*/ 320 w 5858233"/>
              <a:gd name="connsiteY0" fmla="*/ 1454 h 6589779"/>
              <a:gd name="connsiteX1" fmla="*/ 2884135 w 5858233"/>
              <a:gd name="connsiteY1" fmla="*/ 0 h 6589779"/>
              <a:gd name="connsiteX2" fmla="*/ 3276464 w 5858233"/>
              <a:gd name="connsiteY2" fmla="*/ 131824 h 6589779"/>
              <a:gd name="connsiteX3" fmla="*/ 4400414 w 5858233"/>
              <a:gd name="connsiteY3" fmla="*/ 760474 h 6589779"/>
              <a:gd name="connsiteX4" fmla="*/ 5495789 w 5858233"/>
              <a:gd name="connsiteY4" fmla="*/ 1417699 h 6589779"/>
              <a:gd name="connsiteX5" fmla="*/ 5838689 w 5858233"/>
              <a:gd name="connsiteY5" fmla="*/ 2063812 h 6589779"/>
              <a:gd name="connsiteX6" fmla="*/ 5858195 w 5858233"/>
              <a:gd name="connsiteY6" fmla="*/ 6061950 h 6589779"/>
              <a:gd name="connsiteX7" fmla="*/ 2698614 w 5858233"/>
              <a:gd name="connsiteY7" fmla="*/ 6465949 h 6589779"/>
              <a:gd name="connsiteX8" fmla="*/ 31177 w 5858233"/>
              <a:gd name="connsiteY8" fmla="*/ 6071372 h 6589779"/>
              <a:gd name="connsiteX9" fmla="*/ 320 w 5858233"/>
              <a:gd name="connsiteY9" fmla="*/ 1454 h 6589779"/>
              <a:gd name="connsiteX0" fmla="*/ 320 w 5858233"/>
              <a:gd name="connsiteY0" fmla="*/ 1454 h 6071373"/>
              <a:gd name="connsiteX1" fmla="*/ 2884135 w 5858233"/>
              <a:gd name="connsiteY1" fmla="*/ 0 h 6071373"/>
              <a:gd name="connsiteX2" fmla="*/ 3276464 w 5858233"/>
              <a:gd name="connsiteY2" fmla="*/ 131824 h 6071373"/>
              <a:gd name="connsiteX3" fmla="*/ 4400414 w 5858233"/>
              <a:gd name="connsiteY3" fmla="*/ 760474 h 6071373"/>
              <a:gd name="connsiteX4" fmla="*/ 5495789 w 5858233"/>
              <a:gd name="connsiteY4" fmla="*/ 1417699 h 6071373"/>
              <a:gd name="connsiteX5" fmla="*/ 5838689 w 5858233"/>
              <a:gd name="connsiteY5" fmla="*/ 2063812 h 6071373"/>
              <a:gd name="connsiteX6" fmla="*/ 5858195 w 5858233"/>
              <a:gd name="connsiteY6" fmla="*/ 6061950 h 6071373"/>
              <a:gd name="connsiteX7" fmla="*/ 31177 w 5858233"/>
              <a:gd name="connsiteY7" fmla="*/ 6071372 h 6071373"/>
              <a:gd name="connsiteX8" fmla="*/ 320 w 5858233"/>
              <a:gd name="connsiteY8" fmla="*/ 1454 h 6071373"/>
              <a:gd name="connsiteX0" fmla="*/ 320 w 5858233"/>
              <a:gd name="connsiteY0" fmla="*/ 0 h 6069919"/>
              <a:gd name="connsiteX1" fmla="*/ 2824247 w 5858233"/>
              <a:gd name="connsiteY1" fmla="*/ 3409 h 6069919"/>
              <a:gd name="connsiteX2" fmla="*/ 3276464 w 5858233"/>
              <a:gd name="connsiteY2" fmla="*/ 130370 h 6069919"/>
              <a:gd name="connsiteX3" fmla="*/ 4400414 w 5858233"/>
              <a:gd name="connsiteY3" fmla="*/ 759020 h 6069919"/>
              <a:gd name="connsiteX4" fmla="*/ 5495789 w 5858233"/>
              <a:gd name="connsiteY4" fmla="*/ 1416245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495789 w 5858233"/>
              <a:gd name="connsiteY4" fmla="*/ 1416245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400967 w 5858233"/>
              <a:gd name="connsiteY4" fmla="*/ 1343322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400967 w 5858233"/>
              <a:gd name="connsiteY4" fmla="*/ 1343322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11587 w 5858233"/>
              <a:gd name="connsiteY2" fmla="*/ 96340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58233" h="6069919">
                <a:moveTo>
                  <a:pt x="320" y="0"/>
                </a:moveTo>
                <a:lnTo>
                  <a:pt x="2824247" y="3409"/>
                </a:lnTo>
                <a:cubicBezTo>
                  <a:pt x="2998872" y="9759"/>
                  <a:pt x="3056012" y="39190"/>
                  <a:pt x="3211587" y="96340"/>
                </a:cubicBezTo>
                <a:cubicBezTo>
                  <a:pt x="3460824" y="215402"/>
                  <a:pt x="4039676" y="552810"/>
                  <a:pt x="4400414" y="759020"/>
                </a:cubicBezTo>
                <a:cubicBezTo>
                  <a:pt x="4761152" y="965230"/>
                  <a:pt x="5017012" y="1093389"/>
                  <a:pt x="5376014" y="1333600"/>
                </a:cubicBezTo>
                <a:cubicBezTo>
                  <a:pt x="5710690" y="1580914"/>
                  <a:pt x="5787889" y="1844870"/>
                  <a:pt x="5838689" y="2062358"/>
                </a:cubicBezTo>
                <a:cubicBezTo>
                  <a:pt x="5837631" y="3537675"/>
                  <a:pt x="5859253" y="4585179"/>
                  <a:pt x="5858195" y="6060496"/>
                </a:cubicBezTo>
                <a:lnTo>
                  <a:pt x="31177" y="6069918"/>
                </a:lnTo>
                <a:cubicBezTo>
                  <a:pt x="35410" y="4632172"/>
                  <a:pt x="-3913" y="1437746"/>
                  <a:pt x="320" y="0"/>
                </a:cubicBezTo>
                <a:close/>
              </a:path>
            </a:pathLst>
          </a:custGeom>
          <a:solidFill>
            <a:schemeClr val="accent4">
              <a:alpha val="49020"/>
            </a:schemeClr>
          </a:solidFill>
        </p:spPr>
        <p:txBody>
          <a:bodyPr/>
          <a:lstStyle>
            <a:lvl1pPr>
              <a:defRPr>
                <a:latin typeface="Inter" panose="020B0604020202020204" charset="0"/>
              </a:defRPr>
            </a:lvl1pPr>
          </a:lstStyle>
          <a:p>
            <a:endParaRPr lang="en-GB" dirty="0"/>
          </a:p>
        </p:txBody>
      </p:sp>
      <p:sp>
        <p:nvSpPr>
          <p:cNvPr id="13" name="Picture Placeholder 10">
            <a:extLst>
              <a:ext uri="{FF2B5EF4-FFF2-40B4-BE49-F238E27FC236}">
                <a16:creationId xmlns:a16="http://schemas.microsoft.com/office/drawing/2014/main" id="{750618CE-DCE8-DE3A-C007-E1307A83FEBC}"/>
              </a:ext>
            </a:extLst>
          </p:cNvPr>
          <p:cNvSpPr>
            <a:spLocks noGrp="1"/>
          </p:cNvSpPr>
          <p:nvPr>
            <p:ph type="pic" sz="quarter" idx="14"/>
          </p:nvPr>
        </p:nvSpPr>
        <p:spPr>
          <a:xfrm>
            <a:off x="8953812" y="2170195"/>
            <a:ext cx="2640129" cy="2808205"/>
          </a:xfrm>
          <a:custGeom>
            <a:avLst/>
            <a:gdLst>
              <a:gd name="connsiteX0" fmla="*/ 0 w 5857875"/>
              <a:gd name="connsiteY0" fmla="*/ 0 h 6400800"/>
              <a:gd name="connsiteX1" fmla="*/ 5857875 w 5857875"/>
              <a:gd name="connsiteY1" fmla="*/ 0 h 6400800"/>
              <a:gd name="connsiteX2" fmla="*/ 5857875 w 5857875"/>
              <a:gd name="connsiteY2" fmla="*/ 6400800 h 6400800"/>
              <a:gd name="connsiteX3" fmla="*/ 0 w 5857875"/>
              <a:gd name="connsiteY3" fmla="*/ 6400800 h 6400800"/>
              <a:gd name="connsiteX4" fmla="*/ 0 w 5857875"/>
              <a:gd name="connsiteY4" fmla="*/ 0 h 6400800"/>
              <a:gd name="connsiteX0" fmla="*/ 0 w 5857875"/>
              <a:gd name="connsiteY0" fmla="*/ 14288 h 6415088"/>
              <a:gd name="connsiteX1" fmla="*/ 2876550 w 5857875"/>
              <a:gd name="connsiteY1" fmla="*/ 0 h 6415088"/>
              <a:gd name="connsiteX2" fmla="*/ 5857875 w 5857875"/>
              <a:gd name="connsiteY2" fmla="*/ 14288 h 6415088"/>
              <a:gd name="connsiteX3" fmla="*/ 5857875 w 5857875"/>
              <a:gd name="connsiteY3" fmla="*/ 6415088 h 6415088"/>
              <a:gd name="connsiteX4" fmla="*/ 0 w 5857875"/>
              <a:gd name="connsiteY4" fmla="*/ 6415088 h 6415088"/>
              <a:gd name="connsiteX5" fmla="*/ 0 w 5857875"/>
              <a:gd name="connsiteY5" fmla="*/ 14288 h 6415088"/>
              <a:gd name="connsiteX0" fmla="*/ 0 w 5857875"/>
              <a:gd name="connsiteY0" fmla="*/ 14288 h 6415088"/>
              <a:gd name="connsiteX1" fmla="*/ 2876550 w 5857875"/>
              <a:gd name="connsiteY1" fmla="*/ 0 h 6415088"/>
              <a:gd name="connsiteX2" fmla="*/ 5848350 w 5857875"/>
              <a:gd name="connsiteY2" fmla="*/ 1900238 h 6415088"/>
              <a:gd name="connsiteX3" fmla="*/ 5857875 w 5857875"/>
              <a:gd name="connsiteY3" fmla="*/ 6415088 h 6415088"/>
              <a:gd name="connsiteX4" fmla="*/ 0 w 5857875"/>
              <a:gd name="connsiteY4" fmla="*/ 6415088 h 6415088"/>
              <a:gd name="connsiteX5" fmla="*/ 0 w 5857875"/>
              <a:gd name="connsiteY5" fmla="*/ 14288 h 6415088"/>
              <a:gd name="connsiteX0" fmla="*/ 0 w 5857875"/>
              <a:gd name="connsiteY0" fmla="*/ 14288 h 6415088"/>
              <a:gd name="connsiteX1" fmla="*/ 2876550 w 5857875"/>
              <a:gd name="connsiteY1" fmla="*/ 0 h 6415088"/>
              <a:gd name="connsiteX2" fmla="*/ 5219700 w 5857875"/>
              <a:gd name="connsiteY2" fmla="*/ 1504950 h 6415088"/>
              <a:gd name="connsiteX3" fmla="*/ 5848350 w 5857875"/>
              <a:gd name="connsiteY3" fmla="*/ 1900238 h 6415088"/>
              <a:gd name="connsiteX4" fmla="*/ 5857875 w 5857875"/>
              <a:gd name="connsiteY4" fmla="*/ 6415088 h 6415088"/>
              <a:gd name="connsiteX5" fmla="*/ 0 w 5857875"/>
              <a:gd name="connsiteY5" fmla="*/ 6415088 h 6415088"/>
              <a:gd name="connsiteX6" fmla="*/ 0 w 5857875"/>
              <a:gd name="connsiteY6" fmla="*/ 14288 h 6415088"/>
              <a:gd name="connsiteX0" fmla="*/ 0 w 5857875"/>
              <a:gd name="connsiteY0" fmla="*/ 14288 h 6415088"/>
              <a:gd name="connsiteX1" fmla="*/ 2876550 w 5857875"/>
              <a:gd name="connsiteY1" fmla="*/ 0 h 6415088"/>
              <a:gd name="connsiteX2" fmla="*/ 5657850 w 5857875"/>
              <a:gd name="connsiteY2" fmla="*/ 1533525 h 6415088"/>
              <a:gd name="connsiteX3" fmla="*/ 5848350 w 5857875"/>
              <a:gd name="connsiteY3" fmla="*/ 1900238 h 6415088"/>
              <a:gd name="connsiteX4" fmla="*/ 5857875 w 5857875"/>
              <a:gd name="connsiteY4" fmla="*/ 6415088 h 6415088"/>
              <a:gd name="connsiteX5" fmla="*/ 0 w 5857875"/>
              <a:gd name="connsiteY5" fmla="*/ 6415088 h 6415088"/>
              <a:gd name="connsiteX6" fmla="*/ 0 w 5857875"/>
              <a:gd name="connsiteY6" fmla="*/ 14288 h 6415088"/>
              <a:gd name="connsiteX0" fmla="*/ 0 w 5857875"/>
              <a:gd name="connsiteY0" fmla="*/ 14288 h 6415088"/>
              <a:gd name="connsiteX1" fmla="*/ 2876550 w 5857875"/>
              <a:gd name="connsiteY1" fmla="*/ 0 h 6415088"/>
              <a:gd name="connsiteX2" fmla="*/ 3171825 w 5857875"/>
              <a:gd name="connsiteY2" fmla="*/ 161925 h 6415088"/>
              <a:gd name="connsiteX3" fmla="*/ 5657850 w 5857875"/>
              <a:gd name="connsiteY3" fmla="*/ 1533525 h 6415088"/>
              <a:gd name="connsiteX4" fmla="*/ 5848350 w 5857875"/>
              <a:gd name="connsiteY4" fmla="*/ 1900238 h 6415088"/>
              <a:gd name="connsiteX5" fmla="*/ 5857875 w 5857875"/>
              <a:gd name="connsiteY5" fmla="*/ 6415088 h 6415088"/>
              <a:gd name="connsiteX6" fmla="*/ 0 w 5857875"/>
              <a:gd name="connsiteY6" fmla="*/ 6415088 h 6415088"/>
              <a:gd name="connsiteX7" fmla="*/ 0 w 5857875"/>
              <a:gd name="connsiteY7"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5657850 w 5857875"/>
              <a:gd name="connsiteY3" fmla="*/ 1533525 h 6415088"/>
              <a:gd name="connsiteX4" fmla="*/ 5848350 w 5857875"/>
              <a:gd name="connsiteY4" fmla="*/ 1900238 h 6415088"/>
              <a:gd name="connsiteX5" fmla="*/ 5857875 w 5857875"/>
              <a:gd name="connsiteY5" fmla="*/ 6415088 h 6415088"/>
              <a:gd name="connsiteX6" fmla="*/ 0 w 5857875"/>
              <a:gd name="connsiteY6" fmla="*/ 6415088 h 6415088"/>
              <a:gd name="connsiteX7" fmla="*/ 0 w 5857875"/>
              <a:gd name="connsiteY7"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5657850 w 5857875"/>
              <a:gd name="connsiteY3" fmla="*/ 1533525 h 6415088"/>
              <a:gd name="connsiteX4" fmla="*/ 5848350 w 5857875"/>
              <a:gd name="connsiteY4" fmla="*/ 1900238 h 6415088"/>
              <a:gd name="connsiteX5" fmla="*/ 5857875 w 5857875"/>
              <a:gd name="connsiteY5" fmla="*/ 6415088 h 6415088"/>
              <a:gd name="connsiteX6" fmla="*/ 0 w 5857875"/>
              <a:gd name="connsiteY6" fmla="*/ 6415088 h 6415088"/>
              <a:gd name="connsiteX7" fmla="*/ 0 w 5857875"/>
              <a:gd name="connsiteY7"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371975 w 5857875"/>
              <a:gd name="connsiteY3" fmla="*/ 714375 h 6415088"/>
              <a:gd name="connsiteX4" fmla="*/ 5657850 w 5857875"/>
              <a:gd name="connsiteY4" fmla="*/ 15335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657850 w 5857875"/>
              <a:gd name="connsiteY4" fmla="*/ 15335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505450 w 5857875"/>
              <a:gd name="connsiteY4" fmla="*/ 13430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505450 w 5857875"/>
              <a:gd name="connsiteY4" fmla="*/ 13430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505450 w 5857875"/>
              <a:gd name="connsiteY4" fmla="*/ 13430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61050"/>
              <a:gd name="connsiteY0" fmla="*/ 14288 h 6415088"/>
              <a:gd name="connsiteX1" fmla="*/ 2876550 w 5861050"/>
              <a:gd name="connsiteY1" fmla="*/ 0 h 6415088"/>
              <a:gd name="connsiteX2" fmla="*/ 3286125 w 5861050"/>
              <a:gd name="connsiteY2" fmla="*/ 57150 h 6415088"/>
              <a:gd name="connsiteX3" fmla="*/ 4410075 w 5861050"/>
              <a:gd name="connsiteY3" fmla="*/ 685800 h 6415088"/>
              <a:gd name="connsiteX4" fmla="*/ 5505450 w 5861050"/>
              <a:gd name="connsiteY4" fmla="*/ 1343025 h 6415088"/>
              <a:gd name="connsiteX5" fmla="*/ 5861050 w 5861050"/>
              <a:gd name="connsiteY5" fmla="*/ 1989138 h 6415088"/>
              <a:gd name="connsiteX6" fmla="*/ 5857875 w 5861050"/>
              <a:gd name="connsiteY6" fmla="*/ 6415088 h 6415088"/>
              <a:gd name="connsiteX7" fmla="*/ 0 w 5861050"/>
              <a:gd name="connsiteY7" fmla="*/ 6415088 h 6415088"/>
              <a:gd name="connsiteX8" fmla="*/ 0 w 5861050"/>
              <a:gd name="connsiteY8" fmla="*/ 14288 h 6415088"/>
              <a:gd name="connsiteX0" fmla="*/ 0 w 5861050"/>
              <a:gd name="connsiteY0" fmla="*/ 14288 h 6415088"/>
              <a:gd name="connsiteX1" fmla="*/ 2876550 w 5861050"/>
              <a:gd name="connsiteY1" fmla="*/ 0 h 6415088"/>
              <a:gd name="connsiteX2" fmla="*/ 3286125 w 5861050"/>
              <a:gd name="connsiteY2" fmla="*/ 57150 h 6415088"/>
              <a:gd name="connsiteX3" fmla="*/ 4410075 w 5861050"/>
              <a:gd name="connsiteY3" fmla="*/ 685800 h 6415088"/>
              <a:gd name="connsiteX4" fmla="*/ 5505450 w 5861050"/>
              <a:gd name="connsiteY4" fmla="*/ 1343025 h 6415088"/>
              <a:gd name="connsiteX5" fmla="*/ 5861050 w 5861050"/>
              <a:gd name="connsiteY5" fmla="*/ 1989138 h 6415088"/>
              <a:gd name="connsiteX6" fmla="*/ 5857875 w 5861050"/>
              <a:gd name="connsiteY6" fmla="*/ 6415088 h 6415088"/>
              <a:gd name="connsiteX7" fmla="*/ 0 w 5861050"/>
              <a:gd name="connsiteY7" fmla="*/ 6415088 h 6415088"/>
              <a:gd name="connsiteX8" fmla="*/ 0 w 5861050"/>
              <a:gd name="connsiteY8" fmla="*/ 14288 h 6415088"/>
              <a:gd name="connsiteX0" fmla="*/ 0 w 5861050"/>
              <a:gd name="connsiteY0" fmla="*/ 14288 h 6415088"/>
              <a:gd name="connsiteX1" fmla="*/ 2876550 w 5861050"/>
              <a:gd name="connsiteY1" fmla="*/ 0 h 6415088"/>
              <a:gd name="connsiteX2" fmla="*/ 3286125 w 5861050"/>
              <a:gd name="connsiteY2" fmla="*/ 57150 h 6415088"/>
              <a:gd name="connsiteX3" fmla="*/ 4410075 w 5861050"/>
              <a:gd name="connsiteY3" fmla="*/ 685800 h 6415088"/>
              <a:gd name="connsiteX4" fmla="*/ 5505450 w 5861050"/>
              <a:gd name="connsiteY4" fmla="*/ 1343025 h 6415088"/>
              <a:gd name="connsiteX5" fmla="*/ 5861050 w 5861050"/>
              <a:gd name="connsiteY5" fmla="*/ 1989138 h 6415088"/>
              <a:gd name="connsiteX6" fmla="*/ 5857875 w 5861050"/>
              <a:gd name="connsiteY6" fmla="*/ 6415088 h 6415088"/>
              <a:gd name="connsiteX7" fmla="*/ 0 w 5861050"/>
              <a:gd name="connsiteY7" fmla="*/ 6415088 h 6415088"/>
              <a:gd name="connsiteX8" fmla="*/ 0 w 5861050"/>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7938 h 6408738"/>
              <a:gd name="connsiteX1" fmla="*/ 2863850 w 5857943"/>
              <a:gd name="connsiteY1" fmla="*/ 0 h 6408738"/>
              <a:gd name="connsiteX2" fmla="*/ 3286125 w 5857943"/>
              <a:gd name="connsiteY2" fmla="*/ 50800 h 6408738"/>
              <a:gd name="connsiteX3" fmla="*/ 4410075 w 5857943"/>
              <a:gd name="connsiteY3" fmla="*/ 679450 h 6408738"/>
              <a:gd name="connsiteX4" fmla="*/ 5505450 w 5857943"/>
              <a:gd name="connsiteY4" fmla="*/ 1336675 h 6408738"/>
              <a:gd name="connsiteX5" fmla="*/ 5848350 w 5857943"/>
              <a:gd name="connsiteY5" fmla="*/ 1982788 h 6408738"/>
              <a:gd name="connsiteX6" fmla="*/ 5857875 w 5857943"/>
              <a:gd name="connsiteY6" fmla="*/ 6408738 h 6408738"/>
              <a:gd name="connsiteX7" fmla="*/ 0 w 5857943"/>
              <a:gd name="connsiteY7" fmla="*/ 6408738 h 6408738"/>
              <a:gd name="connsiteX8" fmla="*/ 0 w 5857943"/>
              <a:gd name="connsiteY8" fmla="*/ 7938 h 6408738"/>
              <a:gd name="connsiteX0" fmla="*/ 12700 w 5870643"/>
              <a:gd name="connsiteY0" fmla="*/ 7938 h 6408738"/>
              <a:gd name="connsiteX1" fmla="*/ 2876550 w 5870643"/>
              <a:gd name="connsiteY1" fmla="*/ 0 h 6408738"/>
              <a:gd name="connsiteX2" fmla="*/ 3298825 w 5870643"/>
              <a:gd name="connsiteY2" fmla="*/ 50800 h 6408738"/>
              <a:gd name="connsiteX3" fmla="*/ 4422775 w 5870643"/>
              <a:gd name="connsiteY3" fmla="*/ 679450 h 6408738"/>
              <a:gd name="connsiteX4" fmla="*/ 5518150 w 5870643"/>
              <a:gd name="connsiteY4" fmla="*/ 1336675 h 6408738"/>
              <a:gd name="connsiteX5" fmla="*/ 5861050 w 5870643"/>
              <a:gd name="connsiteY5" fmla="*/ 1982788 h 6408738"/>
              <a:gd name="connsiteX6" fmla="*/ 5870575 w 5870643"/>
              <a:gd name="connsiteY6" fmla="*/ 6408738 h 6408738"/>
              <a:gd name="connsiteX7" fmla="*/ 12700 w 5870643"/>
              <a:gd name="connsiteY7" fmla="*/ 6408738 h 6408738"/>
              <a:gd name="connsiteX8" fmla="*/ 0 w 5870643"/>
              <a:gd name="connsiteY8" fmla="*/ 4321175 h 6408738"/>
              <a:gd name="connsiteX9" fmla="*/ 12700 w 5870643"/>
              <a:gd name="connsiteY9" fmla="*/ 7938 h 6408738"/>
              <a:gd name="connsiteX0" fmla="*/ 12700 w 5870643"/>
              <a:gd name="connsiteY0" fmla="*/ 7938 h 6408738"/>
              <a:gd name="connsiteX1" fmla="*/ 2876550 w 5870643"/>
              <a:gd name="connsiteY1" fmla="*/ 0 h 6408738"/>
              <a:gd name="connsiteX2" fmla="*/ 3298825 w 5870643"/>
              <a:gd name="connsiteY2" fmla="*/ 50800 h 6408738"/>
              <a:gd name="connsiteX3" fmla="*/ 4422775 w 5870643"/>
              <a:gd name="connsiteY3" fmla="*/ 679450 h 6408738"/>
              <a:gd name="connsiteX4" fmla="*/ 5518150 w 5870643"/>
              <a:gd name="connsiteY4" fmla="*/ 1336675 h 6408738"/>
              <a:gd name="connsiteX5" fmla="*/ 5861050 w 5870643"/>
              <a:gd name="connsiteY5" fmla="*/ 1982788 h 6408738"/>
              <a:gd name="connsiteX6" fmla="*/ 5870575 w 5870643"/>
              <a:gd name="connsiteY6" fmla="*/ 6408738 h 6408738"/>
              <a:gd name="connsiteX7" fmla="*/ 2806700 w 5870643"/>
              <a:gd name="connsiteY7" fmla="*/ 6403975 h 6408738"/>
              <a:gd name="connsiteX8" fmla="*/ 12700 w 5870643"/>
              <a:gd name="connsiteY8" fmla="*/ 6408738 h 6408738"/>
              <a:gd name="connsiteX9" fmla="*/ 0 w 5870643"/>
              <a:gd name="connsiteY9" fmla="*/ 4321175 h 6408738"/>
              <a:gd name="connsiteX10" fmla="*/ 12700 w 5870643"/>
              <a:gd name="connsiteY10" fmla="*/ 7938 h 6408738"/>
              <a:gd name="connsiteX0" fmla="*/ 210765 w 6068708"/>
              <a:gd name="connsiteY0" fmla="*/ 7938 h 6408738"/>
              <a:gd name="connsiteX1" fmla="*/ 3074615 w 6068708"/>
              <a:gd name="connsiteY1" fmla="*/ 0 h 6408738"/>
              <a:gd name="connsiteX2" fmla="*/ 3496890 w 6068708"/>
              <a:gd name="connsiteY2" fmla="*/ 50800 h 6408738"/>
              <a:gd name="connsiteX3" fmla="*/ 4620840 w 6068708"/>
              <a:gd name="connsiteY3" fmla="*/ 679450 h 6408738"/>
              <a:gd name="connsiteX4" fmla="*/ 5716215 w 6068708"/>
              <a:gd name="connsiteY4" fmla="*/ 1336675 h 6408738"/>
              <a:gd name="connsiteX5" fmla="*/ 6059115 w 6068708"/>
              <a:gd name="connsiteY5" fmla="*/ 1982788 h 6408738"/>
              <a:gd name="connsiteX6" fmla="*/ 6068640 w 6068708"/>
              <a:gd name="connsiteY6" fmla="*/ 6408738 h 6408738"/>
              <a:gd name="connsiteX7" fmla="*/ 3004765 w 6068708"/>
              <a:gd name="connsiteY7" fmla="*/ 6403975 h 6408738"/>
              <a:gd name="connsiteX8" fmla="*/ 210765 w 6068708"/>
              <a:gd name="connsiteY8" fmla="*/ 6408738 h 6408738"/>
              <a:gd name="connsiteX9" fmla="*/ 198065 w 6068708"/>
              <a:gd name="connsiteY9" fmla="*/ 5210175 h 6408738"/>
              <a:gd name="connsiteX10" fmla="*/ 198065 w 6068708"/>
              <a:gd name="connsiteY10" fmla="*/ 4321175 h 6408738"/>
              <a:gd name="connsiteX11" fmla="*/ 210765 w 6068708"/>
              <a:gd name="connsiteY11" fmla="*/ 7938 h 6408738"/>
              <a:gd name="connsiteX0" fmla="*/ 14288 w 5872231"/>
              <a:gd name="connsiteY0" fmla="*/ 7938 h 6408738"/>
              <a:gd name="connsiteX1" fmla="*/ 2878138 w 5872231"/>
              <a:gd name="connsiteY1" fmla="*/ 0 h 6408738"/>
              <a:gd name="connsiteX2" fmla="*/ 3300413 w 5872231"/>
              <a:gd name="connsiteY2" fmla="*/ 50800 h 6408738"/>
              <a:gd name="connsiteX3" fmla="*/ 4424363 w 5872231"/>
              <a:gd name="connsiteY3" fmla="*/ 679450 h 6408738"/>
              <a:gd name="connsiteX4" fmla="*/ 5519738 w 5872231"/>
              <a:gd name="connsiteY4" fmla="*/ 1336675 h 6408738"/>
              <a:gd name="connsiteX5" fmla="*/ 5862638 w 5872231"/>
              <a:gd name="connsiteY5" fmla="*/ 1982788 h 6408738"/>
              <a:gd name="connsiteX6" fmla="*/ 5872163 w 5872231"/>
              <a:gd name="connsiteY6" fmla="*/ 6408738 h 6408738"/>
              <a:gd name="connsiteX7" fmla="*/ 2808288 w 5872231"/>
              <a:gd name="connsiteY7" fmla="*/ 6403975 h 6408738"/>
              <a:gd name="connsiteX8" fmla="*/ 1398588 w 5872231"/>
              <a:gd name="connsiteY8" fmla="*/ 5659438 h 6408738"/>
              <a:gd name="connsiteX9" fmla="*/ 1588 w 5872231"/>
              <a:gd name="connsiteY9" fmla="*/ 5210175 h 6408738"/>
              <a:gd name="connsiteX10" fmla="*/ 1588 w 5872231"/>
              <a:gd name="connsiteY10" fmla="*/ 4321175 h 6408738"/>
              <a:gd name="connsiteX11" fmla="*/ 14288 w 5872231"/>
              <a:gd name="connsiteY11" fmla="*/ 7938 h 6408738"/>
              <a:gd name="connsiteX0" fmla="*/ 14288 w 5872231"/>
              <a:gd name="connsiteY0" fmla="*/ 7938 h 6408738"/>
              <a:gd name="connsiteX1" fmla="*/ 2878138 w 5872231"/>
              <a:gd name="connsiteY1" fmla="*/ 0 h 6408738"/>
              <a:gd name="connsiteX2" fmla="*/ 3300413 w 5872231"/>
              <a:gd name="connsiteY2" fmla="*/ 50800 h 6408738"/>
              <a:gd name="connsiteX3" fmla="*/ 4424363 w 5872231"/>
              <a:gd name="connsiteY3" fmla="*/ 679450 h 6408738"/>
              <a:gd name="connsiteX4" fmla="*/ 5519738 w 5872231"/>
              <a:gd name="connsiteY4" fmla="*/ 1336675 h 6408738"/>
              <a:gd name="connsiteX5" fmla="*/ 5862638 w 5872231"/>
              <a:gd name="connsiteY5" fmla="*/ 1982788 h 6408738"/>
              <a:gd name="connsiteX6" fmla="*/ 5872163 w 5872231"/>
              <a:gd name="connsiteY6" fmla="*/ 6408738 h 6408738"/>
              <a:gd name="connsiteX7" fmla="*/ 2808288 w 5872231"/>
              <a:gd name="connsiteY7" fmla="*/ 6403975 h 6408738"/>
              <a:gd name="connsiteX8" fmla="*/ 1398588 w 5872231"/>
              <a:gd name="connsiteY8" fmla="*/ 5659438 h 6408738"/>
              <a:gd name="connsiteX9" fmla="*/ 1588 w 5872231"/>
              <a:gd name="connsiteY9" fmla="*/ 5210175 h 6408738"/>
              <a:gd name="connsiteX10" fmla="*/ 1588 w 5872231"/>
              <a:gd name="connsiteY10" fmla="*/ 4321175 h 6408738"/>
              <a:gd name="connsiteX11" fmla="*/ 14288 w 5872231"/>
              <a:gd name="connsiteY11" fmla="*/ 7938 h 6408738"/>
              <a:gd name="connsiteX0" fmla="*/ 12711 w 5870654"/>
              <a:gd name="connsiteY0" fmla="*/ 7938 h 6408738"/>
              <a:gd name="connsiteX1" fmla="*/ 2876561 w 5870654"/>
              <a:gd name="connsiteY1" fmla="*/ 0 h 6408738"/>
              <a:gd name="connsiteX2" fmla="*/ 3298836 w 5870654"/>
              <a:gd name="connsiteY2" fmla="*/ 50800 h 6408738"/>
              <a:gd name="connsiteX3" fmla="*/ 4422786 w 5870654"/>
              <a:gd name="connsiteY3" fmla="*/ 679450 h 6408738"/>
              <a:gd name="connsiteX4" fmla="*/ 5518161 w 5870654"/>
              <a:gd name="connsiteY4" fmla="*/ 1336675 h 6408738"/>
              <a:gd name="connsiteX5" fmla="*/ 5861061 w 5870654"/>
              <a:gd name="connsiteY5" fmla="*/ 1982788 h 6408738"/>
              <a:gd name="connsiteX6" fmla="*/ 5870586 w 5870654"/>
              <a:gd name="connsiteY6" fmla="*/ 6408738 h 6408738"/>
              <a:gd name="connsiteX7" fmla="*/ 2806711 w 5870654"/>
              <a:gd name="connsiteY7" fmla="*/ 6403975 h 6408738"/>
              <a:gd name="connsiteX8" fmla="*/ 1397011 w 5870654"/>
              <a:gd name="connsiteY8" fmla="*/ 5659438 h 6408738"/>
              <a:gd name="connsiteX9" fmla="*/ 304811 w 5870654"/>
              <a:gd name="connsiteY9" fmla="*/ 5032375 h 6408738"/>
              <a:gd name="connsiteX10" fmla="*/ 11 w 5870654"/>
              <a:gd name="connsiteY10" fmla="*/ 4321175 h 6408738"/>
              <a:gd name="connsiteX11" fmla="*/ 12711 w 5870654"/>
              <a:gd name="connsiteY11" fmla="*/ 7938 h 6408738"/>
              <a:gd name="connsiteX0" fmla="*/ 12711 w 5870654"/>
              <a:gd name="connsiteY0" fmla="*/ 7938 h 6408738"/>
              <a:gd name="connsiteX1" fmla="*/ 2876561 w 5870654"/>
              <a:gd name="connsiteY1" fmla="*/ 0 h 6408738"/>
              <a:gd name="connsiteX2" fmla="*/ 3298836 w 5870654"/>
              <a:gd name="connsiteY2" fmla="*/ 50800 h 6408738"/>
              <a:gd name="connsiteX3" fmla="*/ 4422786 w 5870654"/>
              <a:gd name="connsiteY3" fmla="*/ 679450 h 6408738"/>
              <a:gd name="connsiteX4" fmla="*/ 5518161 w 5870654"/>
              <a:gd name="connsiteY4" fmla="*/ 1336675 h 6408738"/>
              <a:gd name="connsiteX5" fmla="*/ 5861061 w 5870654"/>
              <a:gd name="connsiteY5" fmla="*/ 1982788 h 6408738"/>
              <a:gd name="connsiteX6" fmla="*/ 5870586 w 5870654"/>
              <a:gd name="connsiteY6" fmla="*/ 6408738 h 6408738"/>
              <a:gd name="connsiteX7" fmla="*/ 2806711 w 5870654"/>
              <a:gd name="connsiteY7" fmla="*/ 6403975 h 6408738"/>
              <a:gd name="connsiteX8" fmla="*/ 1397011 w 5870654"/>
              <a:gd name="connsiteY8" fmla="*/ 5659438 h 6408738"/>
              <a:gd name="connsiteX9" fmla="*/ 304811 w 5870654"/>
              <a:gd name="connsiteY9" fmla="*/ 5032375 h 6408738"/>
              <a:gd name="connsiteX10" fmla="*/ 11 w 5870654"/>
              <a:gd name="connsiteY10" fmla="*/ 4321175 h 6408738"/>
              <a:gd name="connsiteX11" fmla="*/ 12711 w 5870654"/>
              <a:gd name="connsiteY11" fmla="*/ 7938 h 6408738"/>
              <a:gd name="connsiteX0" fmla="*/ 19060 w 5877003"/>
              <a:gd name="connsiteY0" fmla="*/ 7938 h 6408738"/>
              <a:gd name="connsiteX1" fmla="*/ 2882910 w 5877003"/>
              <a:gd name="connsiteY1" fmla="*/ 0 h 6408738"/>
              <a:gd name="connsiteX2" fmla="*/ 3305185 w 5877003"/>
              <a:gd name="connsiteY2" fmla="*/ 50800 h 6408738"/>
              <a:gd name="connsiteX3" fmla="*/ 4429135 w 5877003"/>
              <a:gd name="connsiteY3" fmla="*/ 679450 h 6408738"/>
              <a:gd name="connsiteX4" fmla="*/ 5524510 w 5877003"/>
              <a:gd name="connsiteY4" fmla="*/ 1336675 h 6408738"/>
              <a:gd name="connsiteX5" fmla="*/ 5867410 w 5877003"/>
              <a:gd name="connsiteY5" fmla="*/ 1982788 h 6408738"/>
              <a:gd name="connsiteX6" fmla="*/ 5876935 w 5877003"/>
              <a:gd name="connsiteY6" fmla="*/ 6408738 h 6408738"/>
              <a:gd name="connsiteX7" fmla="*/ 2813060 w 5877003"/>
              <a:gd name="connsiteY7" fmla="*/ 6403975 h 6408738"/>
              <a:gd name="connsiteX8" fmla="*/ 1403360 w 5877003"/>
              <a:gd name="connsiteY8" fmla="*/ 5659438 h 6408738"/>
              <a:gd name="connsiteX9" fmla="*/ 311160 w 5877003"/>
              <a:gd name="connsiteY9" fmla="*/ 5032375 h 6408738"/>
              <a:gd name="connsiteX10" fmla="*/ 10 w 5877003"/>
              <a:gd name="connsiteY10" fmla="*/ 4162425 h 6408738"/>
              <a:gd name="connsiteX11" fmla="*/ 19060 w 5877003"/>
              <a:gd name="connsiteY11" fmla="*/ 7938 h 6408738"/>
              <a:gd name="connsiteX0" fmla="*/ 19068 w 5877011"/>
              <a:gd name="connsiteY0" fmla="*/ 7938 h 6408738"/>
              <a:gd name="connsiteX1" fmla="*/ 2882918 w 5877011"/>
              <a:gd name="connsiteY1" fmla="*/ 0 h 6408738"/>
              <a:gd name="connsiteX2" fmla="*/ 3305193 w 5877011"/>
              <a:gd name="connsiteY2" fmla="*/ 50800 h 6408738"/>
              <a:gd name="connsiteX3" fmla="*/ 4429143 w 5877011"/>
              <a:gd name="connsiteY3" fmla="*/ 679450 h 6408738"/>
              <a:gd name="connsiteX4" fmla="*/ 5524518 w 5877011"/>
              <a:gd name="connsiteY4" fmla="*/ 1336675 h 6408738"/>
              <a:gd name="connsiteX5" fmla="*/ 5867418 w 5877011"/>
              <a:gd name="connsiteY5" fmla="*/ 1982788 h 6408738"/>
              <a:gd name="connsiteX6" fmla="*/ 5876943 w 5877011"/>
              <a:gd name="connsiteY6" fmla="*/ 6408738 h 6408738"/>
              <a:gd name="connsiteX7" fmla="*/ 2813068 w 5877011"/>
              <a:gd name="connsiteY7" fmla="*/ 6403975 h 6408738"/>
              <a:gd name="connsiteX8" fmla="*/ 1403368 w 5877011"/>
              <a:gd name="connsiteY8" fmla="*/ 5659438 h 6408738"/>
              <a:gd name="connsiteX9" fmla="*/ 311168 w 5877011"/>
              <a:gd name="connsiteY9" fmla="*/ 5032375 h 6408738"/>
              <a:gd name="connsiteX10" fmla="*/ 18 w 5877011"/>
              <a:gd name="connsiteY10" fmla="*/ 4162425 h 6408738"/>
              <a:gd name="connsiteX11" fmla="*/ 19068 w 5877011"/>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311150 w 5876993"/>
              <a:gd name="connsiteY9" fmla="*/ 50323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95444 h 6496244"/>
              <a:gd name="connsiteX1" fmla="*/ 2842976 w 5876993"/>
              <a:gd name="connsiteY1" fmla="*/ 0 h 6496244"/>
              <a:gd name="connsiteX2" fmla="*/ 3305175 w 5876993"/>
              <a:gd name="connsiteY2" fmla="*/ 138306 h 6496244"/>
              <a:gd name="connsiteX3" fmla="*/ 4429125 w 5876993"/>
              <a:gd name="connsiteY3" fmla="*/ 766956 h 6496244"/>
              <a:gd name="connsiteX4" fmla="*/ 5524500 w 5876993"/>
              <a:gd name="connsiteY4" fmla="*/ 1424181 h 6496244"/>
              <a:gd name="connsiteX5" fmla="*/ 5867400 w 5876993"/>
              <a:gd name="connsiteY5" fmla="*/ 2070294 h 6496244"/>
              <a:gd name="connsiteX6" fmla="*/ 5876925 w 5876993"/>
              <a:gd name="connsiteY6" fmla="*/ 6496244 h 6496244"/>
              <a:gd name="connsiteX7" fmla="*/ 2727325 w 5876993"/>
              <a:gd name="connsiteY7" fmla="*/ 6472431 h 6496244"/>
              <a:gd name="connsiteX8" fmla="*/ 1372870 w 5876993"/>
              <a:gd name="connsiteY8" fmla="*/ 5754564 h 6496244"/>
              <a:gd name="connsiteX9" fmla="*/ 292100 w 5876993"/>
              <a:gd name="connsiteY9" fmla="*/ 5069081 h 6496244"/>
              <a:gd name="connsiteX10" fmla="*/ 0 w 5876993"/>
              <a:gd name="connsiteY10" fmla="*/ 4249931 h 6496244"/>
              <a:gd name="connsiteX11" fmla="*/ 19050 w 5876993"/>
              <a:gd name="connsiteY11" fmla="*/ 95444 h 6496244"/>
              <a:gd name="connsiteX0" fmla="*/ 29031 w 5876993"/>
              <a:gd name="connsiteY0" fmla="*/ 7936 h 6496244"/>
              <a:gd name="connsiteX1" fmla="*/ 2842976 w 5876993"/>
              <a:gd name="connsiteY1" fmla="*/ 0 h 6496244"/>
              <a:gd name="connsiteX2" fmla="*/ 3305175 w 5876993"/>
              <a:gd name="connsiteY2" fmla="*/ 138306 h 6496244"/>
              <a:gd name="connsiteX3" fmla="*/ 4429125 w 5876993"/>
              <a:gd name="connsiteY3" fmla="*/ 766956 h 6496244"/>
              <a:gd name="connsiteX4" fmla="*/ 5524500 w 5876993"/>
              <a:gd name="connsiteY4" fmla="*/ 1424181 h 6496244"/>
              <a:gd name="connsiteX5" fmla="*/ 5867400 w 5876993"/>
              <a:gd name="connsiteY5" fmla="*/ 2070294 h 6496244"/>
              <a:gd name="connsiteX6" fmla="*/ 5876925 w 5876993"/>
              <a:gd name="connsiteY6" fmla="*/ 6496244 h 6496244"/>
              <a:gd name="connsiteX7" fmla="*/ 2727325 w 5876993"/>
              <a:gd name="connsiteY7" fmla="*/ 6472431 h 6496244"/>
              <a:gd name="connsiteX8" fmla="*/ 1372870 w 5876993"/>
              <a:gd name="connsiteY8" fmla="*/ 5754564 h 6496244"/>
              <a:gd name="connsiteX9" fmla="*/ 292100 w 5876993"/>
              <a:gd name="connsiteY9" fmla="*/ 5069081 h 6496244"/>
              <a:gd name="connsiteX10" fmla="*/ 0 w 5876993"/>
              <a:gd name="connsiteY10" fmla="*/ 4249931 h 6496244"/>
              <a:gd name="connsiteX11" fmla="*/ 29031 w 5876993"/>
              <a:gd name="connsiteY11" fmla="*/ 7936 h 6496244"/>
              <a:gd name="connsiteX0" fmla="*/ 29031 w 5876993"/>
              <a:gd name="connsiteY0" fmla="*/ 7936 h 6496244"/>
              <a:gd name="connsiteX1" fmla="*/ 2813033 w 5876993"/>
              <a:gd name="connsiteY1" fmla="*/ 0 h 6496244"/>
              <a:gd name="connsiteX2" fmla="*/ 3305175 w 5876993"/>
              <a:gd name="connsiteY2" fmla="*/ 138306 h 6496244"/>
              <a:gd name="connsiteX3" fmla="*/ 4429125 w 5876993"/>
              <a:gd name="connsiteY3" fmla="*/ 766956 h 6496244"/>
              <a:gd name="connsiteX4" fmla="*/ 5524500 w 5876993"/>
              <a:gd name="connsiteY4" fmla="*/ 1424181 h 6496244"/>
              <a:gd name="connsiteX5" fmla="*/ 5867400 w 5876993"/>
              <a:gd name="connsiteY5" fmla="*/ 2070294 h 6496244"/>
              <a:gd name="connsiteX6" fmla="*/ 5876925 w 5876993"/>
              <a:gd name="connsiteY6" fmla="*/ 6496244 h 6496244"/>
              <a:gd name="connsiteX7" fmla="*/ 2727325 w 5876993"/>
              <a:gd name="connsiteY7" fmla="*/ 6472431 h 6496244"/>
              <a:gd name="connsiteX8" fmla="*/ 1372870 w 5876993"/>
              <a:gd name="connsiteY8" fmla="*/ 5754564 h 6496244"/>
              <a:gd name="connsiteX9" fmla="*/ 292100 w 5876993"/>
              <a:gd name="connsiteY9" fmla="*/ 5069081 h 6496244"/>
              <a:gd name="connsiteX10" fmla="*/ 0 w 5876993"/>
              <a:gd name="connsiteY10" fmla="*/ 4249931 h 6496244"/>
              <a:gd name="connsiteX11" fmla="*/ 29031 w 5876993"/>
              <a:gd name="connsiteY11" fmla="*/ 7936 h 6496244"/>
              <a:gd name="connsiteX0" fmla="*/ 29031 w 5876993"/>
              <a:gd name="connsiteY0" fmla="*/ 1454 h 6489762"/>
              <a:gd name="connsiteX1" fmla="*/ 2939463 w 5876993"/>
              <a:gd name="connsiteY1" fmla="*/ 0 h 6489762"/>
              <a:gd name="connsiteX2" fmla="*/ 3305175 w 5876993"/>
              <a:gd name="connsiteY2" fmla="*/ 131824 h 6489762"/>
              <a:gd name="connsiteX3" fmla="*/ 4429125 w 5876993"/>
              <a:gd name="connsiteY3" fmla="*/ 760474 h 6489762"/>
              <a:gd name="connsiteX4" fmla="*/ 5524500 w 5876993"/>
              <a:gd name="connsiteY4" fmla="*/ 1417699 h 6489762"/>
              <a:gd name="connsiteX5" fmla="*/ 5867400 w 5876993"/>
              <a:gd name="connsiteY5" fmla="*/ 2063812 h 6489762"/>
              <a:gd name="connsiteX6" fmla="*/ 5876925 w 5876993"/>
              <a:gd name="connsiteY6" fmla="*/ 6489762 h 6489762"/>
              <a:gd name="connsiteX7" fmla="*/ 2727325 w 5876993"/>
              <a:gd name="connsiteY7" fmla="*/ 6465949 h 6489762"/>
              <a:gd name="connsiteX8" fmla="*/ 1372870 w 5876993"/>
              <a:gd name="connsiteY8" fmla="*/ 5748082 h 6489762"/>
              <a:gd name="connsiteX9" fmla="*/ 292100 w 5876993"/>
              <a:gd name="connsiteY9" fmla="*/ 5062599 h 6489762"/>
              <a:gd name="connsiteX10" fmla="*/ 0 w 5876993"/>
              <a:gd name="connsiteY10" fmla="*/ 4243449 h 6489762"/>
              <a:gd name="connsiteX11" fmla="*/ 29031 w 5876993"/>
              <a:gd name="connsiteY11" fmla="*/ 1454 h 6489762"/>
              <a:gd name="connsiteX0" fmla="*/ 29031 w 5876993"/>
              <a:gd name="connsiteY0" fmla="*/ 1454 h 6489762"/>
              <a:gd name="connsiteX1" fmla="*/ 2912846 w 5876993"/>
              <a:gd name="connsiteY1" fmla="*/ 0 h 6489762"/>
              <a:gd name="connsiteX2" fmla="*/ 3305175 w 5876993"/>
              <a:gd name="connsiteY2" fmla="*/ 131824 h 6489762"/>
              <a:gd name="connsiteX3" fmla="*/ 4429125 w 5876993"/>
              <a:gd name="connsiteY3" fmla="*/ 760474 h 6489762"/>
              <a:gd name="connsiteX4" fmla="*/ 5524500 w 5876993"/>
              <a:gd name="connsiteY4" fmla="*/ 1417699 h 6489762"/>
              <a:gd name="connsiteX5" fmla="*/ 5867400 w 5876993"/>
              <a:gd name="connsiteY5" fmla="*/ 2063812 h 6489762"/>
              <a:gd name="connsiteX6" fmla="*/ 5876925 w 5876993"/>
              <a:gd name="connsiteY6" fmla="*/ 6489762 h 6489762"/>
              <a:gd name="connsiteX7" fmla="*/ 2727325 w 5876993"/>
              <a:gd name="connsiteY7" fmla="*/ 6465949 h 6489762"/>
              <a:gd name="connsiteX8" fmla="*/ 1372870 w 5876993"/>
              <a:gd name="connsiteY8" fmla="*/ 5748082 h 6489762"/>
              <a:gd name="connsiteX9" fmla="*/ 292100 w 5876993"/>
              <a:gd name="connsiteY9" fmla="*/ 5062599 h 6489762"/>
              <a:gd name="connsiteX10" fmla="*/ 0 w 5876993"/>
              <a:gd name="connsiteY10" fmla="*/ 4243449 h 6489762"/>
              <a:gd name="connsiteX11" fmla="*/ 29031 w 5876993"/>
              <a:gd name="connsiteY11" fmla="*/ 1454 h 6489762"/>
              <a:gd name="connsiteX0" fmla="*/ 29031 w 5886944"/>
              <a:gd name="connsiteY0" fmla="*/ 1454 h 6465949"/>
              <a:gd name="connsiteX1" fmla="*/ 2912846 w 5886944"/>
              <a:gd name="connsiteY1" fmla="*/ 0 h 6465949"/>
              <a:gd name="connsiteX2" fmla="*/ 3305175 w 5886944"/>
              <a:gd name="connsiteY2" fmla="*/ 131824 h 6465949"/>
              <a:gd name="connsiteX3" fmla="*/ 4429125 w 5886944"/>
              <a:gd name="connsiteY3" fmla="*/ 760474 h 6465949"/>
              <a:gd name="connsiteX4" fmla="*/ 5524500 w 5886944"/>
              <a:gd name="connsiteY4" fmla="*/ 1417699 h 6465949"/>
              <a:gd name="connsiteX5" fmla="*/ 5867400 w 5886944"/>
              <a:gd name="connsiteY5" fmla="*/ 2063812 h 6465949"/>
              <a:gd name="connsiteX6" fmla="*/ 5886906 w 5886944"/>
              <a:gd name="connsiteY6" fmla="*/ 6061950 h 6465949"/>
              <a:gd name="connsiteX7" fmla="*/ 2727325 w 5886944"/>
              <a:gd name="connsiteY7" fmla="*/ 6465949 h 6465949"/>
              <a:gd name="connsiteX8" fmla="*/ 1372870 w 5886944"/>
              <a:gd name="connsiteY8" fmla="*/ 5748082 h 6465949"/>
              <a:gd name="connsiteX9" fmla="*/ 292100 w 5886944"/>
              <a:gd name="connsiteY9" fmla="*/ 5062599 h 6465949"/>
              <a:gd name="connsiteX10" fmla="*/ 0 w 5886944"/>
              <a:gd name="connsiteY10" fmla="*/ 4243449 h 6465949"/>
              <a:gd name="connsiteX11" fmla="*/ 29031 w 5886944"/>
              <a:gd name="connsiteY11" fmla="*/ 1454 h 6465949"/>
              <a:gd name="connsiteX0" fmla="*/ 29031 w 5886944"/>
              <a:gd name="connsiteY0" fmla="*/ 1454 h 6465949"/>
              <a:gd name="connsiteX1" fmla="*/ 2912846 w 5886944"/>
              <a:gd name="connsiteY1" fmla="*/ 0 h 6465949"/>
              <a:gd name="connsiteX2" fmla="*/ 3305175 w 5886944"/>
              <a:gd name="connsiteY2" fmla="*/ 131824 h 6465949"/>
              <a:gd name="connsiteX3" fmla="*/ 4429125 w 5886944"/>
              <a:gd name="connsiteY3" fmla="*/ 760474 h 6465949"/>
              <a:gd name="connsiteX4" fmla="*/ 5524500 w 5886944"/>
              <a:gd name="connsiteY4" fmla="*/ 1417699 h 6465949"/>
              <a:gd name="connsiteX5" fmla="*/ 5867400 w 5886944"/>
              <a:gd name="connsiteY5" fmla="*/ 2063812 h 6465949"/>
              <a:gd name="connsiteX6" fmla="*/ 5886906 w 5886944"/>
              <a:gd name="connsiteY6" fmla="*/ 6061950 h 6465949"/>
              <a:gd name="connsiteX7" fmla="*/ 2727325 w 5886944"/>
              <a:gd name="connsiteY7" fmla="*/ 6465949 h 6465949"/>
              <a:gd name="connsiteX8" fmla="*/ 1372870 w 5886944"/>
              <a:gd name="connsiteY8" fmla="*/ 5748082 h 6465949"/>
              <a:gd name="connsiteX9" fmla="*/ 0 w 5886944"/>
              <a:gd name="connsiteY9" fmla="*/ 4243449 h 6465949"/>
              <a:gd name="connsiteX10" fmla="*/ 29031 w 5886944"/>
              <a:gd name="connsiteY10" fmla="*/ 1454 h 6465949"/>
              <a:gd name="connsiteX0" fmla="*/ 29031 w 5886944"/>
              <a:gd name="connsiteY0" fmla="*/ 1454 h 6465949"/>
              <a:gd name="connsiteX1" fmla="*/ 2912846 w 5886944"/>
              <a:gd name="connsiteY1" fmla="*/ 0 h 6465949"/>
              <a:gd name="connsiteX2" fmla="*/ 3305175 w 5886944"/>
              <a:gd name="connsiteY2" fmla="*/ 131824 h 6465949"/>
              <a:gd name="connsiteX3" fmla="*/ 4429125 w 5886944"/>
              <a:gd name="connsiteY3" fmla="*/ 760474 h 6465949"/>
              <a:gd name="connsiteX4" fmla="*/ 5524500 w 5886944"/>
              <a:gd name="connsiteY4" fmla="*/ 1417699 h 6465949"/>
              <a:gd name="connsiteX5" fmla="*/ 5867400 w 5886944"/>
              <a:gd name="connsiteY5" fmla="*/ 2063812 h 6465949"/>
              <a:gd name="connsiteX6" fmla="*/ 5886906 w 5886944"/>
              <a:gd name="connsiteY6" fmla="*/ 6061950 h 6465949"/>
              <a:gd name="connsiteX7" fmla="*/ 2727325 w 5886944"/>
              <a:gd name="connsiteY7" fmla="*/ 6465949 h 6465949"/>
              <a:gd name="connsiteX8" fmla="*/ 0 w 5886944"/>
              <a:gd name="connsiteY8" fmla="*/ 4243449 h 6465949"/>
              <a:gd name="connsiteX9" fmla="*/ 29031 w 5886944"/>
              <a:gd name="connsiteY9" fmla="*/ 1454 h 6465949"/>
              <a:gd name="connsiteX0" fmla="*/ 320 w 5858233"/>
              <a:gd name="connsiteY0" fmla="*/ 1454 h 6589779"/>
              <a:gd name="connsiteX1" fmla="*/ 2884135 w 5858233"/>
              <a:gd name="connsiteY1" fmla="*/ 0 h 6589779"/>
              <a:gd name="connsiteX2" fmla="*/ 3276464 w 5858233"/>
              <a:gd name="connsiteY2" fmla="*/ 131824 h 6589779"/>
              <a:gd name="connsiteX3" fmla="*/ 4400414 w 5858233"/>
              <a:gd name="connsiteY3" fmla="*/ 760474 h 6589779"/>
              <a:gd name="connsiteX4" fmla="*/ 5495789 w 5858233"/>
              <a:gd name="connsiteY4" fmla="*/ 1417699 h 6589779"/>
              <a:gd name="connsiteX5" fmla="*/ 5838689 w 5858233"/>
              <a:gd name="connsiteY5" fmla="*/ 2063812 h 6589779"/>
              <a:gd name="connsiteX6" fmla="*/ 5858195 w 5858233"/>
              <a:gd name="connsiteY6" fmla="*/ 6061950 h 6589779"/>
              <a:gd name="connsiteX7" fmla="*/ 2698614 w 5858233"/>
              <a:gd name="connsiteY7" fmla="*/ 6465949 h 6589779"/>
              <a:gd name="connsiteX8" fmla="*/ 31177 w 5858233"/>
              <a:gd name="connsiteY8" fmla="*/ 6071372 h 6589779"/>
              <a:gd name="connsiteX9" fmla="*/ 320 w 5858233"/>
              <a:gd name="connsiteY9" fmla="*/ 1454 h 6589779"/>
              <a:gd name="connsiteX0" fmla="*/ 320 w 5858233"/>
              <a:gd name="connsiteY0" fmla="*/ 1454 h 6071373"/>
              <a:gd name="connsiteX1" fmla="*/ 2884135 w 5858233"/>
              <a:gd name="connsiteY1" fmla="*/ 0 h 6071373"/>
              <a:gd name="connsiteX2" fmla="*/ 3276464 w 5858233"/>
              <a:gd name="connsiteY2" fmla="*/ 131824 h 6071373"/>
              <a:gd name="connsiteX3" fmla="*/ 4400414 w 5858233"/>
              <a:gd name="connsiteY3" fmla="*/ 760474 h 6071373"/>
              <a:gd name="connsiteX4" fmla="*/ 5495789 w 5858233"/>
              <a:gd name="connsiteY4" fmla="*/ 1417699 h 6071373"/>
              <a:gd name="connsiteX5" fmla="*/ 5838689 w 5858233"/>
              <a:gd name="connsiteY5" fmla="*/ 2063812 h 6071373"/>
              <a:gd name="connsiteX6" fmla="*/ 5858195 w 5858233"/>
              <a:gd name="connsiteY6" fmla="*/ 6061950 h 6071373"/>
              <a:gd name="connsiteX7" fmla="*/ 31177 w 5858233"/>
              <a:gd name="connsiteY7" fmla="*/ 6071372 h 6071373"/>
              <a:gd name="connsiteX8" fmla="*/ 320 w 5858233"/>
              <a:gd name="connsiteY8" fmla="*/ 1454 h 6071373"/>
              <a:gd name="connsiteX0" fmla="*/ 320 w 5858233"/>
              <a:gd name="connsiteY0" fmla="*/ 0 h 6069919"/>
              <a:gd name="connsiteX1" fmla="*/ 2824247 w 5858233"/>
              <a:gd name="connsiteY1" fmla="*/ 3409 h 6069919"/>
              <a:gd name="connsiteX2" fmla="*/ 3276464 w 5858233"/>
              <a:gd name="connsiteY2" fmla="*/ 130370 h 6069919"/>
              <a:gd name="connsiteX3" fmla="*/ 4400414 w 5858233"/>
              <a:gd name="connsiteY3" fmla="*/ 759020 h 6069919"/>
              <a:gd name="connsiteX4" fmla="*/ 5495789 w 5858233"/>
              <a:gd name="connsiteY4" fmla="*/ 1416245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495789 w 5858233"/>
              <a:gd name="connsiteY4" fmla="*/ 1416245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400967 w 5858233"/>
              <a:gd name="connsiteY4" fmla="*/ 1343322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400967 w 5858233"/>
              <a:gd name="connsiteY4" fmla="*/ 1343322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26559 w 5858233"/>
              <a:gd name="connsiteY2" fmla="*/ 110925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 name="connsiteX0" fmla="*/ 320 w 5858233"/>
              <a:gd name="connsiteY0" fmla="*/ 0 h 6069919"/>
              <a:gd name="connsiteX1" fmla="*/ 2824247 w 5858233"/>
              <a:gd name="connsiteY1" fmla="*/ 3409 h 6069919"/>
              <a:gd name="connsiteX2" fmla="*/ 3211587 w 5858233"/>
              <a:gd name="connsiteY2" fmla="*/ 96340 h 6069919"/>
              <a:gd name="connsiteX3" fmla="*/ 4400414 w 5858233"/>
              <a:gd name="connsiteY3" fmla="*/ 759020 h 6069919"/>
              <a:gd name="connsiteX4" fmla="*/ 5376014 w 5858233"/>
              <a:gd name="connsiteY4" fmla="*/ 1333600 h 6069919"/>
              <a:gd name="connsiteX5" fmla="*/ 5838689 w 5858233"/>
              <a:gd name="connsiteY5" fmla="*/ 2062358 h 6069919"/>
              <a:gd name="connsiteX6" fmla="*/ 5858195 w 5858233"/>
              <a:gd name="connsiteY6" fmla="*/ 6060496 h 6069919"/>
              <a:gd name="connsiteX7" fmla="*/ 31177 w 5858233"/>
              <a:gd name="connsiteY7" fmla="*/ 6069918 h 6069919"/>
              <a:gd name="connsiteX8" fmla="*/ 320 w 5858233"/>
              <a:gd name="connsiteY8" fmla="*/ 0 h 6069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58233" h="6069919">
                <a:moveTo>
                  <a:pt x="320" y="0"/>
                </a:moveTo>
                <a:lnTo>
                  <a:pt x="2824247" y="3409"/>
                </a:lnTo>
                <a:cubicBezTo>
                  <a:pt x="2998872" y="9759"/>
                  <a:pt x="3056012" y="39190"/>
                  <a:pt x="3211587" y="96340"/>
                </a:cubicBezTo>
                <a:cubicBezTo>
                  <a:pt x="3460824" y="215402"/>
                  <a:pt x="4039676" y="552810"/>
                  <a:pt x="4400414" y="759020"/>
                </a:cubicBezTo>
                <a:cubicBezTo>
                  <a:pt x="4761152" y="965230"/>
                  <a:pt x="5017012" y="1093389"/>
                  <a:pt x="5376014" y="1333600"/>
                </a:cubicBezTo>
                <a:cubicBezTo>
                  <a:pt x="5710690" y="1580914"/>
                  <a:pt x="5787889" y="1844870"/>
                  <a:pt x="5838689" y="2062358"/>
                </a:cubicBezTo>
                <a:cubicBezTo>
                  <a:pt x="5837631" y="3537675"/>
                  <a:pt x="5859253" y="4585179"/>
                  <a:pt x="5858195" y="6060496"/>
                </a:cubicBezTo>
                <a:lnTo>
                  <a:pt x="31177" y="6069918"/>
                </a:lnTo>
                <a:cubicBezTo>
                  <a:pt x="35410" y="4632172"/>
                  <a:pt x="-3913" y="1437746"/>
                  <a:pt x="320" y="0"/>
                </a:cubicBezTo>
                <a:close/>
              </a:path>
            </a:pathLst>
          </a:custGeom>
          <a:solidFill>
            <a:schemeClr val="accent4">
              <a:alpha val="49020"/>
            </a:schemeClr>
          </a:solidFill>
        </p:spPr>
        <p:txBody>
          <a:bodyPr/>
          <a:lstStyle>
            <a:lvl1pPr>
              <a:defRPr>
                <a:latin typeface="Inter" panose="020B0604020202020204" charset="0"/>
              </a:defRPr>
            </a:lvl1pPr>
          </a:lstStyle>
          <a:p>
            <a:endParaRPr lang="en-GB" dirty="0"/>
          </a:p>
        </p:txBody>
      </p:sp>
      <p:sp>
        <p:nvSpPr>
          <p:cNvPr id="3" name="Footer Placeholder 2">
            <a:extLst>
              <a:ext uri="{FF2B5EF4-FFF2-40B4-BE49-F238E27FC236}">
                <a16:creationId xmlns:a16="http://schemas.microsoft.com/office/drawing/2014/main" id="{96B848B7-2B40-723F-98CA-BC4B10E55F74}"/>
              </a:ext>
            </a:extLst>
          </p:cNvPr>
          <p:cNvSpPr>
            <a:spLocks noGrp="1"/>
          </p:cNvSpPr>
          <p:nvPr>
            <p:ph type="ftr" sz="quarter" idx="15"/>
          </p:nvPr>
        </p:nvSpPr>
        <p:spPr/>
        <p:txBody>
          <a:bodyPr/>
          <a:lstStyle/>
          <a:p>
            <a:r>
              <a:rPr lang="en-GB"/>
              <a:t>Confidential and Proprietary</a:t>
            </a:r>
            <a:endParaRPr lang="en-GB" dirty="0"/>
          </a:p>
        </p:txBody>
      </p:sp>
      <p:sp>
        <p:nvSpPr>
          <p:cNvPr id="7" name="Slide Number Placeholder 6">
            <a:extLst>
              <a:ext uri="{FF2B5EF4-FFF2-40B4-BE49-F238E27FC236}">
                <a16:creationId xmlns:a16="http://schemas.microsoft.com/office/drawing/2014/main" id="{352AC734-6BB0-68E5-7A96-EC24FB6BB43B}"/>
              </a:ext>
            </a:extLst>
          </p:cNvPr>
          <p:cNvSpPr>
            <a:spLocks noGrp="1"/>
          </p:cNvSpPr>
          <p:nvPr>
            <p:ph type="sldNum" sz="quarter" idx="16"/>
          </p:nvPr>
        </p:nvSpPr>
        <p:spPr/>
        <p:txBody>
          <a:bodyPr/>
          <a:lstStyle/>
          <a:p>
            <a:fld id="{B6F15528-21DE-4FAA-801E-634DDDAF4B2B}" type="slidenum">
              <a:rPr lang="it-IT" smtClean="0"/>
              <a:pPr/>
              <a:t>‹N›</a:t>
            </a:fld>
            <a:endParaRPr lang="it-IT" dirty="0"/>
          </a:p>
        </p:txBody>
      </p:sp>
    </p:spTree>
    <p:extLst>
      <p:ext uri="{BB962C8B-B14F-4D97-AF65-F5344CB8AC3E}">
        <p14:creationId xmlns:p14="http://schemas.microsoft.com/office/powerpoint/2010/main" val="2471079529"/>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ITLE+description">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9AAA63F8-44F1-E505-ADFB-6046D58ADE56}"/>
              </a:ext>
            </a:extLst>
          </p:cNvPr>
          <p:cNvSpPr>
            <a:spLocks noGrp="1"/>
          </p:cNvSpPr>
          <p:nvPr>
            <p:ph type="title"/>
          </p:nvPr>
        </p:nvSpPr>
        <p:spPr>
          <a:xfrm>
            <a:off x="504470" y="640680"/>
            <a:ext cx="10290777" cy="483071"/>
          </a:xfrm>
          <a:prstGeom prst="rect">
            <a:avLst/>
          </a:prstGeom>
        </p:spPr>
        <p:txBody>
          <a:bodyPr/>
          <a:lstStyle/>
          <a:p>
            <a:r>
              <a:rPr lang="en-US" dirty="0"/>
              <a:t>Click to edit Master title style</a:t>
            </a:r>
            <a:endParaRPr lang="en-GB" dirty="0"/>
          </a:p>
        </p:txBody>
      </p:sp>
      <p:sp>
        <p:nvSpPr>
          <p:cNvPr id="3" name="Text Placeholder 7">
            <a:extLst>
              <a:ext uri="{FF2B5EF4-FFF2-40B4-BE49-F238E27FC236}">
                <a16:creationId xmlns:a16="http://schemas.microsoft.com/office/drawing/2014/main" id="{D7B4CFC4-15E1-1790-B77C-9D1E77480606}"/>
              </a:ext>
            </a:extLst>
          </p:cNvPr>
          <p:cNvSpPr>
            <a:spLocks noGrp="1"/>
          </p:cNvSpPr>
          <p:nvPr>
            <p:ph type="body" sz="quarter" idx="12"/>
          </p:nvPr>
        </p:nvSpPr>
        <p:spPr>
          <a:xfrm>
            <a:off x="504470" y="1996560"/>
            <a:ext cx="2828665" cy="4242449"/>
          </a:xfrm>
          <a:prstGeom prst="rect">
            <a:avLst/>
          </a:prstGeom>
        </p:spPr>
        <p:txBody>
          <a:bodyPr/>
          <a:lstStyle>
            <a:lvl1pPr indent="-285750">
              <a:buFont typeface="Inter" panose="020B0604020202020204" charset="0"/>
              <a:buChar char="-"/>
              <a:defRPr lang="en-US" dirty="0">
                <a:solidFill>
                  <a:schemeClr val="tx2"/>
                </a:solidFill>
                <a:latin typeface="+mn-lt"/>
                <a:ea typeface="+mn-ea"/>
                <a:cs typeface="+mn-cs"/>
              </a:defRPr>
            </a:lvl1pPr>
            <a:lvl2pPr indent="-285750">
              <a:buFont typeface="Inter" panose="020B0604020202020204" charset="0"/>
              <a:buChar char="-"/>
              <a:defRPr lang="en-US" dirty="0">
                <a:solidFill>
                  <a:schemeClr val="tx2"/>
                </a:solidFill>
                <a:latin typeface="+mn-lt"/>
                <a:ea typeface="+mn-ea"/>
                <a:cs typeface="+mn-cs"/>
              </a:defRPr>
            </a:lvl2pPr>
            <a:lvl3pPr indent="-285750">
              <a:buFont typeface="Inter" panose="020B0604020202020204" charset="0"/>
              <a:buChar char="-"/>
              <a:defRPr lang="en-US" dirty="0">
                <a:solidFill>
                  <a:schemeClr val="tx2"/>
                </a:solidFill>
                <a:latin typeface="+mn-lt"/>
                <a:ea typeface="+mn-ea"/>
                <a:cs typeface="+mn-cs"/>
              </a:defRPr>
            </a:lvl3pPr>
            <a:lvl4pPr indent="-285750">
              <a:buFont typeface="Inter" panose="020B0604020202020204" charset="0"/>
              <a:buChar char="-"/>
              <a:defRPr lang="en-US" dirty="0">
                <a:solidFill>
                  <a:schemeClr val="tx2"/>
                </a:solidFill>
                <a:latin typeface="+mn-lt"/>
                <a:ea typeface="+mn-ea"/>
                <a:cs typeface="+mn-cs"/>
              </a:defRPr>
            </a:lvl4pPr>
            <a:lvl5pPr indent="-285750">
              <a:buFont typeface="Inter" panose="020B0604020202020204" charset="0"/>
              <a:buChar char="-"/>
              <a:defRPr lang="en-GB" dirty="0">
                <a:solidFill>
                  <a:schemeClr val="tx2"/>
                </a:solidFill>
                <a:latin typeface="+mn-lt"/>
                <a:ea typeface="+mn-ea"/>
                <a:cs typeface="+mn-cs"/>
              </a:defRPr>
            </a:lvl5pPr>
            <a:lvl6pPr marL="1527175" indent="-274638">
              <a:buFont typeface="Inter" panose="020B0604020202020204" charset="0"/>
              <a:buChar char="-"/>
              <a:defRPr>
                <a:solidFill>
                  <a:schemeClr val="tx2"/>
                </a:solidFill>
              </a:defRPr>
            </a:lvl6pPr>
          </a:lstStyle>
          <a:p>
            <a:pPr lvl="0"/>
            <a:r>
              <a:rPr lang="en-US" dirty="0"/>
              <a:t>Click to edit Master text styles</a:t>
            </a:r>
          </a:p>
          <a:p>
            <a:pPr lvl="2"/>
            <a:r>
              <a:rPr lang="en-US" dirty="0"/>
              <a:t>Second level</a:t>
            </a:r>
          </a:p>
          <a:p>
            <a:pPr lvl="3"/>
            <a:r>
              <a:rPr lang="en-US" dirty="0"/>
              <a:t>Third level</a:t>
            </a:r>
          </a:p>
          <a:p>
            <a:pPr lvl="4"/>
            <a:r>
              <a:rPr lang="en-US" dirty="0"/>
              <a:t>Fourth level</a:t>
            </a:r>
          </a:p>
          <a:p>
            <a:pPr lvl="5"/>
            <a:r>
              <a:rPr lang="en-US" dirty="0"/>
              <a:t>Fifth level</a:t>
            </a:r>
            <a:endParaRPr lang="en-GB" dirty="0"/>
          </a:p>
        </p:txBody>
      </p:sp>
      <p:sp>
        <p:nvSpPr>
          <p:cNvPr id="2" name="Footer Placeholder 1">
            <a:extLst>
              <a:ext uri="{FF2B5EF4-FFF2-40B4-BE49-F238E27FC236}">
                <a16:creationId xmlns:a16="http://schemas.microsoft.com/office/drawing/2014/main" id="{37635B7B-CA6A-1B89-6C64-235AF9E8480F}"/>
              </a:ext>
            </a:extLst>
          </p:cNvPr>
          <p:cNvSpPr>
            <a:spLocks noGrp="1"/>
          </p:cNvSpPr>
          <p:nvPr>
            <p:ph type="ftr" sz="quarter" idx="13"/>
          </p:nvPr>
        </p:nvSpPr>
        <p:spPr/>
        <p:txBody>
          <a:bodyPr/>
          <a:lstStyle/>
          <a:p>
            <a:r>
              <a:rPr lang="en-GB"/>
              <a:t>Confidential and Proprietary</a:t>
            </a:r>
            <a:endParaRPr lang="en-GB" dirty="0"/>
          </a:p>
        </p:txBody>
      </p:sp>
      <p:sp>
        <p:nvSpPr>
          <p:cNvPr id="4" name="Slide Number Placeholder 3">
            <a:extLst>
              <a:ext uri="{FF2B5EF4-FFF2-40B4-BE49-F238E27FC236}">
                <a16:creationId xmlns:a16="http://schemas.microsoft.com/office/drawing/2014/main" id="{007C7AFB-3D1D-0FBA-A0F1-428F50B729A9}"/>
              </a:ext>
            </a:extLst>
          </p:cNvPr>
          <p:cNvSpPr>
            <a:spLocks noGrp="1"/>
          </p:cNvSpPr>
          <p:nvPr>
            <p:ph type="sldNum" sz="quarter" idx="14"/>
          </p:nvPr>
        </p:nvSpPr>
        <p:spPr/>
        <p:txBody>
          <a:bodyPr/>
          <a:lstStyle/>
          <a:p>
            <a:fld id="{B6F15528-21DE-4FAA-801E-634DDDAF4B2B}" type="slidenum">
              <a:rPr lang="it-IT" smtClean="0"/>
              <a:pPr/>
              <a:t>‹N›</a:t>
            </a:fld>
            <a:endParaRPr lang="it-IT" dirty="0"/>
          </a:p>
        </p:txBody>
      </p:sp>
    </p:spTree>
    <p:extLst>
      <p:ext uri="{BB962C8B-B14F-4D97-AF65-F5344CB8AC3E}">
        <p14:creationId xmlns:p14="http://schemas.microsoft.com/office/powerpoint/2010/main" val="3606026944"/>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description+chart">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9AAA63F8-44F1-E505-ADFB-6046D58ADE56}"/>
              </a:ext>
            </a:extLst>
          </p:cNvPr>
          <p:cNvSpPr>
            <a:spLocks noGrp="1"/>
          </p:cNvSpPr>
          <p:nvPr>
            <p:ph type="title"/>
          </p:nvPr>
        </p:nvSpPr>
        <p:spPr>
          <a:xfrm>
            <a:off x="504470" y="640680"/>
            <a:ext cx="10290777" cy="483071"/>
          </a:xfrm>
          <a:prstGeom prst="rect">
            <a:avLst/>
          </a:prstGeom>
        </p:spPr>
        <p:txBody>
          <a:bodyPr/>
          <a:lstStyle/>
          <a:p>
            <a:r>
              <a:rPr lang="en-US" dirty="0"/>
              <a:t>Click to edit Master title style</a:t>
            </a:r>
            <a:endParaRPr lang="en-GB" dirty="0"/>
          </a:p>
        </p:txBody>
      </p:sp>
      <p:sp>
        <p:nvSpPr>
          <p:cNvPr id="4" name="Chart Placeholder 3">
            <a:extLst>
              <a:ext uri="{FF2B5EF4-FFF2-40B4-BE49-F238E27FC236}">
                <a16:creationId xmlns:a16="http://schemas.microsoft.com/office/drawing/2014/main" id="{764B7892-5C26-6BC9-CB94-15515DF8BAA8}"/>
              </a:ext>
            </a:extLst>
          </p:cNvPr>
          <p:cNvSpPr>
            <a:spLocks noGrp="1"/>
          </p:cNvSpPr>
          <p:nvPr>
            <p:ph type="chart" sz="quarter" idx="11"/>
          </p:nvPr>
        </p:nvSpPr>
        <p:spPr>
          <a:xfrm>
            <a:off x="3613150" y="1997075"/>
            <a:ext cx="7969251" cy="4219575"/>
          </a:xfrm>
          <a:prstGeom prst="rect">
            <a:avLst/>
          </a:prstGeom>
        </p:spPr>
        <p:txBody>
          <a:bodyPr/>
          <a:lstStyle>
            <a:lvl1pPr>
              <a:defRPr>
                <a:latin typeface="Inter" panose="020B0604020202020204" charset="0"/>
              </a:defRPr>
            </a:lvl1pPr>
          </a:lstStyle>
          <a:p>
            <a:endParaRPr lang="en-GB" dirty="0"/>
          </a:p>
        </p:txBody>
      </p:sp>
      <p:sp>
        <p:nvSpPr>
          <p:cNvPr id="3" name="Text Placeholder 7">
            <a:extLst>
              <a:ext uri="{FF2B5EF4-FFF2-40B4-BE49-F238E27FC236}">
                <a16:creationId xmlns:a16="http://schemas.microsoft.com/office/drawing/2014/main" id="{0B8C1304-D0E9-1D46-002E-6C8735295333}"/>
              </a:ext>
            </a:extLst>
          </p:cNvPr>
          <p:cNvSpPr>
            <a:spLocks noGrp="1"/>
          </p:cNvSpPr>
          <p:nvPr>
            <p:ph type="body" sz="quarter" idx="12"/>
          </p:nvPr>
        </p:nvSpPr>
        <p:spPr>
          <a:xfrm>
            <a:off x="504470" y="1996560"/>
            <a:ext cx="2957821" cy="4242449"/>
          </a:xfrm>
          <a:prstGeom prst="rect">
            <a:avLst/>
          </a:prstGeom>
        </p:spPr>
        <p:txBody>
          <a:bodyPr/>
          <a:lstStyle>
            <a:lvl1pPr indent="-285750">
              <a:buFont typeface="Inter" panose="020B0604020202020204" charset="0"/>
              <a:buChar char="-"/>
              <a:defRPr lang="en-US" dirty="0">
                <a:solidFill>
                  <a:schemeClr val="tx2"/>
                </a:solidFill>
                <a:latin typeface="+mn-lt"/>
                <a:ea typeface="+mn-ea"/>
                <a:cs typeface="+mn-cs"/>
              </a:defRPr>
            </a:lvl1pPr>
            <a:lvl2pPr indent="-285750">
              <a:buFont typeface="Inter" panose="020B0604020202020204" charset="0"/>
              <a:buChar char="-"/>
              <a:defRPr lang="en-US" dirty="0">
                <a:solidFill>
                  <a:schemeClr val="tx2"/>
                </a:solidFill>
                <a:latin typeface="+mn-lt"/>
                <a:ea typeface="+mn-ea"/>
                <a:cs typeface="+mn-cs"/>
              </a:defRPr>
            </a:lvl2pPr>
            <a:lvl3pPr indent="-285750">
              <a:buFont typeface="Inter" panose="020B0604020202020204" charset="0"/>
              <a:buChar char="-"/>
              <a:defRPr lang="en-US" dirty="0">
                <a:solidFill>
                  <a:schemeClr val="tx2"/>
                </a:solidFill>
                <a:latin typeface="+mn-lt"/>
                <a:ea typeface="+mn-ea"/>
                <a:cs typeface="+mn-cs"/>
              </a:defRPr>
            </a:lvl3pPr>
            <a:lvl4pPr indent="-285750">
              <a:buFont typeface="Inter" panose="020B0604020202020204" charset="0"/>
              <a:buChar char="-"/>
              <a:defRPr lang="en-US" dirty="0">
                <a:solidFill>
                  <a:schemeClr val="tx2"/>
                </a:solidFill>
                <a:latin typeface="+mn-lt"/>
                <a:ea typeface="+mn-ea"/>
                <a:cs typeface="+mn-cs"/>
              </a:defRPr>
            </a:lvl4pPr>
            <a:lvl5pPr indent="-285750">
              <a:buFont typeface="Inter" panose="020B0604020202020204" charset="0"/>
              <a:buChar char="-"/>
              <a:defRPr lang="en-GB" dirty="0">
                <a:solidFill>
                  <a:schemeClr val="tx2"/>
                </a:solidFill>
                <a:latin typeface="+mn-lt"/>
                <a:ea typeface="+mn-ea"/>
                <a:cs typeface="+mn-cs"/>
              </a:defRPr>
            </a:lvl5pPr>
            <a:lvl6pPr marL="1527175" indent="-274638">
              <a:buFont typeface="Inter" panose="020B0604020202020204" charset="0"/>
              <a:buChar char="-"/>
              <a:defRPr>
                <a:solidFill>
                  <a:schemeClr val="tx2"/>
                </a:solidFill>
              </a:defRPr>
            </a:lvl6pPr>
          </a:lstStyle>
          <a:p>
            <a:pPr lvl="0"/>
            <a:r>
              <a:rPr lang="en-US" dirty="0"/>
              <a:t>Click to edit Master text styles</a:t>
            </a:r>
          </a:p>
          <a:p>
            <a:pPr lvl="2"/>
            <a:r>
              <a:rPr lang="en-US" dirty="0"/>
              <a:t>Second level</a:t>
            </a:r>
          </a:p>
          <a:p>
            <a:pPr lvl="3"/>
            <a:r>
              <a:rPr lang="en-US" dirty="0"/>
              <a:t>Third level</a:t>
            </a:r>
          </a:p>
          <a:p>
            <a:pPr lvl="4"/>
            <a:r>
              <a:rPr lang="en-US" dirty="0"/>
              <a:t>Fourth level</a:t>
            </a:r>
          </a:p>
          <a:p>
            <a:pPr lvl="5"/>
            <a:r>
              <a:rPr lang="en-US" dirty="0"/>
              <a:t>Fifth level</a:t>
            </a:r>
            <a:endParaRPr lang="en-GB" dirty="0"/>
          </a:p>
        </p:txBody>
      </p:sp>
      <p:sp>
        <p:nvSpPr>
          <p:cNvPr id="2" name="Footer Placeholder 1">
            <a:extLst>
              <a:ext uri="{FF2B5EF4-FFF2-40B4-BE49-F238E27FC236}">
                <a16:creationId xmlns:a16="http://schemas.microsoft.com/office/drawing/2014/main" id="{CDCC33FC-E89C-F70F-89E8-B238C76A34A1}"/>
              </a:ext>
            </a:extLst>
          </p:cNvPr>
          <p:cNvSpPr>
            <a:spLocks noGrp="1"/>
          </p:cNvSpPr>
          <p:nvPr>
            <p:ph type="ftr" sz="quarter" idx="13"/>
          </p:nvPr>
        </p:nvSpPr>
        <p:spPr/>
        <p:txBody>
          <a:bodyPr/>
          <a:lstStyle/>
          <a:p>
            <a:r>
              <a:rPr lang="en-GB"/>
              <a:t>Confidential and Proprietary</a:t>
            </a:r>
            <a:endParaRPr lang="en-GB" dirty="0"/>
          </a:p>
        </p:txBody>
      </p:sp>
      <p:sp>
        <p:nvSpPr>
          <p:cNvPr id="5" name="Slide Number Placeholder 4">
            <a:extLst>
              <a:ext uri="{FF2B5EF4-FFF2-40B4-BE49-F238E27FC236}">
                <a16:creationId xmlns:a16="http://schemas.microsoft.com/office/drawing/2014/main" id="{BD8B2955-1F8C-5783-EFC4-3D8F9126E692}"/>
              </a:ext>
            </a:extLst>
          </p:cNvPr>
          <p:cNvSpPr>
            <a:spLocks noGrp="1"/>
          </p:cNvSpPr>
          <p:nvPr>
            <p:ph type="sldNum" sz="quarter" idx="14"/>
          </p:nvPr>
        </p:nvSpPr>
        <p:spPr/>
        <p:txBody>
          <a:bodyPr/>
          <a:lstStyle/>
          <a:p>
            <a:fld id="{B6F15528-21DE-4FAA-801E-634DDDAF4B2B}" type="slidenum">
              <a:rPr lang="it-IT" smtClean="0"/>
              <a:pPr/>
              <a:t>‹N›</a:t>
            </a:fld>
            <a:endParaRPr lang="it-IT" dirty="0"/>
          </a:p>
        </p:txBody>
      </p:sp>
    </p:spTree>
    <p:extLst>
      <p:ext uri="{BB962C8B-B14F-4D97-AF65-F5344CB8AC3E}">
        <p14:creationId xmlns:p14="http://schemas.microsoft.com/office/powerpoint/2010/main" val="96685999"/>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chart">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9AAA63F8-44F1-E505-ADFB-6046D58ADE56}"/>
              </a:ext>
            </a:extLst>
          </p:cNvPr>
          <p:cNvSpPr>
            <a:spLocks noGrp="1"/>
          </p:cNvSpPr>
          <p:nvPr>
            <p:ph type="title"/>
          </p:nvPr>
        </p:nvSpPr>
        <p:spPr>
          <a:xfrm>
            <a:off x="504470" y="640680"/>
            <a:ext cx="10290777" cy="483071"/>
          </a:xfrm>
          <a:prstGeom prst="rect">
            <a:avLst/>
          </a:prstGeom>
        </p:spPr>
        <p:txBody>
          <a:bodyPr/>
          <a:lstStyle/>
          <a:p>
            <a:r>
              <a:rPr lang="en-US" dirty="0"/>
              <a:t>Click to edit Master title style</a:t>
            </a:r>
            <a:endParaRPr lang="en-GB" dirty="0"/>
          </a:p>
        </p:txBody>
      </p:sp>
      <p:sp>
        <p:nvSpPr>
          <p:cNvPr id="5" name="Table Placeholder 4">
            <a:extLst>
              <a:ext uri="{FF2B5EF4-FFF2-40B4-BE49-F238E27FC236}">
                <a16:creationId xmlns:a16="http://schemas.microsoft.com/office/drawing/2014/main" id="{CAF510FB-6407-4762-A792-8D8179D2FCB0}"/>
              </a:ext>
            </a:extLst>
          </p:cNvPr>
          <p:cNvSpPr>
            <a:spLocks noGrp="1"/>
          </p:cNvSpPr>
          <p:nvPr>
            <p:ph type="tbl" sz="quarter" idx="12"/>
          </p:nvPr>
        </p:nvSpPr>
        <p:spPr>
          <a:xfrm>
            <a:off x="504470" y="1723024"/>
            <a:ext cx="11077931" cy="4127500"/>
          </a:xfrm>
          <a:prstGeom prst="rect">
            <a:avLst/>
          </a:prstGeom>
        </p:spPr>
        <p:txBody>
          <a:bodyPr/>
          <a:lstStyle>
            <a:lvl1pPr>
              <a:defRPr>
                <a:latin typeface="Inter" panose="020B0604020202020204" charset="0"/>
              </a:defRPr>
            </a:lvl1pPr>
          </a:lstStyle>
          <a:p>
            <a:endParaRPr lang="en-GB" dirty="0"/>
          </a:p>
        </p:txBody>
      </p:sp>
      <p:sp>
        <p:nvSpPr>
          <p:cNvPr id="2" name="Footer Placeholder 1">
            <a:extLst>
              <a:ext uri="{FF2B5EF4-FFF2-40B4-BE49-F238E27FC236}">
                <a16:creationId xmlns:a16="http://schemas.microsoft.com/office/drawing/2014/main" id="{E7461029-36AB-F35E-4EDE-299DFDF48B58}"/>
              </a:ext>
            </a:extLst>
          </p:cNvPr>
          <p:cNvSpPr>
            <a:spLocks noGrp="1"/>
          </p:cNvSpPr>
          <p:nvPr>
            <p:ph type="ftr" sz="quarter" idx="13"/>
          </p:nvPr>
        </p:nvSpPr>
        <p:spPr/>
        <p:txBody>
          <a:bodyPr/>
          <a:lstStyle/>
          <a:p>
            <a:r>
              <a:rPr lang="en-GB"/>
              <a:t>Confidential and Proprietary</a:t>
            </a:r>
            <a:endParaRPr lang="en-GB" dirty="0"/>
          </a:p>
        </p:txBody>
      </p:sp>
      <p:sp>
        <p:nvSpPr>
          <p:cNvPr id="3" name="Slide Number Placeholder 2">
            <a:extLst>
              <a:ext uri="{FF2B5EF4-FFF2-40B4-BE49-F238E27FC236}">
                <a16:creationId xmlns:a16="http://schemas.microsoft.com/office/drawing/2014/main" id="{084C5907-E3C0-7009-25CE-5469A2B25F8F}"/>
              </a:ext>
            </a:extLst>
          </p:cNvPr>
          <p:cNvSpPr>
            <a:spLocks noGrp="1"/>
          </p:cNvSpPr>
          <p:nvPr>
            <p:ph type="sldNum" sz="quarter" idx="14"/>
          </p:nvPr>
        </p:nvSpPr>
        <p:spPr/>
        <p:txBody>
          <a:bodyPr/>
          <a:lstStyle/>
          <a:p>
            <a:fld id="{B6F15528-21DE-4FAA-801E-634DDDAF4B2B}" type="slidenum">
              <a:rPr lang="it-IT" smtClean="0"/>
              <a:pPr/>
              <a:t>‹N›</a:t>
            </a:fld>
            <a:endParaRPr lang="it-IT" dirty="0"/>
          </a:p>
        </p:txBody>
      </p:sp>
    </p:spTree>
    <p:extLst>
      <p:ext uri="{BB962C8B-B14F-4D97-AF65-F5344CB8AC3E}">
        <p14:creationId xmlns:p14="http://schemas.microsoft.com/office/powerpoint/2010/main" val="52781650"/>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ivider with gradient">
    <p:spTree>
      <p:nvGrpSpPr>
        <p:cNvPr id="1" name=""/>
        <p:cNvGrpSpPr/>
        <p:nvPr/>
      </p:nvGrpSpPr>
      <p:grpSpPr>
        <a:xfrm>
          <a:off x="0" y="0"/>
          <a:ext cx="0" cy="0"/>
          <a:chOff x="0" y="0"/>
          <a:chExt cx="0" cy="0"/>
        </a:xfrm>
      </p:grpSpPr>
      <p:pic>
        <p:nvPicPr>
          <p:cNvPr id="5" name="object 3"/>
          <p:cNvPicPr/>
          <p:nvPr userDrawn="1"/>
        </p:nvPicPr>
        <p:blipFill>
          <a:blip r:embed="rId2" cstate="email">
            <a:extLst>
              <a:ext uri="{28A0092B-C50C-407E-A947-70E740481C1C}">
                <a14:useLocalDpi xmlns:a14="http://schemas.microsoft.com/office/drawing/2010/main"/>
              </a:ext>
            </a:extLst>
          </a:blip>
          <a:stretch>
            <a:fillRect/>
          </a:stretch>
        </p:blipFill>
        <p:spPr>
          <a:xfrm>
            <a:off x="207918" y="198270"/>
            <a:ext cx="11771974" cy="6447033"/>
          </a:xfrm>
          <a:prstGeom prst="rect">
            <a:avLst/>
          </a:prstGeom>
        </p:spPr>
      </p:pic>
      <p:sp>
        <p:nvSpPr>
          <p:cNvPr id="2" name="Title 1">
            <a:extLst>
              <a:ext uri="{FF2B5EF4-FFF2-40B4-BE49-F238E27FC236}">
                <a16:creationId xmlns:a16="http://schemas.microsoft.com/office/drawing/2014/main" id="{60270FF9-89A2-5F79-2E43-A1045CF81EC4}"/>
              </a:ext>
            </a:extLst>
          </p:cNvPr>
          <p:cNvSpPr>
            <a:spLocks noGrp="1"/>
          </p:cNvSpPr>
          <p:nvPr>
            <p:ph type="title"/>
          </p:nvPr>
        </p:nvSpPr>
        <p:spPr>
          <a:xfrm>
            <a:off x="831850" y="2945929"/>
            <a:ext cx="10417918" cy="483071"/>
          </a:xfrm>
          <a:prstGeom prst="rect">
            <a:avLst/>
          </a:prstGeom>
        </p:spPr>
        <p:txBody>
          <a:bodyPr>
            <a:noAutofit/>
          </a:bodyPr>
          <a:lstStyle>
            <a:lvl1pPr>
              <a:defRPr sz="4400">
                <a:solidFill>
                  <a:schemeClr val="bg1"/>
                </a:solidFill>
              </a:defRPr>
            </a:lvl1pPr>
          </a:lstStyle>
          <a:p>
            <a:r>
              <a:rPr lang="en-US" dirty="0"/>
              <a:t>Click to edit Master title style</a:t>
            </a:r>
            <a:endParaRPr lang="en-GB" dirty="0"/>
          </a:p>
        </p:txBody>
      </p:sp>
    </p:spTree>
    <p:extLst>
      <p:ext uri="{BB962C8B-B14F-4D97-AF65-F5344CB8AC3E}">
        <p14:creationId xmlns:p14="http://schemas.microsoft.com/office/powerpoint/2010/main" val="4095821609"/>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Divider Blue">
    <p:spTree>
      <p:nvGrpSpPr>
        <p:cNvPr id="1" name=""/>
        <p:cNvGrpSpPr/>
        <p:nvPr/>
      </p:nvGrpSpPr>
      <p:grpSpPr>
        <a:xfrm>
          <a:off x="0" y="0"/>
          <a:ext cx="0" cy="0"/>
          <a:chOff x="0" y="0"/>
          <a:chExt cx="0" cy="0"/>
        </a:xfrm>
      </p:grpSpPr>
      <p:pic>
        <p:nvPicPr>
          <p:cNvPr id="7" name="Picture 6" descr="A blue square with black text&#10;&#10;AI-generated content may be incorrect.">
            <a:extLst>
              <a:ext uri="{FF2B5EF4-FFF2-40B4-BE49-F238E27FC236}">
                <a16:creationId xmlns:a16="http://schemas.microsoft.com/office/drawing/2014/main" id="{CBF54B12-45B8-77C9-F2A8-D1788DF4924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96275" y="197516"/>
            <a:ext cx="11771974" cy="6447919"/>
          </a:xfrm>
          <a:prstGeom prst="rect">
            <a:avLst/>
          </a:prstGeom>
        </p:spPr>
      </p:pic>
      <p:sp>
        <p:nvSpPr>
          <p:cNvPr id="2" name="Title 1">
            <a:extLst>
              <a:ext uri="{FF2B5EF4-FFF2-40B4-BE49-F238E27FC236}">
                <a16:creationId xmlns:a16="http://schemas.microsoft.com/office/drawing/2014/main" id="{D6618C2B-4E1C-9E53-8BD4-2BB480ECF0BF}"/>
              </a:ext>
            </a:extLst>
          </p:cNvPr>
          <p:cNvSpPr>
            <a:spLocks noGrp="1"/>
          </p:cNvSpPr>
          <p:nvPr>
            <p:ph type="title"/>
          </p:nvPr>
        </p:nvSpPr>
        <p:spPr>
          <a:xfrm>
            <a:off x="831850" y="2945929"/>
            <a:ext cx="10417918" cy="483071"/>
          </a:xfrm>
          <a:prstGeom prst="rect">
            <a:avLst/>
          </a:prstGeom>
        </p:spPr>
        <p:txBody>
          <a:bodyPr>
            <a:noAutofit/>
          </a:bodyPr>
          <a:lstStyle>
            <a:lvl1pPr>
              <a:defRPr sz="4400">
                <a:solidFill>
                  <a:schemeClr val="bg1"/>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753879602"/>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GREY backgraound">
    <p:spTree>
      <p:nvGrpSpPr>
        <p:cNvPr id="1" name=""/>
        <p:cNvGrpSpPr/>
        <p:nvPr/>
      </p:nvGrpSpPr>
      <p:grpSpPr>
        <a:xfrm>
          <a:off x="0" y="0"/>
          <a:ext cx="0" cy="0"/>
          <a:chOff x="0" y="0"/>
          <a:chExt cx="0" cy="0"/>
        </a:xfrm>
      </p:grpSpPr>
      <p:sp>
        <p:nvSpPr>
          <p:cNvPr id="3" name="object 3"/>
          <p:cNvSpPr/>
          <p:nvPr userDrawn="1"/>
        </p:nvSpPr>
        <p:spPr>
          <a:xfrm>
            <a:off x="207911" y="198281"/>
            <a:ext cx="11772250" cy="6447136"/>
          </a:xfrm>
          <a:custGeom>
            <a:avLst/>
            <a:gdLst/>
            <a:ahLst/>
            <a:cxnLst/>
            <a:rect l="l" t="t" r="r" b="b"/>
            <a:pathLst>
              <a:path w="19411950" h="10631805">
                <a:moveTo>
                  <a:pt x="19411493" y="3628047"/>
                </a:moveTo>
                <a:lnTo>
                  <a:pt x="19410871" y="3578644"/>
                </a:lnTo>
                <a:lnTo>
                  <a:pt x="19408991" y="3529431"/>
                </a:lnTo>
                <a:lnTo>
                  <a:pt x="19405893" y="3480435"/>
                </a:lnTo>
                <a:lnTo>
                  <a:pt x="19401562" y="3431667"/>
                </a:lnTo>
                <a:lnTo>
                  <a:pt x="19396012" y="3383165"/>
                </a:lnTo>
                <a:lnTo>
                  <a:pt x="19389268" y="3334931"/>
                </a:lnTo>
                <a:lnTo>
                  <a:pt x="19381343" y="3287001"/>
                </a:lnTo>
                <a:lnTo>
                  <a:pt x="19372225" y="3239376"/>
                </a:lnTo>
                <a:lnTo>
                  <a:pt x="19361951" y="3192094"/>
                </a:lnTo>
                <a:lnTo>
                  <a:pt x="19350508" y="3145155"/>
                </a:lnTo>
                <a:lnTo>
                  <a:pt x="19337935" y="3098596"/>
                </a:lnTo>
                <a:lnTo>
                  <a:pt x="19324219" y="3052432"/>
                </a:lnTo>
                <a:lnTo>
                  <a:pt x="19309385" y="3006674"/>
                </a:lnTo>
                <a:lnTo>
                  <a:pt x="19293434" y="2961348"/>
                </a:lnTo>
                <a:lnTo>
                  <a:pt x="19276391" y="2916478"/>
                </a:lnTo>
                <a:lnTo>
                  <a:pt x="19258255" y="2872079"/>
                </a:lnTo>
                <a:lnTo>
                  <a:pt x="19239053" y="2828175"/>
                </a:lnTo>
                <a:lnTo>
                  <a:pt x="19218771" y="2784779"/>
                </a:lnTo>
                <a:lnTo>
                  <a:pt x="19197435" y="2741904"/>
                </a:lnTo>
                <a:lnTo>
                  <a:pt x="19175057" y="2699588"/>
                </a:lnTo>
                <a:lnTo>
                  <a:pt x="19151651" y="2657843"/>
                </a:lnTo>
                <a:lnTo>
                  <a:pt x="19149073" y="2653512"/>
                </a:lnTo>
                <a:lnTo>
                  <a:pt x="19127216" y="2616695"/>
                </a:lnTo>
                <a:lnTo>
                  <a:pt x="19101778" y="2576144"/>
                </a:lnTo>
                <a:lnTo>
                  <a:pt x="19075350" y="2536215"/>
                </a:lnTo>
                <a:lnTo>
                  <a:pt x="19047918" y="2496947"/>
                </a:lnTo>
                <a:lnTo>
                  <a:pt x="19019520" y="2458339"/>
                </a:lnTo>
                <a:lnTo>
                  <a:pt x="18990145" y="2420429"/>
                </a:lnTo>
                <a:lnTo>
                  <a:pt x="18959830" y="2383218"/>
                </a:lnTo>
                <a:lnTo>
                  <a:pt x="18928563" y="2346731"/>
                </a:lnTo>
                <a:lnTo>
                  <a:pt x="18896368" y="2310993"/>
                </a:lnTo>
                <a:lnTo>
                  <a:pt x="18863260" y="2276030"/>
                </a:lnTo>
                <a:lnTo>
                  <a:pt x="18829236" y="2241842"/>
                </a:lnTo>
                <a:lnTo>
                  <a:pt x="18794311" y="2208466"/>
                </a:lnTo>
                <a:lnTo>
                  <a:pt x="18758510" y="2175903"/>
                </a:lnTo>
                <a:lnTo>
                  <a:pt x="18721832" y="2144191"/>
                </a:lnTo>
                <a:lnTo>
                  <a:pt x="18684278" y="2113343"/>
                </a:lnTo>
                <a:lnTo>
                  <a:pt x="18645886" y="2083384"/>
                </a:lnTo>
                <a:lnTo>
                  <a:pt x="18606643" y="2054326"/>
                </a:lnTo>
                <a:lnTo>
                  <a:pt x="18566575" y="2026196"/>
                </a:lnTo>
                <a:lnTo>
                  <a:pt x="18542013" y="2009863"/>
                </a:lnTo>
                <a:lnTo>
                  <a:pt x="18525694" y="1998992"/>
                </a:lnTo>
                <a:lnTo>
                  <a:pt x="18499455" y="1982495"/>
                </a:lnTo>
                <a:lnTo>
                  <a:pt x="18483999" y="1972767"/>
                </a:lnTo>
                <a:lnTo>
                  <a:pt x="18441505" y="1947519"/>
                </a:lnTo>
                <a:lnTo>
                  <a:pt x="15518994" y="259765"/>
                </a:lnTo>
                <a:lnTo>
                  <a:pt x="15473706" y="234391"/>
                </a:lnTo>
                <a:lnTo>
                  <a:pt x="15427922" y="210324"/>
                </a:lnTo>
                <a:lnTo>
                  <a:pt x="15381669" y="187579"/>
                </a:lnTo>
                <a:lnTo>
                  <a:pt x="15334984" y="166116"/>
                </a:lnTo>
                <a:lnTo>
                  <a:pt x="15287867" y="145973"/>
                </a:lnTo>
                <a:lnTo>
                  <a:pt x="15240369" y="127139"/>
                </a:lnTo>
                <a:lnTo>
                  <a:pt x="15192490" y="109601"/>
                </a:lnTo>
                <a:lnTo>
                  <a:pt x="15144280" y="93370"/>
                </a:lnTo>
                <a:lnTo>
                  <a:pt x="15095754" y="78447"/>
                </a:lnTo>
                <a:lnTo>
                  <a:pt x="15046935" y="64820"/>
                </a:lnTo>
                <a:lnTo>
                  <a:pt x="14997862" y="52489"/>
                </a:lnTo>
                <a:lnTo>
                  <a:pt x="14948548" y="41465"/>
                </a:lnTo>
                <a:lnTo>
                  <a:pt x="14899018" y="31737"/>
                </a:lnTo>
                <a:lnTo>
                  <a:pt x="14849297" y="23317"/>
                </a:lnTo>
                <a:lnTo>
                  <a:pt x="14805648" y="17081"/>
                </a:lnTo>
                <a:lnTo>
                  <a:pt x="14799425" y="16179"/>
                </a:lnTo>
                <a:lnTo>
                  <a:pt x="14749412" y="10350"/>
                </a:lnTo>
                <a:lnTo>
                  <a:pt x="14699285" y="5816"/>
                </a:lnTo>
                <a:lnTo>
                  <a:pt x="14665922" y="3670"/>
                </a:lnTo>
                <a:lnTo>
                  <a:pt x="14649082" y="2590"/>
                </a:lnTo>
                <a:lnTo>
                  <a:pt x="14598815" y="647"/>
                </a:lnTo>
                <a:lnTo>
                  <a:pt x="14548511" y="0"/>
                </a:lnTo>
                <a:lnTo>
                  <a:pt x="0" y="0"/>
                </a:lnTo>
                <a:lnTo>
                  <a:pt x="0" y="7003567"/>
                </a:lnTo>
                <a:lnTo>
                  <a:pt x="635" y="7052970"/>
                </a:lnTo>
                <a:lnTo>
                  <a:pt x="2501" y="7102183"/>
                </a:lnTo>
                <a:lnTo>
                  <a:pt x="5613" y="7151179"/>
                </a:lnTo>
                <a:lnTo>
                  <a:pt x="9944" y="7199947"/>
                </a:lnTo>
                <a:lnTo>
                  <a:pt x="15481" y="7248449"/>
                </a:lnTo>
                <a:lnTo>
                  <a:pt x="22225" y="7296683"/>
                </a:lnTo>
                <a:lnTo>
                  <a:pt x="30162" y="7344613"/>
                </a:lnTo>
                <a:lnTo>
                  <a:pt x="39268" y="7392238"/>
                </a:lnTo>
                <a:lnTo>
                  <a:pt x="49555" y="7439520"/>
                </a:lnTo>
                <a:lnTo>
                  <a:pt x="60985" y="7486459"/>
                </a:lnTo>
                <a:lnTo>
                  <a:pt x="73558" y="7533018"/>
                </a:lnTo>
                <a:lnTo>
                  <a:pt x="87274" y="7579182"/>
                </a:lnTo>
                <a:lnTo>
                  <a:pt x="102108" y="7624940"/>
                </a:lnTo>
                <a:lnTo>
                  <a:pt x="118059" y="7670266"/>
                </a:lnTo>
                <a:lnTo>
                  <a:pt x="135102" y="7715136"/>
                </a:lnTo>
                <a:lnTo>
                  <a:pt x="153238" y="7759535"/>
                </a:lnTo>
                <a:lnTo>
                  <a:pt x="172453" y="7803439"/>
                </a:lnTo>
                <a:lnTo>
                  <a:pt x="192735" y="7846835"/>
                </a:lnTo>
                <a:lnTo>
                  <a:pt x="214058" y="7889710"/>
                </a:lnTo>
                <a:lnTo>
                  <a:pt x="236435" y="7932026"/>
                </a:lnTo>
                <a:lnTo>
                  <a:pt x="259842" y="7973771"/>
                </a:lnTo>
                <a:lnTo>
                  <a:pt x="284276" y="8014932"/>
                </a:lnTo>
                <a:lnTo>
                  <a:pt x="309714" y="8055483"/>
                </a:lnTo>
                <a:lnTo>
                  <a:pt x="336156" y="8095399"/>
                </a:lnTo>
                <a:lnTo>
                  <a:pt x="363575" y="8134667"/>
                </a:lnTo>
                <a:lnTo>
                  <a:pt x="391985" y="8173275"/>
                </a:lnTo>
                <a:lnTo>
                  <a:pt x="421347" y="8211198"/>
                </a:lnTo>
                <a:lnTo>
                  <a:pt x="451675" y="8248409"/>
                </a:lnTo>
                <a:lnTo>
                  <a:pt x="482930" y="8284883"/>
                </a:lnTo>
                <a:lnTo>
                  <a:pt x="515124" y="8320621"/>
                </a:lnTo>
                <a:lnTo>
                  <a:pt x="548246" y="8355597"/>
                </a:lnTo>
                <a:lnTo>
                  <a:pt x="582256" y="8389772"/>
                </a:lnTo>
                <a:lnTo>
                  <a:pt x="617181" y="8423161"/>
                </a:lnTo>
                <a:lnTo>
                  <a:pt x="652983" y="8455711"/>
                </a:lnTo>
                <a:lnTo>
                  <a:pt x="689673" y="8487423"/>
                </a:lnTo>
                <a:lnTo>
                  <a:pt x="727214" y="8518271"/>
                </a:lnTo>
                <a:lnTo>
                  <a:pt x="765606" y="8548230"/>
                </a:lnTo>
                <a:lnTo>
                  <a:pt x="782307" y="8560600"/>
                </a:lnTo>
                <a:lnTo>
                  <a:pt x="804849" y="8577301"/>
                </a:lnTo>
                <a:lnTo>
                  <a:pt x="844918" y="8605431"/>
                </a:lnTo>
                <a:lnTo>
                  <a:pt x="885812" y="8632622"/>
                </a:lnTo>
                <a:lnTo>
                  <a:pt x="927506" y="8658860"/>
                </a:lnTo>
                <a:lnTo>
                  <a:pt x="970000" y="8684108"/>
                </a:lnTo>
                <a:lnTo>
                  <a:pt x="1838020" y="9185389"/>
                </a:lnTo>
                <a:lnTo>
                  <a:pt x="3892524" y="10371861"/>
                </a:lnTo>
                <a:lnTo>
                  <a:pt x="3937812" y="10397223"/>
                </a:lnTo>
                <a:lnTo>
                  <a:pt x="3983583" y="10421290"/>
                </a:lnTo>
                <a:lnTo>
                  <a:pt x="4029837" y="10444035"/>
                </a:lnTo>
                <a:lnTo>
                  <a:pt x="4076535" y="10465486"/>
                </a:lnTo>
                <a:lnTo>
                  <a:pt x="4123639" y="10485628"/>
                </a:lnTo>
                <a:lnTo>
                  <a:pt x="4171150" y="10504475"/>
                </a:lnTo>
                <a:lnTo>
                  <a:pt x="4219016" y="10522001"/>
                </a:lnTo>
                <a:lnTo>
                  <a:pt x="4267225" y="10538244"/>
                </a:lnTo>
                <a:lnTo>
                  <a:pt x="4315752" y="10553167"/>
                </a:lnTo>
                <a:lnTo>
                  <a:pt x="4364571" y="10566794"/>
                </a:lnTo>
                <a:lnTo>
                  <a:pt x="4413643" y="10579125"/>
                </a:lnTo>
                <a:lnTo>
                  <a:pt x="4462958" y="10590149"/>
                </a:lnTo>
                <a:lnTo>
                  <a:pt x="4512488" y="10599877"/>
                </a:lnTo>
                <a:lnTo>
                  <a:pt x="4562208" y="10608310"/>
                </a:lnTo>
                <a:lnTo>
                  <a:pt x="4612081" y="10615435"/>
                </a:lnTo>
                <a:lnTo>
                  <a:pt x="4662094" y="10621264"/>
                </a:lnTo>
                <a:lnTo>
                  <a:pt x="4712220" y="10625798"/>
                </a:lnTo>
                <a:lnTo>
                  <a:pt x="4762424" y="10629036"/>
                </a:lnTo>
                <a:lnTo>
                  <a:pt x="4812690" y="10630980"/>
                </a:lnTo>
                <a:lnTo>
                  <a:pt x="4862995" y="10631627"/>
                </a:lnTo>
                <a:lnTo>
                  <a:pt x="19411493" y="10631627"/>
                </a:lnTo>
                <a:lnTo>
                  <a:pt x="19411493" y="3628047"/>
                </a:lnTo>
                <a:close/>
              </a:path>
            </a:pathLst>
          </a:custGeom>
          <a:solidFill>
            <a:schemeClr val="bg2"/>
          </a:solidFill>
        </p:spPr>
        <p:txBody>
          <a:bodyPr wrap="square" lIns="0" tIns="0" rIns="0" bIns="0" rtlCol="0"/>
          <a:lstStyle/>
          <a:p>
            <a:endParaRPr sz="1092"/>
          </a:p>
        </p:txBody>
      </p:sp>
    </p:spTree>
    <p:extLst>
      <p:ext uri="{BB962C8B-B14F-4D97-AF65-F5344CB8AC3E}">
        <p14:creationId xmlns:p14="http://schemas.microsoft.com/office/powerpoint/2010/main" val="2407534396"/>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Subtitle">
    <p:bg>
      <p:bgPr>
        <a:solidFill>
          <a:schemeClr val="tx2"/>
        </a:solidFill>
        <a:effectLst/>
      </p:bgPr>
    </p:bg>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504470" y="6470274"/>
            <a:ext cx="7542250" cy="184666"/>
          </a:xfrm>
          <a:prstGeom prst="rect">
            <a:avLst/>
          </a:prstGeom>
        </p:spPr>
        <p:txBody>
          <a:bodyPr lIns="0" tIns="0" rIns="0" bIns="0"/>
          <a:lstStyle>
            <a:lvl1pPr algn="l">
              <a:defRPr>
                <a:solidFill>
                  <a:schemeClr val="bg1"/>
                </a:solidFill>
                <a:latin typeface="+mn-lt"/>
              </a:defRPr>
            </a:lvl1pPr>
          </a:lstStyle>
          <a:p>
            <a:r>
              <a:rPr lang="en-GB" dirty="0"/>
              <a:t>Confidential and Proprietary</a:t>
            </a:r>
          </a:p>
        </p:txBody>
      </p:sp>
      <p:sp>
        <p:nvSpPr>
          <p:cNvPr id="6" name="Holder 6"/>
          <p:cNvSpPr>
            <a:spLocks noGrp="1"/>
          </p:cNvSpPr>
          <p:nvPr>
            <p:ph type="sldNum" sz="quarter" idx="7"/>
          </p:nvPr>
        </p:nvSpPr>
        <p:spPr/>
        <p:txBody>
          <a:bodyPr lIns="0" tIns="0" rIns="0" bIns="0"/>
          <a:lstStyle>
            <a:lvl1pPr algn="r">
              <a:defRPr>
                <a:solidFill>
                  <a:schemeClr val="bg1"/>
                </a:solidFill>
                <a:latin typeface="+mn-lt"/>
              </a:defRPr>
            </a:lvl1pPr>
          </a:lstStyle>
          <a:p>
            <a:fld id="{B6F15528-21DE-4FAA-801E-634DDDAF4B2B}" type="slidenum">
              <a:rPr lang="en-GB" smtClean="0"/>
              <a:pPr/>
              <a:t>‹N›</a:t>
            </a:fld>
            <a:endParaRPr lang="en-GB"/>
          </a:p>
        </p:txBody>
      </p:sp>
      <p:sp>
        <p:nvSpPr>
          <p:cNvPr id="9" name="Title 8">
            <a:extLst>
              <a:ext uri="{FF2B5EF4-FFF2-40B4-BE49-F238E27FC236}">
                <a16:creationId xmlns:a16="http://schemas.microsoft.com/office/drawing/2014/main" id="{6C03BCC6-8312-4BEF-1D4B-BB0AB2CE75CE}"/>
              </a:ext>
            </a:extLst>
          </p:cNvPr>
          <p:cNvSpPr>
            <a:spLocks noGrp="1"/>
          </p:cNvSpPr>
          <p:nvPr>
            <p:ph type="title"/>
          </p:nvPr>
        </p:nvSpPr>
        <p:spPr>
          <a:xfrm>
            <a:off x="504470" y="640680"/>
            <a:ext cx="9889152" cy="483071"/>
          </a:xfrm>
          <a:prstGeom prst="rect">
            <a:avLst/>
          </a:prstGeom>
        </p:spPr>
        <p:txBody>
          <a:bodyPr/>
          <a:lstStyle>
            <a:lvl1pPr>
              <a:defRPr>
                <a:solidFill>
                  <a:schemeClr val="bg1"/>
                </a:solidFill>
                <a:latin typeface="+mj-lt"/>
              </a:defRPr>
            </a:lvl1pPr>
          </a:lstStyle>
          <a:p>
            <a:r>
              <a:rPr lang="it-IT"/>
              <a:t>Fare clic per modificare lo stile del titolo dello schema</a:t>
            </a:r>
            <a:endParaRPr lang="en-GB" dirty="0"/>
          </a:p>
        </p:txBody>
      </p:sp>
      <p:sp>
        <p:nvSpPr>
          <p:cNvPr id="12" name="Text Placeholder 11">
            <a:extLst>
              <a:ext uri="{FF2B5EF4-FFF2-40B4-BE49-F238E27FC236}">
                <a16:creationId xmlns:a16="http://schemas.microsoft.com/office/drawing/2014/main" id="{885F89A1-591D-D051-CD7E-65896C8BFCB7}"/>
              </a:ext>
            </a:extLst>
          </p:cNvPr>
          <p:cNvSpPr>
            <a:spLocks noGrp="1"/>
          </p:cNvSpPr>
          <p:nvPr>
            <p:ph type="body" sz="quarter" idx="11"/>
          </p:nvPr>
        </p:nvSpPr>
        <p:spPr>
          <a:xfrm>
            <a:off x="495592" y="1511378"/>
            <a:ext cx="10417691" cy="415076"/>
          </a:xfrm>
          <a:prstGeom prst="rect">
            <a:avLst/>
          </a:prstGeom>
        </p:spPr>
        <p:txBody>
          <a:bodyPr/>
          <a:lstStyle>
            <a:lvl1pPr>
              <a:defRPr sz="2183" b="1">
                <a:solidFill>
                  <a:schemeClr val="bg1"/>
                </a:solidFill>
                <a:latin typeface="+mj-lt"/>
                <a:ea typeface="Inter ExtraBold" panose="02000503000000020004" pitchFamily="2" charset="0"/>
              </a:defRPr>
            </a:lvl1pPr>
          </a:lstStyle>
          <a:p>
            <a:pPr lvl="0"/>
            <a:r>
              <a:rPr lang="it-IT"/>
              <a:t>Fare clic per modificare gli stili del testo dello schema</a:t>
            </a:r>
          </a:p>
        </p:txBody>
      </p:sp>
      <p:sp>
        <p:nvSpPr>
          <p:cNvPr id="2" name="Text Placeholder 7">
            <a:extLst>
              <a:ext uri="{FF2B5EF4-FFF2-40B4-BE49-F238E27FC236}">
                <a16:creationId xmlns:a16="http://schemas.microsoft.com/office/drawing/2014/main" id="{5B984EF5-5733-1505-AC1F-460AA3092E0F}"/>
              </a:ext>
            </a:extLst>
          </p:cNvPr>
          <p:cNvSpPr>
            <a:spLocks noGrp="1"/>
          </p:cNvSpPr>
          <p:nvPr>
            <p:ph type="body" sz="quarter" idx="10"/>
          </p:nvPr>
        </p:nvSpPr>
        <p:spPr>
          <a:xfrm>
            <a:off x="504470" y="1996560"/>
            <a:ext cx="11183060" cy="4242449"/>
          </a:xfrm>
          <a:prstGeom prst="rect">
            <a:avLst/>
          </a:prstGeom>
        </p:spPr>
        <p:txBody>
          <a:bodyPr/>
          <a:lstStyle>
            <a:lvl1pPr marL="285750" indent="-285750">
              <a:buFont typeface="Inter" panose="020B0604020202020204" charset="0"/>
              <a:buChar char="-"/>
              <a:defRPr lang="en-US" dirty="0">
                <a:solidFill>
                  <a:schemeClr val="bg1"/>
                </a:solidFill>
                <a:latin typeface="+mn-lt"/>
                <a:ea typeface="+mn-ea"/>
                <a:cs typeface="+mn-cs"/>
              </a:defRPr>
            </a:lvl1pPr>
            <a:lvl2pPr indent="-285750">
              <a:buFont typeface="Inter" panose="020B0604020202020204" charset="0"/>
              <a:buChar char="-"/>
              <a:defRPr lang="en-US" dirty="0">
                <a:solidFill>
                  <a:schemeClr val="tx2"/>
                </a:solidFill>
                <a:latin typeface="+mn-lt"/>
                <a:ea typeface="+mn-ea"/>
                <a:cs typeface="+mn-cs"/>
              </a:defRPr>
            </a:lvl2pPr>
            <a:lvl3pPr indent="-285750">
              <a:buFont typeface="Inter" panose="020B0604020202020204" charset="0"/>
              <a:buChar char="-"/>
              <a:defRPr lang="en-US" dirty="0">
                <a:solidFill>
                  <a:schemeClr val="bg1"/>
                </a:solidFill>
                <a:latin typeface="+mn-lt"/>
                <a:ea typeface="+mn-ea"/>
                <a:cs typeface="+mn-cs"/>
              </a:defRPr>
            </a:lvl3pPr>
            <a:lvl4pPr indent="-285750">
              <a:buFont typeface="Inter" panose="020B0604020202020204" charset="0"/>
              <a:buChar char="-"/>
              <a:defRPr lang="en-US" dirty="0">
                <a:solidFill>
                  <a:schemeClr val="bg1"/>
                </a:solidFill>
                <a:latin typeface="+mn-lt"/>
                <a:ea typeface="+mn-ea"/>
                <a:cs typeface="+mn-cs"/>
              </a:defRPr>
            </a:lvl4pPr>
            <a:lvl5pPr indent="-285750">
              <a:buFont typeface="Inter" panose="020B0604020202020204" charset="0"/>
              <a:buChar char="-"/>
              <a:defRPr lang="en-GB" dirty="0">
                <a:solidFill>
                  <a:schemeClr val="bg1"/>
                </a:solidFill>
                <a:latin typeface="+mn-lt"/>
                <a:ea typeface="+mn-ea"/>
                <a:cs typeface="+mn-cs"/>
              </a:defRPr>
            </a:lvl5pPr>
            <a:lvl6pPr marL="1339850" indent="-265113">
              <a:buFont typeface="Inter" panose="020B0604020202020204" charset="0"/>
              <a:buChar char="-"/>
              <a:defRPr>
                <a:solidFill>
                  <a:schemeClr val="bg1"/>
                </a:solidFill>
              </a:defRPr>
            </a:lvl6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GB" dirty="0"/>
          </a:p>
        </p:txBody>
      </p:sp>
      <p:pic>
        <p:nvPicPr>
          <p:cNvPr id="7" name="Picture 6">
            <a:extLst>
              <a:ext uri="{FF2B5EF4-FFF2-40B4-BE49-F238E27FC236}">
                <a16:creationId xmlns:a16="http://schemas.microsoft.com/office/drawing/2014/main" id="{5CA3D5C8-061B-D647-FF60-D765690052D8}"/>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9147310" y="0"/>
            <a:ext cx="3032370" cy="2327239"/>
          </a:xfrm>
          <a:prstGeom prst="rect">
            <a:avLst/>
          </a:prstGeom>
        </p:spPr>
      </p:pic>
    </p:spTree>
    <p:extLst>
      <p:ext uri="{BB962C8B-B14F-4D97-AF65-F5344CB8AC3E}">
        <p14:creationId xmlns:p14="http://schemas.microsoft.com/office/powerpoint/2010/main" val="3780603733"/>
      </p:ext>
    </p:extLst>
  </p:cSld>
  <p:clrMapOvr>
    <a:masterClrMapping/>
  </p:clrMapOvr>
  <p:extLst>
    <p:ext uri="{DCECCB84-F9BA-43D5-87BE-67443E8EF086}">
      <p15:sldGuideLst xmlns:p15="http://schemas.microsoft.com/office/powerpoint/2012/main">
        <p15:guide id="1" orient="horz" pos="686">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Divider Blue">
    <p:spTree>
      <p:nvGrpSpPr>
        <p:cNvPr id="1" name=""/>
        <p:cNvGrpSpPr/>
        <p:nvPr/>
      </p:nvGrpSpPr>
      <p:grpSpPr>
        <a:xfrm>
          <a:off x="0" y="0"/>
          <a:ext cx="0" cy="0"/>
          <a:chOff x="0" y="0"/>
          <a:chExt cx="0" cy="0"/>
        </a:xfrm>
      </p:grpSpPr>
      <p:sp>
        <p:nvSpPr>
          <p:cNvPr id="4" name="Picture Placeholder 10">
            <a:extLst>
              <a:ext uri="{FF2B5EF4-FFF2-40B4-BE49-F238E27FC236}">
                <a16:creationId xmlns:a16="http://schemas.microsoft.com/office/drawing/2014/main" id="{5CAAA0C1-0A84-2738-5B00-AE78CBA12B03}"/>
              </a:ext>
            </a:extLst>
          </p:cNvPr>
          <p:cNvSpPr>
            <a:spLocks noGrp="1"/>
          </p:cNvSpPr>
          <p:nvPr>
            <p:ph type="pic" sz="quarter" idx="11"/>
          </p:nvPr>
        </p:nvSpPr>
        <p:spPr>
          <a:xfrm>
            <a:off x="175956" y="194029"/>
            <a:ext cx="11779282" cy="6447919"/>
          </a:xfrm>
          <a:custGeom>
            <a:avLst/>
            <a:gdLst>
              <a:gd name="connsiteX0" fmla="*/ 0 w 5857875"/>
              <a:gd name="connsiteY0" fmla="*/ 0 h 6400800"/>
              <a:gd name="connsiteX1" fmla="*/ 5857875 w 5857875"/>
              <a:gd name="connsiteY1" fmla="*/ 0 h 6400800"/>
              <a:gd name="connsiteX2" fmla="*/ 5857875 w 5857875"/>
              <a:gd name="connsiteY2" fmla="*/ 6400800 h 6400800"/>
              <a:gd name="connsiteX3" fmla="*/ 0 w 5857875"/>
              <a:gd name="connsiteY3" fmla="*/ 6400800 h 6400800"/>
              <a:gd name="connsiteX4" fmla="*/ 0 w 5857875"/>
              <a:gd name="connsiteY4" fmla="*/ 0 h 6400800"/>
              <a:gd name="connsiteX0" fmla="*/ 0 w 5857875"/>
              <a:gd name="connsiteY0" fmla="*/ 14288 h 6415088"/>
              <a:gd name="connsiteX1" fmla="*/ 2876550 w 5857875"/>
              <a:gd name="connsiteY1" fmla="*/ 0 h 6415088"/>
              <a:gd name="connsiteX2" fmla="*/ 5857875 w 5857875"/>
              <a:gd name="connsiteY2" fmla="*/ 14288 h 6415088"/>
              <a:gd name="connsiteX3" fmla="*/ 5857875 w 5857875"/>
              <a:gd name="connsiteY3" fmla="*/ 6415088 h 6415088"/>
              <a:gd name="connsiteX4" fmla="*/ 0 w 5857875"/>
              <a:gd name="connsiteY4" fmla="*/ 6415088 h 6415088"/>
              <a:gd name="connsiteX5" fmla="*/ 0 w 5857875"/>
              <a:gd name="connsiteY5" fmla="*/ 14288 h 6415088"/>
              <a:gd name="connsiteX0" fmla="*/ 0 w 5857875"/>
              <a:gd name="connsiteY0" fmla="*/ 14288 h 6415088"/>
              <a:gd name="connsiteX1" fmla="*/ 2876550 w 5857875"/>
              <a:gd name="connsiteY1" fmla="*/ 0 h 6415088"/>
              <a:gd name="connsiteX2" fmla="*/ 5848350 w 5857875"/>
              <a:gd name="connsiteY2" fmla="*/ 1900238 h 6415088"/>
              <a:gd name="connsiteX3" fmla="*/ 5857875 w 5857875"/>
              <a:gd name="connsiteY3" fmla="*/ 6415088 h 6415088"/>
              <a:gd name="connsiteX4" fmla="*/ 0 w 5857875"/>
              <a:gd name="connsiteY4" fmla="*/ 6415088 h 6415088"/>
              <a:gd name="connsiteX5" fmla="*/ 0 w 5857875"/>
              <a:gd name="connsiteY5" fmla="*/ 14288 h 6415088"/>
              <a:gd name="connsiteX0" fmla="*/ 0 w 5857875"/>
              <a:gd name="connsiteY0" fmla="*/ 14288 h 6415088"/>
              <a:gd name="connsiteX1" fmla="*/ 2876550 w 5857875"/>
              <a:gd name="connsiteY1" fmla="*/ 0 h 6415088"/>
              <a:gd name="connsiteX2" fmla="*/ 5219700 w 5857875"/>
              <a:gd name="connsiteY2" fmla="*/ 1504950 h 6415088"/>
              <a:gd name="connsiteX3" fmla="*/ 5848350 w 5857875"/>
              <a:gd name="connsiteY3" fmla="*/ 1900238 h 6415088"/>
              <a:gd name="connsiteX4" fmla="*/ 5857875 w 5857875"/>
              <a:gd name="connsiteY4" fmla="*/ 6415088 h 6415088"/>
              <a:gd name="connsiteX5" fmla="*/ 0 w 5857875"/>
              <a:gd name="connsiteY5" fmla="*/ 6415088 h 6415088"/>
              <a:gd name="connsiteX6" fmla="*/ 0 w 5857875"/>
              <a:gd name="connsiteY6" fmla="*/ 14288 h 6415088"/>
              <a:gd name="connsiteX0" fmla="*/ 0 w 5857875"/>
              <a:gd name="connsiteY0" fmla="*/ 14288 h 6415088"/>
              <a:gd name="connsiteX1" fmla="*/ 2876550 w 5857875"/>
              <a:gd name="connsiteY1" fmla="*/ 0 h 6415088"/>
              <a:gd name="connsiteX2" fmla="*/ 5657850 w 5857875"/>
              <a:gd name="connsiteY2" fmla="*/ 1533525 h 6415088"/>
              <a:gd name="connsiteX3" fmla="*/ 5848350 w 5857875"/>
              <a:gd name="connsiteY3" fmla="*/ 1900238 h 6415088"/>
              <a:gd name="connsiteX4" fmla="*/ 5857875 w 5857875"/>
              <a:gd name="connsiteY4" fmla="*/ 6415088 h 6415088"/>
              <a:gd name="connsiteX5" fmla="*/ 0 w 5857875"/>
              <a:gd name="connsiteY5" fmla="*/ 6415088 h 6415088"/>
              <a:gd name="connsiteX6" fmla="*/ 0 w 5857875"/>
              <a:gd name="connsiteY6" fmla="*/ 14288 h 6415088"/>
              <a:gd name="connsiteX0" fmla="*/ 0 w 5857875"/>
              <a:gd name="connsiteY0" fmla="*/ 14288 h 6415088"/>
              <a:gd name="connsiteX1" fmla="*/ 2876550 w 5857875"/>
              <a:gd name="connsiteY1" fmla="*/ 0 h 6415088"/>
              <a:gd name="connsiteX2" fmla="*/ 3171825 w 5857875"/>
              <a:gd name="connsiteY2" fmla="*/ 161925 h 6415088"/>
              <a:gd name="connsiteX3" fmla="*/ 5657850 w 5857875"/>
              <a:gd name="connsiteY3" fmla="*/ 1533525 h 6415088"/>
              <a:gd name="connsiteX4" fmla="*/ 5848350 w 5857875"/>
              <a:gd name="connsiteY4" fmla="*/ 1900238 h 6415088"/>
              <a:gd name="connsiteX5" fmla="*/ 5857875 w 5857875"/>
              <a:gd name="connsiteY5" fmla="*/ 6415088 h 6415088"/>
              <a:gd name="connsiteX6" fmla="*/ 0 w 5857875"/>
              <a:gd name="connsiteY6" fmla="*/ 6415088 h 6415088"/>
              <a:gd name="connsiteX7" fmla="*/ 0 w 5857875"/>
              <a:gd name="connsiteY7"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5657850 w 5857875"/>
              <a:gd name="connsiteY3" fmla="*/ 1533525 h 6415088"/>
              <a:gd name="connsiteX4" fmla="*/ 5848350 w 5857875"/>
              <a:gd name="connsiteY4" fmla="*/ 1900238 h 6415088"/>
              <a:gd name="connsiteX5" fmla="*/ 5857875 w 5857875"/>
              <a:gd name="connsiteY5" fmla="*/ 6415088 h 6415088"/>
              <a:gd name="connsiteX6" fmla="*/ 0 w 5857875"/>
              <a:gd name="connsiteY6" fmla="*/ 6415088 h 6415088"/>
              <a:gd name="connsiteX7" fmla="*/ 0 w 5857875"/>
              <a:gd name="connsiteY7"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5657850 w 5857875"/>
              <a:gd name="connsiteY3" fmla="*/ 1533525 h 6415088"/>
              <a:gd name="connsiteX4" fmla="*/ 5848350 w 5857875"/>
              <a:gd name="connsiteY4" fmla="*/ 1900238 h 6415088"/>
              <a:gd name="connsiteX5" fmla="*/ 5857875 w 5857875"/>
              <a:gd name="connsiteY5" fmla="*/ 6415088 h 6415088"/>
              <a:gd name="connsiteX6" fmla="*/ 0 w 5857875"/>
              <a:gd name="connsiteY6" fmla="*/ 6415088 h 6415088"/>
              <a:gd name="connsiteX7" fmla="*/ 0 w 5857875"/>
              <a:gd name="connsiteY7"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371975 w 5857875"/>
              <a:gd name="connsiteY3" fmla="*/ 714375 h 6415088"/>
              <a:gd name="connsiteX4" fmla="*/ 5657850 w 5857875"/>
              <a:gd name="connsiteY4" fmla="*/ 15335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657850 w 5857875"/>
              <a:gd name="connsiteY4" fmla="*/ 15335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505450 w 5857875"/>
              <a:gd name="connsiteY4" fmla="*/ 13430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505450 w 5857875"/>
              <a:gd name="connsiteY4" fmla="*/ 13430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57875"/>
              <a:gd name="connsiteY0" fmla="*/ 14288 h 6415088"/>
              <a:gd name="connsiteX1" fmla="*/ 2876550 w 5857875"/>
              <a:gd name="connsiteY1" fmla="*/ 0 h 6415088"/>
              <a:gd name="connsiteX2" fmla="*/ 3286125 w 5857875"/>
              <a:gd name="connsiteY2" fmla="*/ 57150 h 6415088"/>
              <a:gd name="connsiteX3" fmla="*/ 4410075 w 5857875"/>
              <a:gd name="connsiteY3" fmla="*/ 685800 h 6415088"/>
              <a:gd name="connsiteX4" fmla="*/ 5505450 w 5857875"/>
              <a:gd name="connsiteY4" fmla="*/ 1343025 h 6415088"/>
              <a:gd name="connsiteX5" fmla="*/ 5848350 w 5857875"/>
              <a:gd name="connsiteY5" fmla="*/ 1900238 h 6415088"/>
              <a:gd name="connsiteX6" fmla="*/ 5857875 w 5857875"/>
              <a:gd name="connsiteY6" fmla="*/ 6415088 h 6415088"/>
              <a:gd name="connsiteX7" fmla="*/ 0 w 5857875"/>
              <a:gd name="connsiteY7" fmla="*/ 6415088 h 6415088"/>
              <a:gd name="connsiteX8" fmla="*/ 0 w 5857875"/>
              <a:gd name="connsiteY8" fmla="*/ 14288 h 6415088"/>
              <a:gd name="connsiteX0" fmla="*/ 0 w 5861050"/>
              <a:gd name="connsiteY0" fmla="*/ 14288 h 6415088"/>
              <a:gd name="connsiteX1" fmla="*/ 2876550 w 5861050"/>
              <a:gd name="connsiteY1" fmla="*/ 0 h 6415088"/>
              <a:gd name="connsiteX2" fmla="*/ 3286125 w 5861050"/>
              <a:gd name="connsiteY2" fmla="*/ 57150 h 6415088"/>
              <a:gd name="connsiteX3" fmla="*/ 4410075 w 5861050"/>
              <a:gd name="connsiteY3" fmla="*/ 685800 h 6415088"/>
              <a:gd name="connsiteX4" fmla="*/ 5505450 w 5861050"/>
              <a:gd name="connsiteY4" fmla="*/ 1343025 h 6415088"/>
              <a:gd name="connsiteX5" fmla="*/ 5861050 w 5861050"/>
              <a:gd name="connsiteY5" fmla="*/ 1989138 h 6415088"/>
              <a:gd name="connsiteX6" fmla="*/ 5857875 w 5861050"/>
              <a:gd name="connsiteY6" fmla="*/ 6415088 h 6415088"/>
              <a:gd name="connsiteX7" fmla="*/ 0 w 5861050"/>
              <a:gd name="connsiteY7" fmla="*/ 6415088 h 6415088"/>
              <a:gd name="connsiteX8" fmla="*/ 0 w 5861050"/>
              <a:gd name="connsiteY8" fmla="*/ 14288 h 6415088"/>
              <a:gd name="connsiteX0" fmla="*/ 0 w 5861050"/>
              <a:gd name="connsiteY0" fmla="*/ 14288 h 6415088"/>
              <a:gd name="connsiteX1" fmla="*/ 2876550 w 5861050"/>
              <a:gd name="connsiteY1" fmla="*/ 0 h 6415088"/>
              <a:gd name="connsiteX2" fmla="*/ 3286125 w 5861050"/>
              <a:gd name="connsiteY2" fmla="*/ 57150 h 6415088"/>
              <a:gd name="connsiteX3" fmla="*/ 4410075 w 5861050"/>
              <a:gd name="connsiteY3" fmla="*/ 685800 h 6415088"/>
              <a:gd name="connsiteX4" fmla="*/ 5505450 w 5861050"/>
              <a:gd name="connsiteY4" fmla="*/ 1343025 h 6415088"/>
              <a:gd name="connsiteX5" fmla="*/ 5861050 w 5861050"/>
              <a:gd name="connsiteY5" fmla="*/ 1989138 h 6415088"/>
              <a:gd name="connsiteX6" fmla="*/ 5857875 w 5861050"/>
              <a:gd name="connsiteY6" fmla="*/ 6415088 h 6415088"/>
              <a:gd name="connsiteX7" fmla="*/ 0 w 5861050"/>
              <a:gd name="connsiteY7" fmla="*/ 6415088 h 6415088"/>
              <a:gd name="connsiteX8" fmla="*/ 0 w 5861050"/>
              <a:gd name="connsiteY8" fmla="*/ 14288 h 6415088"/>
              <a:gd name="connsiteX0" fmla="*/ 0 w 5861050"/>
              <a:gd name="connsiteY0" fmla="*/ 14288 h 6415088"/>
              <a:gd name="connsiteX1" fmla="*/ 2876550 w 5861050"/>
              <a:gd name="connsiteY1" fmla="*/ 0 h 6415088"/>
              <a:gd name="connsiteX2" fmla="*/ 3286125 w 5861050"/>
              <a:gd name="connsiteY2" fmla="*/ 57150 h 6415088"/>
              <a:gd name="connsiteX3" fmla="*/ 4410075 w 5861050"/>
              <a:gd name="connsiteY3" fmla="*/ 685800 h 6415088"/>
              <a:gd name="connsiteX4" fmla="*/ 5505450 w 5861050"/>
              <a:gd name="connsiteY4" fmla="*/ 1343025 h 6415088"/>
              <a:gd name="connsiteX5" fmla="*/ 5861050 w 5861050"/>
              <a:gd name="connsiteY5" fmla="*/ 1989138 h 6415088"/>
              <a:gd name="connsiteX6" fmla="*/ 5857875 w 5861050"/>
              <a:gd name="connsiteY6" fmla="*/ 6415088 h 6415088"/>
              <a:gd name="connsiteX7" fmla="*/ 0 w 5861050"/>
              <a:gd name="connsiteY7" fmla="*/ 6415088 h 6415088"/>
              <a:gd name="connsiteX8" fmla="*/ 0 w 5861050"/>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14288 h 6415088"/>
              <a:gd name="connsiteX1" fmla="*/ 2876550 w 5857943"/>
              <a:gd name="connsiteY1" fmla="*/ 0 h 6415088"/>
              <a:gd name="connsiteX2" fmla="*/ 3286125 w 5857943"/>
              <a:gd name="connsiteY2" fmla="*/ 57150 h 6415088"/>
              <a:gd name="connsiteX3" fmla="*/ 4410075 w 5857943"/>
              <a:gd name="connsiteY3" fmla="*/ 685800 h 6415088"/>
              <a:gd name="connsiteX4" fmla="*/ 5505450 w 5857943"/>
              <a:gd name="connsiteY4" fmla="*/ 1343025 h 6415088"/>
              <a:gd name="connsiteX5" fmla="*/ 5848350 w 5857943"/>
              <a:gd name="connsiteY5" fmla="*/ 1989138 h 6415088"/>
              <a:gd name="connsiteX6" fmla="*/ 5857875 w 5857943"/>
              <a:gd name="connsiteY6" fmla="*/ 6415088 h 6415088"/>
              <a:gd name="connsiteX7" fmla="*/ 0 w 5857943"/>
              <a:gd name="connsiteY7" fmla="*/ 6415088 h 6415088"/>
              <a:gd name="connsiteX8" fmla="*/ 0 w 5857943"/>
              <a:gd name="connsiteY8" fmla="*/ 14288 h 6415088"/>
              <a:gd name="connsiteX0" fmla="*/ 0 w 5857943"/>
              <a:gd name="connsiteY0" fmla="*/ 7938 h 6408738"/>
              <a:gd name="connsiteX1" fmla="*/ 2863850 w 5857943"/>
              <a:gd name="connsiteY1" fmla="*/ 0 h 6408738"/>
              <a:gd name="connsiteX2" fmla="*/ 3286125 w 5857943"/>
              <a:gd name="connsiteY2" fmla="*/ 50800 h 6408738"/>
              <a:gd name="connsiteX3" fmla="*/ 4410075 w 5857943"/>
              <a:gd name="connsiteY3" fmla="*/ 679450 h 6408738"/>
              <a:gd name="connsiteX4" fmla="*/ 5505450 w 5857943"/>
              <a:gd name="connsiteY4" fmla="*/ 1336675 h 6408738"/>
              <a:gd name="connsiteX5" fmla="*/ 5848350 w 5857943"/>
              <a:gd name="connsiteY5" fmla="*/ 1982788 h 6408738"/>
              <a:gd name="connsiteX6" fmla="*/ 5857875 w 5857943"/>
              <a:gd name="connsiteY6" fmla="*/ 6408738 h 6408738"/>
              <a:gd name="connsiteX7" fmla="*/ 0 w 5857943"/>
              <a:gd name="connsiteY7" fmla="*/ 6408738 h 6408738"/>
              <a:gd name="connsiteX8" fmla="*/ 0 w 5857943"/>
              <a:gd name="connsiteY8" fmla="*/ 7938 h 6408738"/>
              <a:gd name="connsiteX0" fmla="*/ 12700 w 5870643"/>
              <a:gd name="connsiteY0" fmla="*/ 7938 h 6408738"/>
              <a:gd name="connsiteX1" fmla="*/ 2876550 w 5870643"/>
              <a:gd name="connsiteY1" fmla="*/ 0 h 6408738"/>
              <a:gd name="connsiteX2" fmla="*/ 3298825 w 5870643"/>
              <a:gd name="connsiteY2" fmla="*/ 50800 h 6408738"/>
              <a:gd name="connsiteX3" fmla="*/ 4422775 w 5870643"/>
              <a:gd name="connsiteY3" fmla="*/ 679450 h 6408738"/>
              <a:gd name="connsiteX4" fmla="*/ 5518150 w 5870643"/>
              <a:gd name="connsiteY4" fmla="*/ 1336675 h 6408738"/>
              <a:gd name="connsiteX5" fmla="*/ 5861050 w 5870643"/>
              <a:gd name="connsiteY5" fmla="*/ 1982788 h 6408738"/>
              <a:gd name="connsiteX6" fmla="*/ 5870575 w 5870643"/>
              <a:gd name="connsiteY6" fmla="*/ 6408738 h 6408738"/>
              <a:gd name="connsiteX7" fmla="*/ 12700 w 5870643"/>
              <a:gd name="connsiteY7" fmla="*/ 6408738 h 6408738"/>
              <a:gd name="connsiteX8" fmla="*/ 0 w 5870643"/>
              <a:gd name="connsiteY8" fmla="*/ 4321175 h 6408738"/>
              <a:gd name="connsiteX9" fmla="*/ 12700 w 5870643"/>
              <a:gd name="connsiteY9" fmla="*/ 7938 h 6408738"/>
              <a:gd name="connsiteX0" fmla="*/ 12700 w 5870643"/>
              <a:gd name="connsiteY0" fmla="*/ 7938 h 6408738"/>
              <a:gd name="connsiteX1" fmla="*/ 2876550 w 5870643"/>
              <a:gd name="connsiteY1" fmla="*/ 0 h 6408738"/>
              <a:gd name="connsiteX2" fmla="*/ 3298825 w 5870643"/>
              <a:gd name="connsiteY2" fmla="*/ 50800 h 6408738"/>
              <a:gd name="connsiteX3" fmla="*/ 4422775 w 5870643"/>
              <a:gd name="connsiteY3" fmla="*/ 679450 h 6408738"/>
              <a:gd name="connsiteX4" fmla="*/ 5518150 w 5870643"/>
              <a:gd name="connsiteY4" fmla="*/ 1336675 h 6408738"/>
              <a:gd name="connsiteX5" fmla="*/ 5861050 w 5870643"/>
              <a:gd name="connsiteY5" fmla="*/ 1982788 h 6408738"/>
              <a:gd name="connsiteX6" fmla="*/ 5870575 w 5870643"/>
              <a:gd name="connsiteY6" fmla="*/ 6408738 h 6408738"/>
              <a:gd name="connsiteX7" fmla="*/ 2806700 w 5870643"/>
              <a:gd name="connsiteY7" fmla="*/ 6403975 h 6408738"/>
              <a:gd name="connsiteX8" fmla="*/ 12700 w 5870643"/>
              <a:gd name="connsiteY8" fmla="*/ 6408738 h 6408738"/>
              <a:gd name="connsiteX9" fmla="*/ 0 w 5870643"/>
              <a:gd name="connsiteY9" fmla="*/ 4321175 h 6408738"/>
              <a:gd name="connsiteX10" fmla="*/ 12700 w 5870643"/>
              <a:gd name="connsiteY10" fmla="*/ 7938 h 6408738"/>
              <a:gd name="connsiteX0" fmla="*/ 210765 w 6068708"/>
              <a:gd name="connsiteY0" fmla="*/ 7938 h 6408738"/>
              <a:gd name="connsiteX1" fmla="*/ 3074615 w 6068708"/>
              <a:gd name="connsiteY1" fmla="*/ 0 h 6408738"/>
              <a:gd name="connsiteX2" fmla="*/ 3496890 w 6068708"/>
              <a:gd name="connsiteY2" fmla="*/ 50800 h 6408738"/>
              <a:gd name="connsiteX3" fmla="*/ 4620840 w 6068708"/>
              <a:gd name="connsiteY3" fmla="*/ 679450 h 6408738"/>
              <a:gd name="connsiteX4" fmla="*/ 5716215 w 6068708"/>
              <a:gd name="connsiteY4" fmla="*/ 1336675 h 6408738"/>
              <a:gd name="connsiteX5" fmla="*/ 6059115 w 6068708"/>
              <a:gd name="connsiteY5" fmla="*/ 1982788 h 6408738"/>
              <a:gd name="connsiteX6" fmla="*/ 6068640 w 6068708"/>
              <a:gd name="connsiteY6" fmla="*/ 6408738 h 6408738"/>
              <a:gd name="connsiteX7" fmla="*/ 3004765 w 6068708"/>
              <a:gd name="connsiteY7" fmla="*/ 6403975 h 6408738"/>
              <a:gd name="connsiteX8" fmla="*/ 210765 w 6068708"/>
              <a:gd name="connsiteY8" fmla="*/ 6408738 h 6408738"/>
              <a:gd name="connsiteX9" fmla="*/ 198065 w 6068708"/>
              <a:gd name="connsiteY9" fmla="*/ 5210175 h 6408738"/>
              <a:gd name="connsiteX10" fmla="*/ 198065 w 6068708"/>
              <a:gd name="connsiteY10" fmla="*/ 4321175 h 6408738"/>
              <a:gd name="connsiteX11" fmla="*/ 210765 w 6068708"/>
              <a:gd name="connsiteY11" fmla="*/ 7938 h 6408738"/>
              <a:gd name="connsiteX0" fmla="*/ 14288 w 5872231"/>
              <a:gd name="connsiteY0" fmla="*/ 7938 h 6408738"/>
              <a:gd name="connsiteX1" fmla="*/ 2878138 w 5872231"/>
              <a:gd name="connsiteY1" fmla="*/ 0 h 6408738"/>
              <a:gd name="connsiteX2" fmla="*/ 3300413 w 5872231"/>
              <a:gd name="connsiteY2" fmla="*/ 50800 h 6408738"/>
              <a:gd name="connsiteX3" fmla="*/ 4424363 w 5872231"/>
              <a:gd name="connsiteY3" fmla="*/ 679450 h 6408738"/>
              <a:gd name="connsiteX4" fmla="*/ 5519738 w 5872231"/>
              <a:gd name="connsiteY4" fmla="*/ 1336675 h 6408738"/>
              <a:gd name="connsiteX5" fmla="*/ 5862638 w 5872231"/>
              <a:gd name="connsiteY5" fmla="*/ 1982788 h 6408738"/>
              <a:gd name="connsiteX6" fmla="*/ 5872163 w 5872231"/>
              <a:gd name="connsiteY6" fmla="*/ 6408738 h 6408738"/>
              <a:gd name="connsiteX7" fmla="*/ 2808288 w 5872231"/>
              <a:gd name="connsiteY7" fmla="*/ 6403975 h 6408738"/>
              <a:gd name="connsiteX8" fmla="*/ 1398588 w 5872231"/>
              <a:gd name="connsiteY8" fmla="*/ 5659438 h 6408738"/>
              <a:gd name="connsiteX9" fmla="*/ 1588 w 5872231"/>
              <a:gd name="connsiteY9" fmla="*/ 5210175 h 6408738"/>
              <a:gd name="connsiteX10" fmla="*/ 1588 w 5872231"/>
              <a:gd name="connsiteY10" fmla="*/ 4321175 h 6408738"/>
              <a:gd name="connsiteX11" fmla="*/ 14288 w 5872231"/>
              <a:gd name="connsiteY11" fmla="*/ 7938 h 6408738"/>
              <a:gd name="connsiteX0" fmla="*/ 14288 w 5872231"/>
              <a:gd name="connsiteY0" fmla="*/ 7938 h 6408738"/>
              <a:gd name="connsiteX1" fmla="*/ 2878138 w 5872231"/>
              <a:gd name="connsiteY1" fmla="*/ 0 h 6408738"/>
              <a:gd name="connsiteX2" fmla="*/ 3300413 w 5872231"/>
              <a:gd name="connsiteY2" fmla="*/ 50800 h 6408738"/>
              <a:gd name="connsiteX3" fmla="*/ 4424363 w 5872231"/>
              <a:gd name="connsiteY3" fmla="*/ 679450 h 6408738"/>
              <a:gd name="connsiteX4" fmla="*/ 5519738 w 5872231"/>
              <a:gd name="connsiteY4" fmla="*/ 1336675 h 6408738"/>
              <a:gd name="connsiteX5" fmla="*/ 5862638 w 5872231"/>
              <a:gd name="connsiteY5" fmla="*/ 1982788 h 6408738"/>
              <a:gd name="connsiteX6" fmla="*/ 5872163 w 5872231"/>
              <a:gd name="connsiteY6" fmla="*/ 6408738 h 6408738"/>
              <a:gd name="connsiteX7" fmla="*/ 2808288 w 5872231"/>
              <a:gd name="connsiteY7" fmla="*/ 6403975 h 6408738"/>
              <a:gd name="connsiteX8" fmla="*/ 1398588 w 5872231"/>
              <a:gd name="connsiteY8" fmla="*/ 5659438 h 6408738"/>
              <a:gd name="connsiteX9" fmla="*/ 1588 w 5872231"/>
              <a:gd name="connsiteY9" fmla="*/ 5210175 h 6408738"/>
              <a:gd name="connsiteX10" fmla="*/ 1588 w 5872231"/>
              <a:gd name="connsiteY10" fmla="*/ 4321175 h 6408738"/>
              <a:gd name="connsiteX11" fmla="*/ 14288 w 5872231"/>
              <a:gd name="connsiteY11" fmla="*/ 7938 h 6408738"/>
              <a:gd name="connsiteX0" fmla="*/ 12711 w 5870654"/>
              <a:gd name="connsiteY0" fmla="*/ 7938 h 6408738"/>
              <a:gd name="connsiteX1" fmla="*/ 2876561 w 5870654"/>
              <a:gd name="connsiteY1" fmla="*/ 0 h 6408738"/>
              <a:gd name="connsiteX2" fmla="*/ 3298836 w 5870654"/>
              <a:gd name="connsiteY2" fmla="*/ 50800 h 6408738"/>
              <a:gd name="connsiteX3" fmla="*/ 4422786 w 5870654"/>
              <a:gd name="connsiteY3" fmla="*/ 679450 h 6408738"/>
              <a:gd name="connsiteX4" fmla="*/ 5518161 w 5870654"/>
              <a:gd name="connsiteY4" fmla="*/ 1336675 h 6408738"/>
              <a:gd name="connsiteX5" fmla="*/ 5861061 w 5870654"/>
              <a:gd name="connsiteY5" fmla="*/ 1982788 h 6408738"/>
              <a:gd name="connsiteX6" fmla="*/ 5870586 w 5870654"/>
              <a:gd name="connsiteY6" fmla="*/ 6408738 h 6408738"/>
              <a:gd name="connsiteX7" fmla="*/ 2806711 w 5870654"/>
              <a:gd name="connsiteY7" fmla="*/ 6403975 h 6408738"/>
              <a:gd name="connsiteX8" fmla="*/ 1397011 w 5870654"/>
              <a:gd name="connsiteY8" fmla="*/ 5659438 h 6408738"/>
              <a:gd name="connsiteX9" fmla="*/ 304811 w 5870654"/>
              <a:gd name="connsiteY9" fmla="*/ 5032375 h 6408738"/>
              <a:gd name="connsiteX10" fmla="*/ 11 w 5870654"/>
              <a:gd name="connsiteY10" fmla="*/ 4321175 h 6408738"/>
              <a:gd name="connsiteX11" fmla="*/ 12711 w 5870654"/>
              <a:gd name="connsiteY11" fmla="*/ 7938 h 6408738"/>
              <a:gd name="connsiteX0" fmla="*/ 12711 w 5870654"/>
              <a:gd name="connsiteY0" fmla="*/ 7938 h 6408738"/>
              <a:gd name="connsiteX1" fmla="*/ 2876561 w 5870654"/>
              <a:gd name="connsiteY1" fmla="*/ 0 h 6408738"/>
              <a:gd name="connsiteX2" fmla="*/ 3298836 w 5870654"/>
              <a:gd name="connsiteY2" fmla="*/ 50800 h 6408738"/>
              <a:gd name="connsiteX3" fmla="*/ 4422786 w 5870654"/>
              <a:gd name="connsiteY3" fmla="*/ 679450 h 6408738"/>
              <a:gd name="connsiteX4" fmla="*/ 5518161 w 5870654"/>
              <a:gd name="connsiteY4" fmla="*/ 1336675 h 6408738"/>
              <a:gd name="connsiteX5" fmla="*/ 5861061 w 5870654"/>
              <a:gd name="connsiteY5" fmla="*/ 1982788 h 6408738"/>
              <a:gd name="connsiteX6" fmla="*/ 5870586 w 5870654"/>
              <a:gd name="connsiteY6" fmla="*/ 6408738 h 6408738"/>
              <a:gd name="connsiteX7" fmla="*/ 2806711 w 5870654"/>
              <a:gd name="connsiteY7" fmla="*/ 6403975 h 6408738"/>
              <a:gd name="connsiteX8" fmla="*/ 1397011 w 5870654"/>
              <a:gd name="connsiteY8" fmla="*/ 5659438 h 6408738"/>
              <a:gd name="connsiteX9" fmla="*/ 304811 w 5870654"/>
              <a:gd name="connsiteY9" fmla="*/ 5032375 h 6408738"/>
              <a:gd name="connsiteX10" fmla="*/ 11 w 5870654"/>
              <a:gd name="connsiteY10" fmla="*/ 4321175 h 6408738"/>
              <a:gd name="connsiteX11" fmla="*/ 12711 w 5870654"/>
              <a:gd name="connsiteY11" fmla="*/ 7938 h 6408738"/>
              <a:gd name="connsiteX0" fmla="*/ 19060 w 5877003"/>
              <a:gd name="connsiteY0" fmla="*/ 7938 h 6408738"/>
              <a:gd name="connsiteX1" fmla="*/ 2882910 w 5877003"/>
              <a:gd name="connsiteY1" fmla="*/ 0 h 6408738"/>
              <a:gd name="connsiteX2" fmla="*/ 3305185 w 5877003"/>
              <a:gd name="connsiteY2" fmla="*/ 50800 h 6408738"/>
              <a:gd name="connsiteX3" fmla="*/ 4429135 w 5877003"/>
              <a:gd name="connsiteY3" fmla="*/ 679450 h 6408738"/>
              <a:gd name="connsiteX4" fmla="*/ 5524510 w 5877003"/>
              <a:gd name="connsiteY4" fmla="*/ 1336675 h 6408738"/>
              <a:gd name="connsiteX5" fmla="*/ 5867410 w 5877003"/>
              <a:gd name="connsiteY5" fmla="*/ 1982788 h 6408738"/>
              <a:gd name="connsiteX6" fmla="*/ 5876935 w 5877003"/>
              <a:gd name="connsiteY6" fmla="*/ 6408738 h 6408738"/>
              <a:gd name="connsiteX7" fmla="*/ 2813060 w 5877003"/>
              <a:gd name="connsiteY7" fmla="*/ 6403975 h 6408738"/>
              <a:gd name="connsiteX8" fmla="*/ 1403360 w 5877003"/>
              <a:gd name="connsiteY8" fmla="*/ 5659438 h 6408738"/>
              <a:gd name="connsiteX9" fmla="*/ 311160 w 5877003"/>
              <a:gd name="connsiteY9" fmla="*/ 5032375 h 6408738"/>
              <a:gd name="connsiteX10" fmla="*/ 10 w 5877003"/>
              <a:gd name="connsiteY10" fmla="*/ 4162425 h 6408738"/>
              <a:gd name="connsiteX11" fmla="*/ 19060 w 5877003"/>
              <a:gd name="connsiteY11" fmla="*/ 7938 h 6408738"/>
              <a:gd name="connsiteX0" fmla="*/ 19068 w 5877011"/>
              <a:gd name="connsiteY0" fmla="*/ 7938 h 6408738"/>
              <a:gd name="connsiteX1" fmla="*/ 2882918 w 5877011"/>
              <a:gd name="connsiteY1" fmla="*/ 0 h 6408738"/>
              <a:gd name="connsiteX2" fmla="*/ 3305193 w 5877011"/>
              <a:gd name="connsiteY2" fmla="*/ 50800 h 6408738"/>
              <a:gd name="connsiteX3" fmla="*/ 4429143 w 5877011"/>
              <a:gd name="connsiteY3" fmla="*/ 679450 h 6408738"/>
              <a:gd name="connsiteX4" fmla="*/ 5524518 w 5877011"/>
              <a:gd name="connsiteY4" fmla="*/ 1336675 h 6408738"/>
              <a:gd name="connsiteX5" fmla="*/ 5867418 w 5877011"/>
              <a:gd name="connsiteY5" fmla="*/ 1982788 h 6408738"/>
              <a:gd name="connsiteX6" fmla="*/ 5876943 w 5877011"/>
              <a:gd name="connsiteY6" fmla="*/ 6408738 h 6408738"/>
              <a:gd name="connsiteX7" fmla="*/ 2813068 w 5877011"/>
              <a:gd name="connsiteY7" fmla="*/ 6403975 h 6408738"/>
              <a:gd name="connsiteX8" fmla="*/ 1403368 w 5877011"/>
              <a:gd name="connsiteY8" fmla="*/ 5659438 h 6408738"/>
              <a:gd name="connsiteX9" fmla="*/ 311168 w 5877011"/>
              <a:gd name="connsiteY9" fmla="*/ 5032375 h 6408738"/>
              <a:gd name="connsiteX10" fmla="*/ 18 w 5877011"/>
              <a:gd name="connsiteY10" fmla="*/ 4162425 h 6408738"/>
              <a:gd name="connsiteX11" fmla="*/ 19068 w 5877011"/>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311150 w 5876993"/>
              <a:gd name="connsiteY9" fmla="*/ 50323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403350 w 5876993"/>
              <a:gd name="connsiteY8" fmla="*/ 565943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813050 w 5876993"/>
              <a:gd name="connsiteY7" fmla="*/ 640397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9573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19050 w 5876993"/>
              <a:gd name="connsiteY0" fmla="*/ 7938 h 6408738"/>
              <a:gd name="connsiteX1" fmla="*/ 2882900 w 5876993"/>
              <a:gd name="connsiteY1" fmla="*/ 0 h 6408738"/>
              <a:gd name="connsiteX2" fmla="*/ 3305175 w 5876993"/>
              <a:gd name="connsiteY2" fmla="*/ 50800 h 6408738"/>
              <a:gd name="connsiteX3" fmla="*/ 4429125 w 5876993"/>
              <a:gd name="connsiteY3" fmla="*/ 679450 h 6408738"/>
              <a:gd name="connsiteX4" fmla="*/ 5524500 w 5876993"/>
              <a:gd name="connsiteY4" fmla="*/ 1336675 h 6408738"/>
              <a:gd name="connsiteX5" fmla="*/ 5867400 w 5876993"/>
              <a:gd name="connsiteY5" fmla="*/ 1982788 h 6408738"/>
              <a:gd name="connsiteX6" fmla="*/ 5876925 w 5876993"/>
              <a:gd name="connsiteY6" fmla="*/ 6408738 h 6408738"/>
              <a:gd name="connsiteX7" fmla="*/ 2727325 w 5876993"/>
              <a:gd name="connsiteY7" fmla="*/ 6384925 h 6408738"/>
              <a:gd name="connsiteX8" fmla="*/ 1372870 w 5876993"/>
              <a:gd name="connsiteY8" fmla="*/ 5667058 h 6408738"/>
              <a:gd name="connsiteX9" fmla="*/ 292100 w 5876993"/>
              <a:gd name="connsiteY9" fmla="*/ 4981575 h 6408738"/>
              <a:gd name="connsiteX10" fmla="*/ 0 w 5876993"/>
              <a:gd name="connsiteY10" fmla="*/ 4162425 h 6408738"/>
              <a:gd name="connsiteX11" fmla="*/ 19050 w 5876993"/>
              <a:gd name="connsiteY11" fmla="*/ 7938 h 6408738"/>
              <a:gd name="connsiteX0" fmla="*/ 2 w 11725345"/>
              <a:gd name="connsiteY0" fmla="*/ 0 h 6413500"/>
              <a:gd name="connsiteX1" fmla="*/ 8731252 w 11725345"/>
              <a:gd name="connsiteY1" fmla="*/ 4762 h 6413500"/>
              <a:gd name="connsiteX2" fmla="*/ 9153527 w 11725345"/>
              <a:gd name="connsiteY2" fmla="*/ 55562 h 6413500"/>
              <a:gd name="connsiteX3" fmla="*/ 10277477 w 11725345"/>
              <a:gd name="connsiteY3" fmla="*/ 684212 h 6413500"/>
              <a:gd name="connsiteX4" fmla="*/ 11372852 w 11725345"/>
              <a:gd name="connsiteY4" fmla="*/ 1341437 h 6413500"/>
              <a:gd name="connsiteX5" fmla="*/ 11715752 w 11725345"/>
              <a:gd name="connsiteY5" fmla="*/ 1987550 h 6413500"/>
              <a:gd name="connsiteX6" fmla="*/ 11725277 w 11725345"/>
              <a:gd name="connsiteY6" fmla="*/ 6413500 h 6413500"/>
              <a:gd name="connsiteX7" fmla="*/ 8575677 w 11725345"/>
              <a:gd name="connsiteY7" fmla="*/ 6389687 h 6413500"/>
              <a:gd name="connsiteX8" fmla="*/ 7221222 w 11725345"/>
              <a:gd name="connsiteY8" fmla="*/ 5671820 h 6413500"/>
              <a:gd name="connsiteX9" fmla="*/ 6140452 w 11725345"/>
              <a:gd name="connsiteY9" fmla="*/ 4986337 h 6413500"/>
              <a:gd name="connsiteX10" fmla="*/ 5848352 w 11725345"/>
              <a:gd name="connsiteY10" fmla="*/ 4167187 h 6413500"/>
              <a:gd name="connsiteX11" fmla="*/ 2 w 11725345"/>
              <a:gd name="connsiteY11" fmla="*/ 0 h 6413500"/>
              <a:gd name="connsiteX0" fmla="*/ 44450 w 11769793"/>
              <a:gd name="connsiteY0" fmla="*/ 0 h 6413500"/>
              <a:gd name="connsiteX1" fmla="*/ 8775700 w 11769793"/>
              <a:gd name="connsiteY1" fmla="*/ 4762 h 6413500"/>
              <a:gd name="connsiteX2" fmla="*/ 9197975 w 11769793"/>
              <a:gd name="connsiteY2" fmla="*/ 55562 h 6413500"/>
              <a:gd name="connsiteX3" fmla="*/ 10321925 w 11769793"/>
              <a:gd name="connsiteY3" fmla="*/ 684212 h 6413500"/>
              <a:gd name="connsiteX4" fmla="*/ 11417300 w 11769793"/>
              <a:gd name="connsiteY4" fmla="*/ 1341437 h 6413500"/>
              <a:gd name="connsiteX5" fmla="*/ 11760200 w 11769793"/>
              <a:gd name="connsiteY5" fmla="*/ 1987550 h 6413500"/>
              <a:gd name="connsiteX6" fmla="*/ 11769725 w 11769793"/>
              <a:gd name="connsiteY6" fmla="*/ 6413500 h 6413500"/>
              <a:gd name="connsiteX7" fmla="*/ 8620125 w 11769793"/>
              <a:gd name="connsiteY7" fmla="*/ 6389687 h 6413500"/>
              <a:gd name="connsiteX8" fmla="*/ 7265670 w 11769793"/>
              <a:gd name="connsiteY8" fmla="*/ 5671820 h 6413500"/>
              <a:gd name="connsiteX9" fmla="*/ 6184900 w 11769793"/>
              <a:gd name="connsiteY9" fmla="*/ 4986337 h 6413500"/>
              <a:gd name="connsiteX10" fmla="*/ 0 w 11769793"/>
              <a:gd name="connsiteY10" fmla="*/ 4357687 h 6413500"/>
              <a:gd name="connsiteX11" fmla="*/ 44450 w 11769793"/>
              <a:gd name="connsiteY11" fmla="*/ 0 h 6413500"/>
              <a:gd name="connsiteX0" fmla="*/ 44450 w 11769793"/>
              <a:gd name="connsiteY0" fmla="*/ 0 h 6413500"/>
              <a:gd name="connsiteX1" fmla="*/ 8775700 w 11769793"/>
              <a:gd name="connsiteY1" fmla="*/ 4762 h 6413500"/>
              <a:gd name="connsiteX2" fmla="*/ 9197975 w 11769793"/>
              <a:gd name="connsiteY2" fmla="*/ 55562 h 6413500"/>
              <a:gd name="connsiteX3" fmla="*/ 10321925 w 11769793"/>
              <a:gd name="connsiteY3" fmla="*/ 684212 h 6413500"/>
              <a:gd name="connsiteX4" fmla="*/ 11417300 w 11769793"/>
              <a:gd name="connsiteY4" fmla="*/ 1341437 h 6413500"/>
              <a:gd name="connsiteX5" fmla="*/ 11760200 w 11769793"/>
              <a:gd name="connsiteY5" fmla="*/ 1987550 h 6413500"/>
              <a:gd name="connsiteX6" fmla="*/ 11769725 w 11769793"/>
              <a:gd name="connsiteY6" fmla="*/ 6413500 h 6413500"/>
              <a:gd name="connsiteX7" fmla="*/ 8620125 w 11769793"/>
              <a:gd name="connsiteY7" fmla="*/ 6389687 h 6413500"/>
              <a:gd name="connsiteX8" fmla="*/ 7265670 w 11769793"/>
              <a:gd name="connsiteY8" fmla="*/ 5671820 h 6413500"/>
              <a:gd name="connsiteX9" fmla="*/ 330200 w 11769793"/>
              <a:gd name="connsiteY9" fmla="*/ 5049837 h 6413500"/>
              <a:gd name="connsiteX10" fmla="*/ 0 w 11769793"/>
              <a:gd name="connsiteY10" fmla="*/ 4357687 h 6413500"/>
              <a:gd name="connsiteX11" fmla="*/ 44450 w 11769793"/>
              <a:gd name="connsiteY11" fmla="*/ 0 h 6413500"/>
              <a:gd name="connsiteX0" fmla="*/ 44450 w 11769793"/>
              <a:gd name="connsiteY0" fmla="*/ 0 h 6413500"/>
              <a:gd name="connsiteX1" fmla="*/ 8775700 w 11769793"/>
              <a:gd name="connsiteY1" fmla="*/ 4762 h 6413500"/>
              <a:gd name="connsiteX2" fmla="*/ 9197975 w 11769793"/>
              <a:gd name="connsiteY2" fmla="*/ 55562 h 6413500"/>
              <a:gd name="connsiteX3" fmla="*/ 10321925 w 11769793"/>
              <a:gd name="connsiteY3" fmla="*/ 684212 h 6413500"/>
              <a:gd name="connsiteX4" fmla="*/ 11417300 w 11769793"/>
              <a:gd name="connsiteY4" fmla="*/ 1341437 h 6413500"/>
              <a:gd name="connsiteX5" fmla="*/ 11760200 w 11769793"/>
              <a:gd name="connsiteY5" fmla="*/ 1987550 h 6413500"/>
              <a:gd name="connsiteX6" fmla="*/ 11769725 w 11769793"/>
              <a:gd name="connsiteY6" fmla="*/ 6413500 h 6413500"/>
              <a:gd name="connsiteX7" fmla="*/ 8620125 w 11769793"/>
              <a:gd name="connsiteY7" fmla="*/ 6389687 h 6413500"/>
              <a:gd name="connsiteX8" fmla="*/ 1690370 w 11769793"/>
              <a:gd name="connsiteY8" fmla="*/ 5900420 h 6413500"/>
              <a:gd name="connsiteX9" fmla="*/ 330200 w 11769793"/>
              <a:gd name="connsiteY9" fmla="*/ 5049837 h 6413500"/>
              <a:gd name="connsiteX10" fmla="*/ 0 w 11769793"/>
              <a:gd name="connsiteY10" fmla="*/ 4357687 h 6413500"/>
              <a:gd name="connsiteX11" fmla="*/ 44450 w 11769793"/>
              <a:gd name="connsiteY11" fmla="*/ 0 h 6413500"/>
              <a:gd name="connsiteX0" fmla="*/ 44450 w 11769793"/>
              <a:gd name="connsiteY0" fmla="*/ 0 h 6415087"/>
              <a:gd name="connsiteX1" fmla="*/ 8775700 w 11769793"/>
              <a:gd name="connsiteY1" fmla="*/ 4762 h 6415087"/>
              <a:gd name="connsiteX2" fmla="*/ 9197975 w 11769793"/>
              <a:gd name="connsiteY2" fmla="*/ 55562 h 6415087"/>
              <a:gd name="connsiteX3" fmla="*/ 10321925 w 11769793"/>
              <a:gd name="connsiteY3" fmla="*/ 684212 h 6415087"/>
              <a:gd name="connsiteX4" fmla="*/ 11417300 w 11769793"/>
              <a:gd name="connsiteY4" fmla="*/ 1341437 h 6415087"/>
              <a:gd name="connsiteX5" fmla="*/ 11760200 w 11769793"/>
              <a:gd name="connsiteY5" fmla="*/ 1987550 h 6415087"/>
              <a:gd name="connsiteX6" fmla="*/ 11769725 w 11769793"/>
              <a:gd name="connsiteY6" fmla="*/ 6413500 h 6415087"/>
              <a:gd name="connsiteX7" fmla="*/ 2930525 w 11769793"/>
              <a:gd name="connsiteY7" fmla="*/ 6415087 h 6415087"/>
              <a:gd name="connsiteX8" fmla="*/ 1690370 w 11769793"/>
              <a:gd name="connsiteY8" fmla="*/ 5900420 h 6415087"/>
              <a:gd name="connsiteX9" fmla="*/ 330200 w 11769793"/>
              <a:gd name="connsiteY9" fmla="*/ 5049837 h 6415087"/>
              <a:gd name="connsiteX10" fmla="*/ 0 w 11769793"/>
              <a:gd name="connsiteY10" fmla="*/ 4357687 h 6415087"/>
              <a:gd name="connsiteX11" fmla="*/ 44450 w 11769793"/>
              <a:gd name="connsiteY11" fmla="*/ 0 h 6415087"/>
              <a:gd name="connsiteX0" fmla="*/ 44450 w 11769793"/>
              <a:gd name="connsiteY0" fmla="*/ 0 h 6415087"/>
              <a:gd name="connsiteX1" fmla="*/ 8775700 w 11769793"/>
              <a:gd name="connsiteY1" fmla="*/ 4762 h 6415087"/>
              <a:gd name="connsiteX2" fmla="*/ 9197975 w 11769793"/>
              <a:gd name="connsiteY2" fmla="*/ 55562 h 6415087"/>
              <a:gd name="connsiteX3" fmla="*/ 10321925 w 11769793"/>
              <a:gd name="connsiteY3" fmla="*/ 684212 h 6415087"/>
              <a:gd name="connsiteX4" fmla="*/ 11417300 w 11769793"/>
              <a:gd name="connsiteY4" fmla="*/ 1341437 h 6415087"/>
              <a:gd name="connsiteX5" fmla="*/ 11760200 w 11769793"/>
              <a:gd name="connsiteY5" fmla="*/ 1987550 h 6415087"/>
              <a:gd name="connsiteX6" fmla="*/ 11769725 w 11769793"/>
              <a:gd name="connsiteY6" fmla="*/ 6413500 h 6415087"/>
              <a:gd name="connsiteX7" fmla="*/ 2930525 w 11769793"/>
              <a:gd name="connsiteY7" fmla="*/ 6415087 h 6415087"/>
              <a:gd name="connsiteX8" fmla="*/ 1690370 w 11769793"/>
              <a:gd name="connsiteY8" fmla="*/ 5900420 h 6415087"/>
              <a:gd name="connsiteX9" fmla="*/ 427854 w 11769793"/>
              <a:gd name="connsiteY9" fmla="*/ 5111981 h 6415087"/>
              <a:gd name="connsiteX10" fmla="*/ 0 w 11769793"/>
              <a:gd name="connsiteY10" fmla="*/ 4357687 h 6415087"/>
              <a:gd name="connsiteX11" fmla="*/ 44450 w 11769793"/>
              <a:gd name="connsiteY11" fmla="*/ 0 h 6415087"/>
              <a:gd name="connsiteX0" fmla="*/ 465 w 11787951"/>
              <a:gd name="connsiteY0" fmla="*/ 0 h 6450598"/>
              <a:gd name="connsiteX1" fmla="*/ 8793858 w 11787951"/>
              <a:gd name="connsiteY1" fmla="*/ 40273 h 6450598"/>
              <a:gd name="connsiteX2" fmla="*/ 9216133 w 11787951"/>
              <a:gd name="connsiteY2" fmla="*/ 91073 h 6450598"/>
              <a:gd name="connsiteX3" fmla="*/ 10340083 w 11787951"/>
              <a:gd name="connsiteY3" fmla="*/ 719723 h 6450598"/>
              <a:gd name="connsiteX4" fmla="*/ 11435458 w 11787951"/>
              <a:gd name="connsiteY4" fmla="*/ 1376948 h 6450598"/>
              <a:gd name="connsiteX5" fmla="*/ 11778358 w 11787951"/>
              <a:gd name="connsiteY5" fmla="*/ 2023061 h 6450598"/>
              <a:gd name="connsiteX6" fmla="*/ 11787883 w 11787951"/>
              <a:gd name="connsiteY6" fmla="*/ 6449011 h 6450598"/>
              <a:gd name="connsiteX7" fmla="*/ 2948683 w 11787951"/>
              <a:gd name="connsiteY7" fmla="*/ 6450598 h 6450598"/>
              <a:gd name="connsiteX8" fmla="*/ 1708528 w 11787951"/>
              <a:gd name="connsiteY8" fmla="*/ 5935931 h 6450598"/>
              <a:gd name="connsiteX9" fmla="*/ 446012 w 11787951"/>
              <a:gd name="connsiteY9" fmla="*/ 5147492 h 6450598"/>
              <a:gd name="connsiteX10" fmla="*/ 18158 w 11787951"/>
              <a:gd name="connsiteY10" fmla="*/ 4393198 h 6450598"/>
              <a:gd name="connsiteX11" fmla="*/ 465 w 11787951"/>
              <a:gd name="connsiteY11" fmla="*/ 0 h 6450598"/>
              <a:gd name="connsiteX0" fmla="*/ 674 w 11779282"/>
              <a:gd name="connsiteY0" fmla="*/ 0 h 6423965"/>
              <a:gd name="connsiteX1" fmla="*/ 8785189 w 11779282"/>
              <a:gd name="connsiteY1" fmla="*/ 13640 h 6423965"/>
              <a:gd name="connsiteX2" fmla="*/ 9207464 w 11779282"/>
              <a:gd name="connsiteY2" fmla="*/ 64440 h 6423965"/>
              <a:gd name="connsiteX3" fmla="*/ 10331414 w 11779282"/>
              <a:gd name="connsiteY3" fmla="*/ 693090 h 6423965"/>
              <a:gd name="connsiteX4" fmla="*/ 11426789 w 11779282"/>
              <a:gd name="connsiteY4" fmla="*/ 1350315 h 6423965"/>
              <a:gd name="connsiteX5" fmla="*/ 11769689 w 11779282"/>
              <a:gd name="connsiteY5" fmla="*/ 1996428 h 6423965"/>
              <a:gd name="connsiteX6" fmla="*/ 11779214 w 11779282"/>
              <a:gd name="connsiteY6" fmla="*/ 6422378 h 6423965"/>
              <a:gd name="connsiteX7" fmla="*/ 2940014 w 11779282"/>
              <a:gd name="connsiteY7" fmla="*/ 6423965 h 6423965"/>
              <a:gd name="connsiteX8" fmla="*/ 1699859 w 11779282"/>
              <a:gd name="connsiteY8" fmla="*/ 5909298 h 6423965"/>
              <a:gd name="connsiteX9" fmla="*/ 437343 w 11779282"/>
              <a:gd name="connsiteY9" fmla="*/ 5120859 h 6423965"/>
              <a:gd name="connsiteX10" fmla="*/ 9489 w 11779282"/>
              <a:gd name="connsiteY10" fmla="*/ 4366565 h 6423965"/>
              <a:gd name="connsiteX11" fmla="*/ 674 w 11779282"/>
              <a:gd name="connsiteY11" fmla="*/ 0 h 6423965"/>
              <a:gd name="connsiteX0" fmla="*/ 674 w 11779282"/>
              <a:gd name="connsiteY0" fmla="*/ 0 h 6423965"/>
              <a:gd name="connsiteX1" fmla="*/ 8785189 w 11779282"/>
              <a:gd name="connsiteY1" fmla="*/ 13640 h 6423965"/>
              <a:gd name="connsiteX2" fmla="*/ 9207464 w 11779282"/>
              <a:gd name="connsiteY2" fmla="*/ 64440 h 6423965"/>
              <a:gd name="connsiteX3" fmla="*/ 10331414 w 11779282"/>
              <a:gd name="connsiteY3" fmla="*/ 693090 h 6423965"/>
              <a:gd name="connsiteX4" fmla="*/ 11426789 w 11779282"/>
              <a:gd name="connsiteY4" fmla="*/ 1350315 h 6423965"/>
              <a:gd name="connsiteX5" fmla="*/ 11769689 w 11779282"/>
              <a:gd name="connsiteY5" fmla="*/ 1996428 h 6423965"/>
              <a:gd name="connsiteX6" fmla="*/ 11779214 w 11779282"/>
              <a:gd name="connsiteY6" fmla="*/ 6422378 h 6423965"/>
              <a:gd name="connsiteX7" fmla="*/ 2940014 w 11779282"/>
              <a:gd name="connsiteY7" fmla="*/ 6423965 h 6423965"/>
              <a:gd name="connsiteX8" fmla="*/ 2125987 w 11779282"/>
              <a:gd name="connsiteY8" fmla="*/ 6148105 h 6423965"/>
              <a:gd name="connsiteX9" fmla="*/ 437343 w 11779282"/>
              <a:gd name="connsiteY9" fmla="*/ 5120859 h 6423965"/>
              <a:gd name="connsiteX10" fmla="*/ 9489 w 11779282"/>
              <a:gd name="connsiteY10" fmla="*/ 4366565 h 6423965"/>
              <a:gd name="connsiteX11" fmla="*/ 674 w 11779282"/>
              <a:gd name="connsiteY11" fmla="*/ 0 h 6423965"/>
              <a:gd name="connsiteX0" fmla="*/ 674 w 11779282"/>
              <a:gd name="connsiteY0" fmla="*/ 0 h 6423965"/>
              <a:gd name="connsiteX1" fmla="*/ 8785189 w 11779282"/>
              <a:gd name="connsiteY1" fmla="*/ 13640 h 6423965"/>
              <a:gd name="connsiteX2" fmla="*/ 9207464 w 11779282"/>
              <a:gd name="connsiteY2" fmla="*/ 64440 h 6423965"/>
              <a:gd name="connsiteX3" fmla="*/ 10331414 w 11779282"/>
              <a:gd name="connsiteY3" fmla="*/ 693090 h 6423965"/>
              <a:gd name="connsiteX4" fmla="*/ 11426789 w 11779282"/>
              <a:gd name="connsiteY4" fmla="*/ 1350315 h 6423965"/>
              <a:gd name="connsiteX5" fmla="*/ 11769689 w 11779282"/>
              <a:gd name="connsiteY5" fmla="*/ 1996428 h 6423965"/>
              <a:gd name="connsiteX6" fmla="*/ 11779214 w 11779282"/>
              <a:gd name="connsiteY6" fmla="*/ 6422378 h 6423965"/>
              <a:gd name="connsiteX7" fmla="*/ 2940014 w 11779282"/>
              <a:gd name="connsiteY7" fmla="*/ 6423965 h 6423965"/>
              <a:gd name="connsiteX8" fmla="*/ 2125987 w 11779282"/>
              <a:gd name="connsiteY8" fmla="*/ 6148105 h 6423965"/>
              <a:gd name="connsiteX9" fmla="*/ 437343 w 11779282"/>
              <a:gd name="connsiteY9" fmla="*/ 5120859 h 6423965"/>
              <a:gd name="connsiteX10" fmla="*/ 9489 w 11779282"/>
              <a:gd name="connsiteY10" fmla="*/ 4366565 h 6423965"/>
              <a:gd name="connsiteX11" fmla="*/ 674 w 11779282"/>
              <a:gd name="connsiteY11" fmla="*/ 0 h 6423965"/>
              <a:gd name="connsiteX0" fmla="*/ 674 w 11779282"/>
              <a:gd name="connsiteY0" fmla="*/ 0 h 6423965"/>
              <a:gd name="connsiteX1" fmla="*/ 8785189 w 11779282"/>
              <a:gd name="connsiteY1" fmla="*/ 13640 h 6423965"/>
              <a:gd name="connsiteX2" fmla="*/ 9207464 w 11779282"/>
              <a:gd name="connsiteY2" fmla="*/ 64440 h 6423965"/>
              <a:gd name="connsiteX3" fmla="*/ 10331414 w 11779282"/>
              <a:gd name="connsiteY3" fmla="*/ 693090 h 6423965"/>
              <a:gd name="connsiteX4" fmla="*/ 11426789 w 11779282"/>
              <a:gd name="connsiteY4" fmla="*/ 1350315 h 6423965"/>
              <a:gd name="connsiteX5" fmla="*/ 11769689 w 11779282"/>
              <a:gd name="connsiteY5" fmla="*/ 1996428 h 6423965"/>
              <a:gd name="connsiteX6" fmla="*/ 11779214 w 11779282"/>
              <a:gd name="connsiteY6" fmla="*/ 6422378 h 6423965"/>
              <a:gd name="connsiteX7" fmla="*/ 2940014 w 11779282"/>
              <a:gd name="connsiteY7" fmla="*/ 6423965 h 6423965"/>
              <a:gd name="connsiteX8" fmla="*/ 2161497 w 11779282"/>
              <a:gd name="connsiteY8" fmla="*/ 6148106 h 6423965"/>
              <a:gd name="connsiteX9" fmla="*/ 437343 w 11779282"/>
              <a:gd name="connsiteY9" fmla="*/ 5120859 h 6423965"/>
              <a:gd name="connsiteX10" fmla="*/ 9489 w 11779282"/>
              <a:gd name="connsiteY10" fmla="*/ 4366565 h 6423965"/>
              <a:gd name="connsiteX11" fmla="*/ 674 w 11779282"/>
              <a:gd name="connsiteY11" fmla="*/ 0 h 6423965"/>
              <a:gd name="connsiteX0" fmla="*/ 674 w 11779282"/>
              <a:gd name="connsiteY0" fmla="*/ 0 h 6423965"/>
              <a:gd name="connsiteX1" fmla="*/ 8785189 w 11779282"/>
              <a:gd name="connsiteY1" fmla="*/ 13640 h 6423965"/>
              <a:gd name="connsiteX2" fmla="*/ 9207464 w 11779282"/>
              <a:gd name="connsiteY2" fmla="*/ 64440 h 6423965"/>
              <a:gd name="connsiteX3" fmla="*/ 10331414 w 11779282"/>
              <a:gd name="connsiteY3" fmla="*/ 693090 h 6423965"/>
              <a:gd name="connsiteX4" fmla="*/ 11426789 w 11779282"/>
              <a:gd name="connsiteY4" fmla="*/ 1350315 h 6423965"/>
              <a:gd name="connsiteX5" fmla="*/ 11769689 w 11779282"/>
              <a:gd name="connsiteY5" fmla="*/ 1996428 h 6423965"/>
              <a:gd name="connsiteX6" fmla="*/ 11779214 w 11779282"/>
              <a:gd name="connsiteY6" fmla="*/ 6422378 h 6423965"/>
              <a:gd name="connsiteX7" fmla="*/ 2940014 w 11779282"/>
              <a:gd name="connsiteY7" fmla="*/ 6423965 h 6423965"/>
              <a:gd name="connsiteX8" fmla="*/ 2161497 w 11779282"/>
              <a:gd name="connsiteY8" fmla="*/ 6148106 h 6423965"/>
              <a:gd name="connsiteX9" fmla="*/ 437343 w 11779282"/>
              <a:gd name="connsiteY9" fmla="*/ 5120859 h 6423965"/>
              <a:gd name="connsiteX10" fmla="*/ 9489 w 11779282"/>
              <a:gd name="connsiteY10" fmla="*/ 4366565 h 6423965"/>
              <a:gd name="connsiteX11" fmla="*/ 674 w 11779282"/>
              <a:gd name="connsiteY11" fmla="*/ 0 h 6423965"/>
              <a:gd name="connsiteX0" fmla="*/ 674 w 11779282"/>
              <a:gd name="connsiteY0" fmla="*/ 0 h 6423965"/>
              <a:gd name="connsiteX1" fmla="*/ 8785189 w 11779282"/>
              <a:gd name="connsiteY1" fmla="*/ 13640 h 6423965"/>
              <a:gd name="connsiteX2" fmla="*/ 9207464 w 11779282"/>
              <a:gd name="connsiteY2" fmla="*/ 64440 h 6423965"/>
              <a:gd name="connsiteX3" fmla="*/ 10331414 w 11779282"/>
              <a:gd name="connsiteY3" fmla="*/ 693090 h 6423965"/>
              <a:gd name="connsiteX4" fmla="*/ 11426789 w 11779282"/>
              <a:gd name="connsiteY4" fmla="*/ 1350315 h 6423965"/>
              <a:gd name="connsiteX5" fmla="*/ 11769689 w 11779282"/>
              <a:gd name="connsiteY5" fmla="*/ 1996428 h 6423965"/>
              <a:gd name="connsiteX6" fmla="*/ 11779214 w 11779282"/>
              <a:gd name="connsiteY6" fmla="*/ 6422378 h 6423965"/>
              <a:gd name="connsiteX7" fmla="*/ 2940014 w 11779282"/>
              <a:gd name="connsiteY7" fmla="*/ 6423965 h 6423965"/>
              <a:gd name="connsiteX8" fmla="*/ 2161497 w 11779282"/>
              <a:gd name="connsiteY8" fmla="*/ 6148106 h 6423965"/>
              <a:gd name="connsiteX9" fmla="*/ 437343 w 11779282"/>
              <a:gd name="connsiteY9" fmla="*/ 5129703 h 6423965"/>
              <a:gd name="connsiteX10" fmla="*/ 9489 w 11779282"/>
              <a:gd name="connsiteY10" fmla="*/ 4366565 h 6423965"/>
              <a:gd name="connsiteX11" fmla="*/ 674 w 11779282"/>
              <a:gd name="connsiteY11" fmla="*/ 0 h 6423965"/>
              <a:gd name="connsiteX0" fmla="*/ 674 w 11779282"/>
              <a:gd name="connsiteY0" fmla="*/ 0 h 6423965"/>
              <a:gd name="connsiteX1" fmla="*/ 8785189 w 11779282"/>
              <a:gd name="connsiteY1" fmla="*/ 13640 h 6423965"/>
              <a:gd name="connsiteX2" fmla="*/ 9207464 w 11779282"/>
              <a:gd name="connsiteY2" fmla="*/ 64440 h 6423965"/>
              <a:gd name="connsiteX3" fmla="*/ 10331414 w 11779282"/>
              <a:gd name="connsiteY3" fmla="*/ 693090 h 6423965"/>
              <a:gd name="connsiteX4" fmla="*/ 11426789 w 11779282"/>
              <a:gd name="connsiteY4" fmla="*/ 1350315 h 6423965"/>
              <a:gd name="connsiteX5" fmla="*/ 11769689 w 11779282"/>
              <a:gd name="connsiteY5" fmla="*/ 1996428 h 6423965"/>
              <a:gd name="connsiteX6" fmla="*/ 11779214 w 11779282"/>
              <a:gd name="connsiteY6" fmla="*/ 6422378 h 6423965"/>
              <a:gd name="connsiteX7" fmla="*/ 2940014 w 11779282"/>
              <a:gd name="connsiteY7" fmla="*/ 6423965 h 6423965"/>
              <a:gd name="connsiteX8" fmla="*/ 2161497 w 11779282"/>
              <a:gd name="connsiteY8" fmla="*/ 6148106 h 6423965"/>
              <a:gd name="connsiteX9" fmla="*/ 437343 w 11779282"/>
              <a:gd name="connsiteY9" fmla="*/ 5129703 h 6423965"/>
              <a:gd name="connsiteX10" fmla="*/ 9489 w 11779282"/>
              <a:gd name="connsiteY10" fmla="*/ 4366565 h 6423965"/>
              <a:gd name="connsiteX11" fmla="*/ 674 w 11779282"/>
              <a:gd name="connsiteY11" fmla="*/ 0 h 6423965"/>
              <a:gd name="connsiteX0" fmla="*/ 674 w 11779282"/>
              <a:gd name="connsiteY0" fmla="*/ 0 h 6423965"/>
              <a:gd name="connsiteX1" fmla="*/ 8785189 w 11779282"/>
              <a:gd name="connsiteY1" fmla="*/ 13640 h 6423965"/>
              <a:gd name="connsiteX2" fmla="*/ 9207464 w 11779282"/>
              <a:gd name="connsiteY2" fmla="*/ 64440 h 6423965"/>
              <a:gd name="connsiteX3" fmla="*/ 10331414 w 11779282"/>
              <a:gd name="connsiteY3" fmla="*/ 693090 h 6423965"/>
              <a:gd name="connsiteX4" fmla="*/ 11426789 w 11779282"/>
              <a:gd name="connsiteY4" fmla="*/ 1350315 h 6423965"/>
              <a:gd name="connsiteX5" fmla="*/ 11769689 w 11779282"/>
              <a:gd name="connsiteY5" fmla="*/ 1996428 h 6423965"/>
              <a:gd name="connsiteX6" fmla="*/ 11779214 w 11779282"/>
              <a:gd name="connsiteY6" fmla="*/ 6422378 h 6423965"/>
              <a:gd name="connsiteX7" fmla="*/ 2940014 w 11779282"/>
              <a:gd name="connsiteY7" fmla="*/ 6423965 h 6423965"/>
              <a:gd name="connsiteX8" fmla="*/ 2268029 w 11779282"/>
              <a:gd name="connsiteY8" fmla="*/ 6210019 h 6423965"/>
              <a:gd name="connsiteX9" fmla="*/ 437343 w 11779282"/>
              <a:gd name="connsiteY9" fmla="*/ 5129703 h 6423965"/>
              <a:gd name="connsiteX10" fmla="*/ 9489 w 11779282"/>
              <a:gd name="connsiteY10" fmla="*/ 4366565 h 6423965"/>
              <a:gd name="connsiteX11" fmla="*/ 674 w 11779282"/>
              <a:gd name="connsiteY11" fmla="*/ 0 h 6423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779282" h="6423965">
                <a:moveTo>
                  <a:pt x="674" y="0"/>
                </a:moveTo>
                <a:lnTo>
                  <a:pt x="8785189" y="13640"/>
                </a:lnTo>
                <a:cubicBezTo>
                  <a:pt x="8959814" y="19990"/>
                  <a:pt x="9051889" y="7290"/>
                  <a:pt x="9207464" y="64440"/>
                </a:cubicBezTo>
                <a:cubicBezTo>
                  <a:pt x="9456701" y="183502"/>
                  <a:pt x="9936127" y="447028"/>
                  <a:pt x="10331414" y="693090"/>
                </a:cubicBezTo>
                <a:cubicBezTo>
                  <a:pt x="10726701" y="939152"/>
                  <a:pt x="11072777" y="1095521"/>
                  <a:pt x="11426789" y="1350315"/>
                </a:cubicBezTo>
                <a:cubicBezTo>
                  <a:pt x="11656659" y="1583043"/>
                  <a:pt x="11718889" y="1778940"/>
                  <a:pt x="11769689" y="1996428"/>
                </a:cubicBezTo>
                <a:cubicBezTo>
                  <a:pt x="11768631" y="3471745"/>
                  <a:pt x="11780272" y="4947061"/>
                  <a:pt x="11779214" y="6422378"/>
                </a:cubicBezTo>
                <a:lnTo>
                  <a:pt x="2940014" y="6423965"/>
                </a:lnTo>
                <a:cubicBezTo>
                  <a:pt x="2640929" y="6375176"/>
                  <a:pt x="2685141" y="6425729"/>
                  <a:pt x="2268029" y="6210019"/>
                </a:cubicBezTo>
                <a:cubicBezTo>
                  <a:pt x="1850917" y="5994309"/>
                  <a:pt x="769598" y="5368637"/>
                  <a:pt x="437343" y="5129703"/>
                </a:cubicBezTo>
                <a:cubicBezTo>
                  <a:pt x="289176" y="4946876"/>
                  <a:pt x="93621" y="4826977"/>
                  <a:pt x="9489" y="4366565"/>
                </a:cubicBezTo>
                <a:cubicBezTo>
                  <a:pt x="13722" y="2928819"/>
                  <a:pt x="-3559" y="1437746"/>
                  <a:pt x="674" y="0"/>
                </a:cubicBezTo>
                <a:close/>
              </a:path>
            </a:pathLst>
          </a:custGeom>
          <a:solidFill>
            <a:schemeClr val="accent4">
              <a:alpha val="49020"/>
            </a:schemeClr>
          </a:solidFill>
        </p:spPr>
        <p:txBody>
          <a:bodyPr/>
          <a:lstStyle>
            <a:lvl1pPr>
              <a:defRPr>
                <a:latin typeface="Inter" panose="020B0604020202020204" charset="0"/>
              </a:defRPr>
            </a:lvl1pPr>
          </a:lstStyle>
          <a:p>
            <a:endParaRPr lang="en-GB" dirty="0"/>
          </a:p>
        </p:txBody>
      </p:sp>
    </p:spTree>
    <p:extLst>
      <p:ext uri="{BB962C8B-B14F-4D97-AF65-F5344CB8AC3E}">
        <p14:creationId xmlns:p14="http://schemas.microsoft.com/office/powerpoint/2010/main" val="2710460987"/>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ivider with image 0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BF54B12-45B8-77C9-F2A8-D1788DF49240}"/>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96688" y="197516"/>
            <a:ext cx="11771148" cy="6447919"/>
          </a:xfrm>
          <a:prstGeom prst="rect">
            <a:avLst/>
          </a:prstGeom>
        </p:spPr>
      </p:pic>
      <p:sp>
        <p:nvSpPr>
          <p:cNvPr id="2" name="Title 1">
            <a:extLst>
              <a:ext uri="{FF2B5EF4-FFF2-40B4-BE49-F238E27FC236}">
                <a16:creationId xmlns:a16="http://schemas.microsoft.com/office/drawing/2014/main" id="{D6618C2B-4E1C-9E53-8BD4-2BB480ECF0BF}"/>
              </a:ext>
            </a:extLst>
          </p:cNvPr>
          <p:cNvSpPr>
            <a:spLocks noGrp="1"/>
          </p:cNvSpPr>
          <p:nvPr>
            <p:ph type="title"/>
          </p:nvPr>
        </p:nvSpPr>
        <p:spPr>
          <a:xfrm>
            <a:off x="831850" y="2945929"/>
            <a:ext cx="10417918" cy="483071"/>
          </a:xfrm>
          <a:prstGeom prst="rect">
            <a:avLst/>
          </a:prstGeom>
        </p:spPr>
        <p:txBody>
          <a:bodyPr>
            <a:noAutofit/>
          </a:bodyPr>
          <a:lstStyle>
            <a:lvl1pPr>
              <a:defRPr sz="4400">
                <a:solidFill>
                  <a:schemeClr val="bg1"/>
                </a:solidFill>
              </a:defRPr>
            </a:lvl1pPr>
          </a:lstStyle>
          <a:p>
            <a:r>
              <a:rPr lang="en-US" dirty="0"/>
              <a:t>Click to edit Master title style</a:t>
            </a:r>
            <a:endParaRPr lang="en-GB" dirty="0"/>
          </a:p>
        </p:txBody>
      </p:sp>
    </p:spTree>
    <p:extLst>
      <p:ext uri="{BB962C8B-B14F-4D97-AF65-F5344CB8AC3E}">
        <p14:creationId xmlns:p14="http://schemas.microsoft.com/office/powerpoint/2010/main" val="1772560032"/>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ivider with image 0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BF54B12-45B8-77C9-F2A8-D1788DF49240}"/>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97666" y="198052"/>
            <a:ext cx="11769191" cy="6446847"/>
          </a:xfrm>
          <a:prstGeom prst="rect">
            <a:avLst/>
          </a:prstGeom>
        </p:spPr>
      </p:pic>
      <p:sp>
        <p:nvSpPr>
          <p:cNvPr id="2" name="Title 1">
            <a:extLst>
              <a:ext uri="{FF2B5EF4-FFF2-40B4-BE49-F238E27FC236}">
                <a16:creationId xmlns:a16="http://schemas.microsoft.com/office/drawing/2014/main" id="{D6618C2B-4E1C-9E53-8BD4-2BB480ECF0BF}"/>
              </a:ext>
            </a:extLst>
          </p:cNvPr>
          <p:cNvSpPr>
            <a:spLocks noGrp="1"/>
          </p:cNvSpPr>
          <p:nvPr>
            <p:ph type="title"/>
          </p:nvPr>
        </p:nvSpPr>
        <p:spPr>
          <a:xfrm>
            <a:off x="831850" y="2945929"/>
            <a:ext cx="10417918" cy="483071"/>
          </a:xfrm>
          <a:prstGeom prst="rect">
            <a:avLst/>
          </a:prstGeom>
        </p:spPr>
        <p:txBody>
          <a:bodyPr>
            <a:noAutofit/>
          </a:bodyPr>
          <a:lstStyle>
            <a:lvl1pPr>
              <a:defRPr sz="4400">
                <a:solidFill>
                  <a:schemeClr val="bg1"/>
                </a:solidFill>
              </a:defRPr>
            </a:lvl1pPr>
          </a:lstStyle>
          <a:p>
            <a:r>
              <a:rPr lang="en-US" dirty="0"/>
              <a:t>Click to edit Master title style</a:t>
            </a:r>
            <a:endParaRPr lang="en-GB" dirty="0"/>
          </a:p>
        </p:txBody>
      </p:sp>
    </p:spTree>
    <p:extLst>
      <p:ext uri="{BB962C8B-B14F-4D97-AF65-F5344CB8AC3E}">
        <p14:creationId xmlns:p14="http://schemas.microsoft.com/office/powerpoint/2010/main" val="1590214209"/>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Divider with image 03">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D7F920-F5F8-BE72-E847-CFF6084BADCE}"/>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97665" y="198052"/>
            <a:ext cx="11769191" cy="6446847"/>
          </a:xfrm>
          <a:prstGeom prst="rect">
            <a:avLst/>
          </a:prstGeom>
        </p:spPr>
      </p:pic>
      <p:sp>
        <p:nvSpPr>
          <p:cNvPr id="2" name="Title 1">
            <a:extLst>
              <a:ext uri="{FF2B5EF4-FFF2-40B4-BE49-F238E27FC236}">
                <a16:creationId xmlns:a16="http://schemas.microsoft.com/office/drawing/2014/main" id="{D6618C2B-4E1C-9E53-8BD4-2BB480ECF0BF}"/>
              </a:ext>
            </a:extLst>
          </p:cNvPr>
          <p:cNvSpPr>
            <a:spLocks noGrp="1"/>
          </p:cNvSpPr>
          <p:nvPr>
            <p:ph type="title"/>
          </p:nvPr>
        </p:nvSpPr>
        <p:spPr>
          <a:xfrm>
            <a:off x="831850" y="2945929"/>
            <a:ext cx="10417918" cy="483071"/>
          </a:xfrm>
          <a:prstGeom prst="rect">
            <a:avLst/>
          </a:prstGeom>
        </p:spPr>
        <p:txBody>
          <a:bodyPr>
            <a:noAutofit/>
          </a:bodyPr>
          <a:lstStyle>
            <a:lvl1pPr>
              <a:defRPr sz="4400">
                <a:solidFill>
                  <a:schemeClr val="bg1"/>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122914286"/>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sp>
        <p:nvSpPr>
          <p:cNvPr id="7" name="Media Placeholder 6">
            <a:extLst>
              <a:ext uri="{FF2B5EF4-FFF2-40B4-BE49-F238E27FC236}">
                <a16:creationId xmlns:a16="http://schemas.microsoft.com/office/drawing/2014/main" id="{2B55B353-2F35-BD45-B4D9-6B0B7F4A906C}"/>
              </a:ext>
            </a:extLst>
          </p:cNvPr>
          <p:cNvSpPr>
            <a:spLocks noGrp="1"/>
          </p:cNvSpPr>
          <p:nvPr>
            <p:ph type="media" sz="quarter" idx="10"/>
          </p:nvPr>
        </p:nvSpPr>
        <p:spPr>
          <a:xfrm>
            <a:off x="0" y="0"/>
            <a:ext cx="12192000" cy="6858000"/>
          </a:xfrm>
        </p:spPr>
        <p:txBody>
          <a:bodyPr/>
          <a:lstStyle/>
          <a:p>
            <a:endParaRPr lang="en-GB"/>
          </a:p>
        </p:txBody>
      </p:sp>
    </p:spTree>
    <p:extLst>
      <p:ext uri="{BB962C8B-B14F-4D97-AF65-F5344CB8AC3E}">
        <p14:creationId xmlns:p14="http://schemas.microsoft.com/office/powerpoint/2010/main" val="211021045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only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4E435F-2CF2-8458-CDEC-DCCA4F3BE851}"/>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C72D4AEA-E9C1-BB89-09F3-BE33390CFD35}"/>
              </a:ext>
            </a:extLst>
          </p:cNvPr>
          <p:cNvSpPr>
            <a:spLocks noGrp="1"/>
          </p:cNvSpPr>
          <p:nvPr>
            <p:ph type="ftr" sz="quarter" idx="10"/>
          </p:nvPr>
        </p:nvSpPr>
        <p:spPr/>
        <p:txBody>
          <a:bodyPr/>
          <a:lstStyle/>
          <a:p>
            <a:r>
              <a:rPr lang="en-GB"/>
              <a:t>Confidential and Proprietary</a:t>
            </a:r>
            <a:endParaRPr lang="en-GB" dirty="0"/>
          </a:p>
        </p:txBody>
      </p:sp>
      <p:sp>
        <p:nvSpPr>
          <p:cNvPr id="7" name="Slide Number Placeholder 6">
            <a:extLst>
              <a:ext uri="{FF2B5EF4-FFF2-40B4-BE49-F238E27FC236}">
                <a16:creationId xmlns:a16="http://schemas.microsoft.com/office/drawing/2014/main" id="{19624890-95E5-A49E-9E6C-4AA46B0A1281}"/>
              </a:ext>
            </a:extLst>
          </p:cNvPr>
          <p:cNvSpPr>
            <a:spLocks noGrp="1"/>
          </p:cNvSpPr>
          <p:nvPr>
            <p:ph type="sldNum" sz="quarter" idx="11"/>
          </p:nvPr>
        </p:nvSpPr>
        <p:spPr/>
        <p:txBody>
          <a:bodyPr/>
          <a:lstStyle/>
          <a:p>
            <a:fld id="{B6F15528-21DE-4FAA-801E-634DDDAF4B2B}" type="slidenum">
              <a:rPr lang="it-IT" smtClean="0"/>
              <a:pPr/>
              <a:t>‹N›</a:t>
            </a:fld>
            <a:endParaRPr lang="it-IT" dirty="0"/>
          </a:p>
        </p:txBody>
      </p:sp>
    </p:spTree>
    <p:extLst>
      <p:ext uri="{BB962C8B-B14F-4D97-AF65-F5344CB8AC3E}">
        <p14:creationId xmlns:p14="http://schemas.microsoft.com/office/powerpoint/2010/main" val="594870100"/>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F43CEC1D-63AA-3BC6-21F7-2403F2A32B25}"/>
              </a:ext>
            </a:extLst>
          </p:cNvPr>
          <p:cNvSpPr>
            <a:spLocks noGrp="1"/>
          </p:cNvSpPr>
          <p:nvPr>
            <p:ph type="ftr" sz="quarter" idx="10"/>
          </p:nvPr>
        </p:nvSpPr>
        <p:spPr/>
        <p:txBody>
          <a:bodyPr/>
          <a:lstStyle/>
          <a:p>
            <a:r>
              <a:rPr lang="en-GB"/>
              <a:t>Confidential and Proprietary</a:t>
            </a:r>
            <a:endParaRPr lang="en-GB" dirty="0"/>
          </a:p>
        </p:txBody>
      </p:sp>
      <p:sp>
        <p:nvSpPr>
          <p:cNvPr id="6" name="Slide Number Placeholder 5">
            <a:extLst>
              <a:ext uri="{FF2B5EF4-FFF2-40B4-BE49-F238E27FC236}">
                <a16:creationId xmlns:a16="http://schemas.microsoft.com/office/drawing/2014/main" id="{8F22CA82-7279-2E22-93AB-9DA8FCA729E8}"/>
              </a:ext>
            </a:extLst>
          </p:cNvPr>
          <p:cNvSpPr>
            <a:spLocks noGrp="1"/>
          </p:cNvSpPr>
          <p:nvPr>
            <p:ph type="sldNum" sz="quarter" idx="11"/>
          </p:nvPr>
        </p:nvSpPr>
        <p:spPr/>
        <p:txBody>
          <a:bodyPr/>
          <a:lstStyle/>
          <a:p>
            <a:fld id="{B6F15528-21DE-4FAA-801E-634DDDAF4B2B}" type="slidenum">
              <a:rPr lang="it-IT" smtClean="0"/>
              <a:pPr/>
              <a:t>‹N›</a:t>
            </a:fld>
            <a:endParaRPr lang="it-IT" dirty="0"/>
          </a:p>
        </p:txBody>
      </p:sp>
    </p:spTree>
    <p:extLst>
      <p:ext uri="{BB962C8B-B14F-4D97-AF65-F5344CB8AC3E}">
        <p14:creationId xmlns:p14="http://schemas.microsoft.com/office/powerpoint/2010/main" val="22464978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VER CUSTOM SYNTHESIS">
    <p:spTree>
      <p:nvGrpSpPr>
        <p:cNvPr id="1" name=""/>
        <p:cNvGrpSpPr/>
        <p:nvPr/>
      </p:nvGrpSpPr>
      <p:grpSpPr>
        <a:xfrm>
          <a:off x="0" y="0"/>
          <a:ext cx="0" cy="0"/>
          <a:chOff x="0" y="0"/>
          <a:chExt cx="0" cy="0"/>
        </a:xfrm>
      </p:grpSpPr>
      <p:pic>
        <p:nvPicPr>
          <p:cNvPr id="10" name="Picture 9" descr="A person in a white protective suit and mask&#10;&#10;AI-generated content may be incorrect.">
            <a:extLst>
              <a:ext uri="{FF2B5EF4-FFF2-40B4-BE49-F238E27FC236}">
                <a16:creationId xmlns:a16="http://schemas.microsoft.com/office/drawing/2014/main" id="{8AD6AC0D-209C-C01D-8C36-BDF3A8A0D07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7085" y="-16933"/>
            <a:ext cx="12308114" cy="6923800"/>
          </a:xfrm>
          <a:prstGeom prst="rect">
            <a:avLst/>
          </a:prstGeom>
        </p:spPr>
      </p:pic>
      <p:sp>
        <p:nvSpPr>
          <p:cNvPr id="9" name="Title 8">
            <a:extLst>
              <a:ext uri="{FF2B5EF4-FFF2-40B4-BE49-F238E27FC236}">
                <a16:creationId xmlns:a16="http://schemas.microsoft.com/office/drawing/2014/main" id="{6C03BCC6-8312-4BEF-1D4B-BB0AB2CE75CE}"/>
              </a:ext>
            </a:extLst>
          </p:cNvPr>
          <p:cNvSpPr>
            <a:spLocks noGrp="1"/>
          </p:cNvSpPr>
          <p:nvPr>
            <p:ph type="title" hasCustomPrompt="1"/>
          </p:nvPr>
        </p:nvSpPr>
        <p:spPr>
          <a:xfrm>
            <a:off x="887041" y="3194190"/>
            <a:ext cx="5775016" cy="483071"/>
          </a:xfrm>
          <a:prstGeom prst="rect">
            <a:avLst/>
          </a:prstGeom>
        </p:spPr>
        <p:txBody>
          <a:bodyPr>
            <a:noAutofit/>
          </a:bodyPr>
          <a:lstStyle>
            <a:lvl1pPr>
              <a:defRPr sz="4000" b="1">
                <a:solidFill>
                  <a:schemeClr val="bg1"/>
                </a:solidFill>
                <a:latin typeface="+mj-lt"/>
              </a:defRPr>
            </a:lvl1pPr>
          </a:lstStyle>
          <a:p>
            <a:r>
              <a:rPr lang="en-US" dirty="0"/>
              <a:t>CLICK TO EDIT MASTER TITLE STYLE</a:t>
            </a:r>
            <a:endParaRPr lang="en-GB" dirty="0"/>
          </a:p>
        </p:txBody>
      </p:sp>
      <p:sp>
        <p:nvSpPr>
          <p:cNvPr id="2" name="Text Placeholder 11">
            <a:extLst>
              <a:ext uri="{FF2B5EF4-FFF2-40B4-BE49-F238E27FC236}">
                <a16:creationId xmlns:a16="http://schemas.microsoft.com/office/drawing/2014/main" id="{BA3A5CC4-78FD-A84A-0338-51F53111369F}"/>
              </a:ext>
            </a:extLst>
          </p:cNvPr>
          <p:cNvSpPr>
            <a:spLocks noGrp="1"/>
          </p:cNvSpPr>
          <p:nvPr>
            <p:ph type="body" sz="quarter" idx="11"/>
          </p:nvPr>
        </p:nvSpPr>
        <p:spPr>
          <a:xfrm>
            <a:off x="872755" y="4539580"/>
            <a:ext cx="5339360" cy="346250"/>
          </a:xfrm>
          <a:prstGeom prst="rect">
            <a:avLst/>
          </a:prstGeom>
        </p:spPr>
        <p:txBody>
          <a:bodyPr/>
          <a:lstStyle>
            <a:lvl1pPr>
              <a:defRPr lang="en-US" sz="2335" b="1" kern="0" dirty="0">
                <a:solidFill>
                  <a:srgbClr val="FFFFFF"/>
                </a:solidFill>
                <a:latin typeface="+mn-lt"/>
                <a:ea typeface="+mn-ea"/>
                <a:cs typeface="Inter"/>
              </a:defRPr>
            </a:lvl1pPr>
          </a:lstStyle>
          <a:p>
            <a:pPr lvl="0"/>
            <a:r>
              <a:rPr lang="en-US" dirty="0"/>
              <a:t>Click to edit Master text styles</a:t>
            </a:r>
            <a:endParaRPr lang="en-GB" dirty="0"/>
          </a:p>
        </p:txBody>
      </p:sp>
      <p:pic>
        <p:nvPicPr>
          <p:cNvPr id="13" name="Picture 12">
            <a:extLst>
              <a:ext uri="{FF2B5EF4-FFF2-40B4-BE49-F238E27FC236}">
                <a16:creationId xmlns:a16="http://schemas.microsoft.com/office/drawing/2014/main" id="{98FBA056-37A4-43AD-8203-781A8744074B}"/>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29470" y="233437"/>
            <a:ext cx="1197693" cy="1268145"/>
          </a:xfrm>
          <a:prstGeom prst="rect">
            <a:avLst/>
          </a:prstGeom>
        </p:spPr>
      </p:pic>
      <p:sp>
        <p:nvSpPr>
          <p:cNvPr id="15" name="Text Placeholder 11">
            <a:extLst>
              <a:ext uri="{FF2B5EF4-FFF2-40B4-BE49-F238E27FC236}">
                <a16:creationId xmlns:a16="http://schemas.microsoft.com/office/drawing/2014/main" id="{97F5BCBD-E659-9D2B-80F2-893F8B616BD3}"/>
              </a:ext>
            </a:extLst>
          </p:cNvPr>
          <p:cNvSpPr>
            <a:spLocks noGrp="1"/>
          </p:cNvSpPr>
          <p:nvPr>
            <p:ph type="body" sz="quarter" idx="12"/>
          </p:nvPr>
        </p:nvSpPr>
        <p:spPr>
          <a:xfrm>
            <a:off x="872755" y="4923525"/>
            <a:ext cx="5339360" cy="346250"/>
          </a:xfrm>
          <a:prstGeom prst="rect">
            <a:avLst/>
          </a:prstGeom>
        </p:spPr>
        <p:txBody>
          <a:bodyPr/>
          <a:lstStyle>
            <a:lvl1pPr>
              <a:defRPr lang="en-GB" sz="1668" kern="0" spc="-6" dirty="0">
                <a:solidFill>
                  <a:srgbClr val="FFFFFF"/>
                </a:solidFill>
                <a:latin typeface="+mn-lt"/>
                <a:ea typeface="+mn-ea"/>
                <a:cs typeface="Inter Light"/>
              </a:defRPr>
            </a:lvl1pPr>
          </a:lstStyle>
          <a:p>
            <a:pPr lvl="0"/>
            <a:r>
              <a:rPr lang="en-US" dirty="0"/>
              <a:t>Click to edit Master text styles</a:t>
            </a:r>
            <a:endParaRPr lang="en-GB" dirty="0"/>
          </a:p>
        </p:txBody>
      </p:sp>
      <p:sp>
        <p:nvSpPr>
          <p:cNvPr id="16" name="Holder 5"/>
          <p:cNvSpPr>
            <a:spLocks noGrp="1"/>
          </p:cNvSpPr>
          <p:nvPr>
            <p:ph type="dt" sz="half" idx="6"/>
          </p:nvPr>
        </p:nvSpPr>
        <p:spPr>
          <a:xfrm>
            <a:off x="872754" y="6227622"/>
            <a:ext cx="2804160" cy="168059"/>
          </a:xfrm>
          <a:prstGeom prst="rect">
            <a:avLst/>
          </a:prstGeom>
        </p:spPr>
        <p:txBody>
          <a:bodyPr lIns="0" tIns="0" rIns="0" bIns="0"/>
          <a:lstStyle>
            <a:lvl1pPr algn="l">
              <a:defRPr lang="en-US" sz="1092" kern="0">
                <a:solidFill>
                  <a:prstClr val="white"/>
                </a:solidFill>
                <a:latin typeface="+mn-lt"/>
                <a:ea typeface="Inter" panose="02000503000000020004" pitchFamily="2" charset="0"/>
                <a:cs typeface="+mn-cs"/>
              </a:defRPr>
            </a:lvl1pPr>
          </a:lstStyle>
          <a:p>
            <a:endParaRPr lang="en-GB" dirty="0"/>
          </a:p>
        </p:txBody>
      </p:sp>
    </p:spTree>
    <p:extLst>
      <p:ext uri="{BB962C8B-B14F-4D97-AF65-F5344CB8AC3E}">
        <p14:creationId xmlns:p14="http://schemas.microsoft.com/office/powerpoint/2010/main" val="2421617645"/>
      </p:ext>
    </p:extLst>
  </p:cSld>
  <p:clrMapOvr>
    <a:masterClrMapping/>
  </p:clrMapOvr>
  <p:extLst>
    <p:ext uri="{DCECCB84-F9BA-43D5-87BE-67443E8EF086}">
      <p15:sldGuideLst xmlns:p15="http://schemas.microsoft.com/office/powerpoint/2012/main">
        <p15:guide id="1" orient="horz" pos="169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VER R&amp;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AD6AC0D-209C-C01D-8C36-BDF3A8A0D07B}"/>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87085" y="-16690"/>
            <a:ext cx="12308114" cy="6923314"/>
          </a:xfrm>
          <a:prstGeom prst="rect">
            <a:avLst/>
          </a:prstGeom>
        </p:spPr>
      </p:pic>
      <p:sp>
        <p:nvSpPr>
          <p:cNvPr id="9" name="Title 8">
            <a:extLst>
              <a:ext uri="{FF2B5EF4-FFF2-40B4-BE49-F238E27FC236}">
                <a16:creationId xmlns:a16="http://schemas.microsoft.com/office/drawing/2014/main" id="{6C03BCC6-8312-4BEF-1D4B-BB0AB2CE75CE}"/>
              </a:ext>
            </a:extLst>
          </p:cNvPr>
          <p:cNvSpPr>
            <a:spLocks noGrp="1"/>
          </p:cNvSpPr>
          <p:nvPr>
            <p:ph type="title" hasCustomPrompt="1"/>
          </p:nvPr>
        </p:nvSpPr>
        <p:spPr>
          <a:xfrm>
            <a:off x="887041" y="3194190"/>
            <a:ext cx="5775016" cy="483071"/>
          </a:xfrm>
          <a:prstGeom prst="rect">
            <a:avLst/>
          </a:prstGeom>
        </p:spPr>
        <p:txBody>
          <a:bodyPr>
            <a:noAutofit/>
          </a:bodyPr>
          <a:lstStyle>
            <a:lvl1pPr>
              <a:defRPr sz="4000" b="1">
                <a:solidFill>
                  <a:schemeClr val="bg1"/>
                </a:solidFill>
                <a:latin typeface="+mj-lt"/>
              </a:defRPr>
            </a:lvl1pPr>
          </a:lstStyle>
          <a:p>
            <a:r>
              <a:rPr lang="en-US" dirty="0"/>
              <a:t>CLICK TO EDIT MASTER TITLE STYLE</a:t>
            </a:r>
            <a:endParaRPr lang="en-GB" dirty="0"/>
          </a:p>
        </p:txBody>
      </p:sp>
      <p:sp>
        <p:nvSpPr>
          <p:cNvPr id="2" name="Text Placeholder 11">
            <a:extLst>
              <a:ext uri="{FF2B5EF4-FFF2-40B4-BE49-F238E27FC236}">
                <a16:creationId xmlns:a16="http://schemas.microsoft.com/office/drawing/2014/main" id="{BA3A5CC4-78FD-A84A-0338-51F53111369F}"/>
              </a:ext>
            </a:extLst>
          </p:cNvPr>
          <p:cNvSpPr>
            <a:spLocks noGrp="1"/>
          </p:cNvSpPr>
          <p:nvPr>
            <p:ph type="body" sz="quarter" idx="11"/>
          </p:nvPr>
        </p:nvSpPr>
        <p:spPr>
          <a:xfrm>
            <a:off x="872755" y="4539580"/>
            <a:ext cx="5339360" cy="346250"/>
          </a:xfrm>
          <a:prstGeom prst="rect">
            <a:avLst/>
          </a:prstGeom>
        </p:spPr>
        <p:txBody>
          <a:bodyPr/>
          <a:lstStyle>
            <a:lvl1pPr>
              <a:defRPr lang="en-US" sz="2335" b="1" kern="0" dirty="0">
                <a:solidFill>
                  <a:srgbClr val="FFFFFF"/>
                </a:solidFill>
                <a:latin typeface="+mn-lt"/>
                <a:ea typeface="+mn-ea"/>
                <a:cs typeface="Inter"/>
              </a:defRPr>
            </a:lvl1pPr>
          </a:lstStyle>
          <a:p>
            <a:pPr lvl="0"/>
            <a:r>
              <a:rPr lang="en-US" dirty="0"/>
              <a:t>Click to edit Master text styles</a:t>
            </a:r>
            <a:endParaRPr lang="en-GB" dirty="0"/>
          </a:p>
        </p:txBody>
      </p:sp>
      <p:pic>
        <p:nvPicPr>
          <p:cNvPr id="13" name="Picture 12">
            <a:extLst>
              <a:ext uri="{FF2B5EF4-FFF2-40B4-BE49-F238E27FC236}">
                <a16:creationId xmlns:a16="http://schemas.microsoft.com/office/drawing/2014/main" id="{98FBA056-37A4-43AD-8203-781A8744074B}"/>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29470" y="233437"/>
            <a:ext cx="1197693" cy="1268145"/>
          </a:xfrm>
          <a:prstGeom prst="rect">
            <a:avLst/>
          </a:prstGeom>
        </p:spPr>
      </p:pic>
      <p:sp>
        <p:nvSpPr>
          <p:cNvPr id="15" name="Text Placeholder 11">
            <a:extLst>
              <a:ext uri="{FF2B5EF4-FFF2-40B4-BE49-F238E27FC236}">
                <a16:creationId xmlns:a16="http://schemas.microsoft.com/office/drawing/2014/main" id="{97F5BCBD-E659-9D2B-80F2-893F8B616BD3}"/>
              </a:ext>
            </a:extLst>
          </p:cNvPr>
          <p:cNvSpPr>
            <a:spLocks noGrp="1"/>
          </p:cNvSpPr>
          <p:nvPr>
            <p:ph type="body" sz="quarter" idx="12"/>
          </p:nvPr>
        </p:nvSpPr>
        <p:spPr>
          <a:xfrm>
            <a:off x="872755" y="4923525"/>
            <a:ext cx="5339360" cy="346250"/>
          </a:xfrm>
          <a:prstGeom prst="rect">
            <a:avLst/>
          </a:prstGeom>
        </p:spPr>
        <p:txBody>
          <a:bodyPr/>
          <a:lstStyle>
            <a:lvl1pPr>
              <a:defRPr lang="en-GB" sz="1668" kern="0" spc="-6" dirty="0">
                <a:solidFill>
                  <a:srgbClr val="FFFFFF"/>
                </a:solidFill>
                <a:latin typeface="+mn-lt"/>
                <a:ea typeface="+mn-ea"/>
                <a:cs typeface="Inter Light"/>
              </a:defRPr>
            </a:lvl1pPr>
          </a:lstStyle>
          <a:p>
            <a:pPr lvl="0"/>
            <a:r>
              <a:rPr lang="en-US" dirty="0"/>
              <a:t>Click to edit Master text styles</a:t>
            </a:r>
            <a:endParaRPr lang="en-GB" dirty="0"/>
          </a:p>
        </p:txBody>
      </p:sp>
      <p:sp>
        <p:nvSpPr>
          <p:cNvPr id="16" name="Holder 5"/>
          <p:cNvSpPr>
            <a:spLocks noGrp="1"/>
          </p:cNvSpPr>
          <p:nvPr>
            <p:ph type="dt" sz="half" idx="6"/>
          </p:nvPr>
        </p:nvSpPr>
        <p:spPr>
          <a:xfrm>
            <a:off x="872754" y="6227622"/>
            <a:ext cx="2804160" cy="168059"/>
          </a:xfrm>
          <a:prstGeom prst="rect">
            <a:avLst/>
          </a:prstGeom>
        </p:spPr>
        <p:txBody>
          <a:bodyPr lIns="0" tIns="0" rIns="0" bIns="0"/>
          <a:lstStyle>
            <a:lvl1pPr algn="l">
              <a:defRPr lang="en-US" sz="1092" kern="0">
                <a:solidFill>
                  <a:prstClr val="white"/>
                </a:solidFill>
                <a:latin typeface="+mn-lt"/>
                <a:ea typeface="Inter" panose="02000503000000020004" pitchFamily="2" charset="0"/>
                <a:cs typeface="+mn-cs"/>
              </a:defRPr>
            </a:lvl1pPr>
          </a:lstStyle>
          <a:p>
            <a:endParaRPr lang="en-GB" dirty="0"/>
          </a:p>
        </p:txBody>
      </p:sp>
    </p:spTree>
    <p:extLst>
      <p:ext uri="{BB962C8B-B14F-4D97-AF65-F5344CB8AC3E}">
        <p14:creationId xmlns:p14="http://schemas.microsoft.com/office/powerpoint/2010/main" val="1246129450"/>
      </p:ext>
    </p:extLst>
  </p:cSld>
  <p:clrMapOvr>
    <a:masterClrMapping/>
  </p:clrMapOvr>
  <p:extLst>
    <p:ext uri="{DCECCB84-F9BA-43D5-87BE-67443E8EF086}">
      <p15:sldGuideLst xmlns:p15="http://schemas.microsoft.com/office/powerpoint/2012/main">
        <p15:guide id="1" orient="horz" pos="169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VER Industrializati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AD6AC0D-209C-C01D-8C36-BDF3A8A0D07B}"/>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16113" y="-65314"/>
            <a:ext cx="12308113" cy="6923314"/>
          </a:xfrm>
          <a:prstGeom prst="rect">
            <a:avLst/>
          </a:prstGeom>
        </p:spPr>
      </p:pic>
      <p:sp>
        <p:nvSpPr>
          <p:cNvPr id="9" name="Title 8">
            <a:extLst>
              <a:ext uri="{FF2B5EF4-FFF2-40B4-BE49-F238E27FC236}">
                <a16:creationId xmlns:a16="http://schemas.microsoft.com/office/drawing/2014/main" id="{6C03BCC6-8312-4BEF-1D4B-BB0AB2CE75CE}"/>
              </a:ext>
            </a:extLst>
          </p:cNvPr>
          <p:cNvSpPr>
            <a:spLocks noGrp="1"/>
          </p:cNvSpPr>
          <p:nvPr>
            <p:ph type="title" hasCustomPrompt="1"/>
          </p:nvPr>
        </p:nvSpPr>
        <p:spPr>
          <a:xfrm>
            <a:off x="887041" y="3194190"/>
            <a:ext cx="5775016" cy="483071"/>
          </a:xfrm>
          <a:prstGeom prst="rect">
            <a:avLst/>
          </a:prstGeom>
        </p:spPr>
        <p:txBody>
          <a:bodyPr>
            <a:noAutofit/>
          </a:bodyPr>
          <a:lstStyle>
            <a:lvl1pPr>
              <a:defRPr sz="4000" b="1">
                <a:solidFill>
                  <a:schemeClr val="bg1"/>
                </a:solidFill>
                <a:latin typeface="+mj-lt"/>
              </a:defRPr>
            </a:lvl1pPr>
          </a:lstStyle>
          <a:p>
            <a:r>
              <a:rPr lang="en-US" dirty="0"/>
              <a:t>CLICK TO EDIT MASTER TITLE STYLE</a:t>
            </a:r>
            <a:endParaRPr lang="en-GB" dirty="0"/>
          </a:p>
        </p:txBody>
      </p:sp>
      <p:sp>
        <p:nvSpPr>
          <p:cNvPr id="2" name="Text Placeholder 11">
            <a:extLst>
              <a:ext uri="{FF2B5EF4-FFF2-40B4-BE49-F238E27FC236}">
                <a16:creationId xmlns:a16="http://schemas.microsoft.com/office/drawing/2014/main" id="{BA3A5CC4-78FD-A84A-0338-51F53111369F}"/>
              </a:ext>
            </a:extLst>
          </p:cNvPr>
          <p:cNvSpPr>
            <a:spLocks noGrp="1"/>
          </p:cNvSpPr>
          <p:nvPr>
            <p:ph type="body" sz="quarter" idx="11"/>
          </p:nvPr>
        </p:nvSpPr>
        <p:spPr>
          <a:xfrm>
            <a:off x="872755" y="4539580"/>
            <a:ext cx="5339360" cy="346250"/>
          </a:xfrm>
          <a:prstGeom prst="rect">
            <a:avLst/>
          </a:prstGeom>
        </p:spPr>
        <p:txBody>
          <a:bodyPr/>
          <a:lstStyle>
            <a:lvl1pPr>
              <a:defRPr lang="en-US" sz="2335" b="1" kern="0" dirty="0">
                <a:solidFill>
                  <a:srgbClr val="FFFFFF"/>
                </a:solidFill>
                <a:latin typeface="+mn-lt"/>
                <a:ea typeface="+mn-ea"/>
                <a:cs typeface="Inter"/>
              </a:defRPr>
            </a:lvl1pPr>
          </a:lstStyle>
          <a:p>
            <a:pPr lvl="0"/>
            <a:r>
              <a:rPr lang="en-US" dirty="0"/>
              <a:t>Click to edit Master text styles</a:t>
            </a:r>
            <a:endParaRPr lang="en-GB" dirty="0"/>
          </a:p>
        </p:txBody>
      </p:sp>
      <p:pic>
        <p:nvPicPr>
          <p:cNvPr id="13" name="Picture 12">
            <a:extLst>
              <a:ext uri="{FF2B5EF4-FFF2-40B4-BE49-F238E27FC236}">
                <a16:creationId xmlns:a16="http://schemas.microsoft.com/office/drawing/2014/main" id="{98FBA056-37A4-43AD-8203-781A8744074B}"/>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29470" y="233437"/>
            <a:ext cx="1197693" cy="1268145"/>
          </a:xfrm>
          <a:prstGeom prst="rect">
            <a:avLst/>
          </a:prstGeom>
        </p:spPr>
      </p:pic>
      <p:sp>
        <p:nvSpPr>
          <p:cNvPr id="15" name="Text Placeholder 11">
            <a:extLst>
              <a:ext uri="{FF2B5EF4-FFF2-40B4-BE49-F238E27FC236}">
                <a16:creationId xmlns:a16="http://schemas.microsoft.com/office/drawing/2014/main" id="{97F5BCBD-E659-9D2B-80F2-893F8B616BD3}"/>
              </a:ext>
            </a:extLst>
          </p:cNvPr>
          <p:cNvSpPr>
            <a:spLocks noGrp="1"/>
          </p:cNvSpPr>
          <p:nvPr>
            <p:ph type="body" sz="quarter" idx="12"/>
          </p:nvPr>
        </p:nvSpPr>
        <p:spPr>
          <a:xfrm>
            <a:off x="872755" y="4923525"/>
            <a:ext cx="5339360" cy="346250"/>
          </a:xfrm>
          <a:prstGeom prst="rect">
            <a:avLst/>
          </a:prstGeom>
        </p:spPr>
        <p:txBody>
          <a:bodyPr/>
          <a:lstStyle>
            <a:lvl1pPr>
              <a:defRPr lang="en-GB" sz="1668" kern="0" spc="-6" dirty="0">
                <a:solidFill>
                  <a:srgbClr val="FFFFFF"/>
                </a:solidFill>
                <a:latin typeface="+mn-lt"/>
                <a:ea typeface="+mn-ea"/>
                <a:cs typeface="Inter Light"/>
              </a:defRPr>
            </a:lvl1pPr>
          </a:lstStyle>
          <a:p>
            <a:pPr lvl="0"/>
            <a:r>
              <a:rPr lang="en-US" dirty="0"/>
              <a:t>Click to edit Master text styles</a:t>
            </a:r>
            <a:endParaRPr lang="en-GB" dirty="0"/>
          </a:p>
        </p:txBody>
      </p:sp>
      <p:sp>
        <p:nvSpPr>
          <p:cNvPr id="16" name="Holder 5"/>
          <p:cNvSpPr>
            <a:spLocks noGrp="1"/>
          </p:cNvSpPr>
          <p:nvPr>
            <p:ph type="dt" sz="half" idx="6"/>
          </p:nvPr>
        </p:nvSpPr>
        <p:spPr>
          <a:xfrm>
            <a:off x="872754" y="6227622"/>
            <a:ext cx="2804160" cy="168059"/>
          </a:xfrm>
          <a:prstGeom prst="rect">
            <a:avLst/>
          </a:prstGeom>
        </p:spPr>
        <p:txBody>
          <a:bodyPr lIns="0" tIns="0" rIns="0" bIns="0"/>
          <a:lstStyle>
            <a:lvl1pPr algn="l">
              <a:defRPr lang="en-US" sz="1092" kern="0">
                <a:solidFill>
                  <a:prstClr val="white"/>
                </a:solidFill>
                <a:latin typeface="+mn-lt"/>
                <a:ea typeface="Inter" panose="02000503000000020004" pitchFamily="2" charset="0"/>
                <a:cs typeface="+mn-cs"/>
              </a:defRPr>
            </a:lvl1pPr>
          </a:lstStyle>
          <a:p>
            <a:endParaRPr lang="en-GB" dirty="0"/>
          </a:p>
        </p:txBody>
      </p:sp>
    </p:spTree>
    <p:extLst>
      <p:ext uri="{BB962C8B-B14F-4D97-AF65-F5344CB8AC3E}">
        <p14:creationId xmlns:p14="http://schemas.microsoft.com/office/powerpoint/2010/main" val="654822490"/>
      </p:ext>
    </p:extLst>
  </p:cSld>
  <p:clrMapOvr>
    <a:masterClrMapping/>
  </p:clrMapOvr>
  <p:extLst>
    <p:ext uri="{DCECCB84-F9BA-43D5-87BE-67443E8EF086}">
      <p15:sldGuideLst xmlns:p15="http://schemas.microsoft.com/office/powerpoint/2012/main">
        <p15:guide id="1" orient="horz" pos="169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504470" y="6470274"/>
            <a:ext cx="7542250" cy="184666"/>
          </a:xfrm>
          <a:prstGeom prst="rect">
            <a:avLst/>
          </a:prstGeom>
        </p:spPr>
        <p:txBody>
          <a:bodyPr lIns="0" tIns="0" rIns="0" bIns="0"/>
          <a:lstStyle>
            <a:lvl1pPr algn="l">
              <a:defRPr>
                <a:solidFill>
                  <a:schemeClr val="tx1">
                    <a:tint val="75000"/>
                  </a:schemeClr>
                </a:solidFill>
                <a:latin typeface="+mn-lt"/>
              </a:defRPr>
            </a:lvl1pPr>
          </a:lstStyle>
          <a:p>
            <a:r>
              <a:rPr lang="en-GB" dirty="0"/>
              <a:t>Confidential and Proprietary</a:t>
            </a: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latin typeface="+mn-lt"/>
              </a:defRPr>
            </a:lvl1pPr>
          </a:lstStyle>
          <a:p>
            <a:fld id="{B6F15528-21DE-4FAA-801E-634DDDAF4B2B}" type="slidenum">
              <a:rPr lang="en-GB" smtClean="0"/>
              <a:pPr/>
              <a:t>‹N›</a:t>
            </a:fld>
            <a:endParaRPr lang="en-GB"/>
          </a:p>
        </p:txBody>
      </p:sp>
      <p:sp>
        <p:nvSpPr>
          <p:cNvPr id="9" name="Title 8">
            <a:extLst>
              <a:ext uri="{FF2B5EF4-FFF2-40B4-BE49-F238E27FC236}">
                <a16:creationId xmlns:a16="http://schemas.microsoft.com/office/drawing/2014/main" id="{6C03BCC6-8312-4BEF-1D4B-BB0AB2CE75CE}"/>
              </a:ext>
            </a:extLst>
          </p:cNvPr>
          <p:cNvSpPr>
            <a:spLocks noGrp="1"/>
          </p:cNvSpPr>
          <p:nvPr>
            <p:ph type="title"/>
          </p:nvPr>
        </p:nvSpPr>
        <p:spPr>
          <a:xfrm>
            <a:off x="504470" y="640680"/>
            <a:ext cx="9889152" cy="483071"/>
          </a:xfrm>
          <a:prstGeom prst="rect">
            <a:avLst/>
          </a:prstGeom>
        </p:spPr>
        <p:txBody>
          <a:bodyPr/>
          <a:lstStyle>
            <a:lvl1pPr>
              <a:defRPr>
                <a:latin typeface="+mj-lt"/>
              </a:defRPr>
            </a:lvl1pPr>
          </a:lstStyle>
          <a:p>
            <a:r>
              <a:rPr lang="it-IT"/>
              <a:t>Fare clic per modificare lo stile del titolo dello schema</a:t>
            </a:r>
            <a:endParaRPr lang="en-GB" dirty="0"/>
          </a:p>
        </p:txBody>
      </p:sp>
      <p:sp>
        <p:nvSpPr>
          <p:cNvPr id="3" name="Text Placeholder 7">
            <a:extLst>
              <a:ext uri="{FF2B5EF4-FFF2-40B4-BE49-F238E27FC236}">
                <a16:creationId xmlns:a16="http://schemas.microsoft.com/office/drawing/2014/main" id="{FD540E4E-EC1E-D57B-16D9-80A75A3FB017}"/>
              </a:ext>
            </a:extLst>
          </p:cNvPr>
          <p:cNvSpPr>
            <a:spLocks noGrp="1"/>
          </p:cNvSpPr>
          <p:nvPr>
            <p:ph type="body" sz="quarter" idx="10"/>
          </p:nvPr>
        </p:nvSpPr>
        <p:spPr>
          <a:xfrm>
            <a:off x="504470" y="1996560"/>
            <a:ext cx="11183060" cy="4242449"/>
          </a:xfrm>
          <a:prstGeom prst="rect">
            <a:avLst/>
          </a:prstGeom>
        </p:spPr>
        <p:txBody>
          <a:bodyPr/>
          <a:lstStyle>
            <a:lvl1pPr marL="285750" indent="-285750">
              <a:buFont typeface="Inter" panose="020B0604020202020204" charset="0"/>
              <a:buChar char="-"/>
              <a:defRPr lang="en-US" dirty="0">
                <a:solidFill>
                  <a:schemeClr val="tx2"/>
                </a:solidFill>
                <a:latin typeface="+mn-lt"/>
                <a:ea typeface="+mn-ea"/>
                <a:cs typeface="+mn-cs"/>
              </a:defRPr>
            </a:lvl1pPr>
            <a:lvl2pPr indent="-285750">
              <a:buFont typeface="Inter" panose="020B0604020202020204" charset="0"/>
              <a:buChar char="-"/>
              <a:defRPr lang="en-US" dirty="0">
                <a:solidFill>
                  <a:schemeClr val="tx2"/>
                </a:solidFill>
                <a:latin typeface="+mn-lt"/>
                <a:ea typeface="+mn-ea"/>
                <a:cs typeface="+mn-cs"/>
              </a:defRPr>
            </a:lvl2pPr>
            <a:lvl3pPr indent="-285750">
              <a:buFont typeface="Inter" panose="020B0604020202020204" charset="0"/>
              <a:buChar char="-"/>
              <a:defRPr lang="en-US" dirty="0">
                <a:solidFill>
                  <a:schemeClr val="tx2"/>
                </a:solidFill>
                <a:latin typeface="+mn-lt"/>
                <a:ea typeface="+mn-ea"/>
                <a:cs typeface="+mn-cs"/>
              </a:defRPr>
            </a:lvl3pPr>
            <a:lvl4pPr indent="-285750">
              <a:buFont typeface="Inter" panose="020B0604020202020204" charset="0"/>
              <a:buChar char="-"/>
              <a:defRPr lang="en-US" dirty="0">
                <a:solidFill>
                  <a:schemeClr val="tx2"/>
                </a:solidFill>
                <a:latin typeface="+mn-lt"/>
                <a:ea typeface="+mn-ea"/>
                <a:cs typeface="+mn-cs"/>
              </a:defRPr>
            </a:lvl4pPr>
            <a:lvl5pPr indent="-285750">
              <a:buFont typeface="Inter" panose="020B0604020202020204" charset="0"/>
              <a:buChar char="-"/>
              <a:defRPr lang="en-GB" dirty="0">
                <a:solidFill>
                  <a:schemeClr val="tx2"/>
                </a:solidFill>
                <a:latin typeface="+mn-lt"/>
                <a:ea typeface="+mn-ea"/>
                <a:cs typeface="+mn-cs"/>
              </a:defRPr>
            </a:lvl5pPr>
            <a:lvl6pPr marL="1339850" indent="-265113">
              <a:buFont typeface="Inter" panose="020B0604020202020204" charset="0"/>
              <a:buChar char="-"/>
              <a:defRPr>
                <a:solidFill>
                  <a:schemeClr val="tx2"/>
                </a:solidFill>
              </a:defRPr>
            </a:lvl6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GB" dirty="0"/>
          </a:p>
        </p:txBody>
      </p:sp>
    </p:spTree>
    <p:extLst>
      <p:ext uri="{BB962C8B-B14F-4D97-AF65-F5344CB8AC3E}">
        <p14:creationId xmlns:p14="http://schemas.microsoft.com/office/powerpoint/2010/main" val="3270587006"/>
      </p:ext>
    </p:extLst>
  </p:cSld>
  <p:clrMapOvr>
    <a:masterClrMapping/>
  </p:clrMapOvr>
  <p:extLst>
    <p:ext uri="{DCECCB84-F9BA-43D5-87BE-67443E8EF086}">
      <p15:sldGuideLst xmlns:p15="http://schemas.microsoft.com/office/powerpoint/2012/main">
        <p15:guide id="1" orient="horz" pos="169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OVER Technologie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AD6AC0D-209C-C01D-8C36-BDF3A8A0D07B}"/>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87085" y="4811"/>
            <a:ext cx="12308113" cy="6880311"/>
          </a:xfrm>
          <a:prstGeom prst="rect">
            <a:avLst/>
          </a:prstGeom>
        </p:spPr>
      </p:pic>
      <p:sp>
        <p:nvSpPr>
          <p:cNvPr id="9" name="Title 8">
            <a:extLst>
              <a:ext uri="{FF2B5EF4-FFF2-40B4-BE49-F238E27FC236}">
                <a16:creationId xmlns:a16="http://schemas.microsoft.com/office/drawing/2014/main" id="{6C03BCC6-8312-4BEF-1D4B-BB0AB2CE75CE}"/>
              </a:ext>
            </a:extLst>
          </p:cNvPr>
          <p:cNvSpPr>
            <a:spLocks noGrp="1"/>
          </p:cNvSpPr>
          <p:nvPr>
            <p:ph type="title" hasCustomPrompt="1"/>
          </p:nvPr>
        </p:nvSpPr>
        <p:spPr>
          <a:xfrm>
            <a:off x="887041" y="3194190"/>
            <a:ext cx="5775016" cy="483071"/>
          </a:xfrm>
          <a:prstGeom prst="rect">
            <a:avLst/>
          </a:prstGeom>
        </p:spPr>
        <p:txBody>
          <a:bodyPr>
            <a:noAutofit/>
          </a:bodyPr>
          <a:lstStyle>
            <a:lvl1pPr>
              <a:defRPr sz="4000" b="1">
                <a:solidFill>
                  <a:schemeClr val="bg1"/>
                </a:solidFill>
                <a:latin typeface="+mj-lt"/>
              </a:defRPr>
            </a:lvl1pPr>
          </a:lstStyle>
          <a:p>
            <a:r>
              <a:rPr lang="en-US" dirty="0"/>
              <a:t>CLICK TO EDIT MASTER TITLE STYLE</a:t>
            </a:r>
            <a:endParaRPr lang="en-GB" dirty="0"/>
          </a:p>
        </p:txBody>
      </p:sp>
      <p:sp>
        <p:nvSpPr>
          <p:cNvPr id="2" name="Text Placeholder 11">
            <a:extLst>
              <a:ext uri="{FF2B5EF4-FFF2-40B4-BE49-F238E27FC236}">
                <a16:creationId xmlns:a16="http://schemas.microsoft.com/office/drawing/2014/main" id="{BA3A5CC4-78FD-A84A-0338-51F53111369F}"/>
              </a:ext>
            </a:extLst>
          </p:cNvPr>
          <p:cNvSpPr>
            <a:spLocks noGrp="1"/>
          </p:cNvSpPr>
          <p:nvPr>
            <p:ph type="body" sz="quarter" idx="11"/>
          </p:nvPr>
        </p:nvSpPr>
        <p:spPr>
          <a:xfrm>
            <a:off x="872755" y="4539580"/>
            <a:ext cx="5339360" cy="346250"/>
          </a:xfrm>
          <a:prstGeom prst="rect">
            <a:avLst/>
          </a:prstGeom>
        </p:spPr>
        <p:txBody>
          <a:bodyPr/>
          <a:lstStyle>
            <a:lvl1pPr>
              <a:defRPr lang="en-US" sz="2335" b="1" kern="0" dirty="0">
                <a:solidFill>
                  <a:srgbClr val="FFFFFF"/>
                </a:solidFill>
                <a:latin typeface="+mn-lt"/>
                <a:ea typeface="+mn-ea"/>
                <a:cs typeface="Inter"/>
              </a:defRPr>
            </a:lvl1pPr>
          </a:lstStyle>
          <a:p>
            <a:pPr lvl="0"/>
            <a:r>
              <a:rPr lang="en-US" dirty="0"/>
              <a:t>Click to edit Master text styles</a:t>
            </a:r>
            <a:endParaRPr lang="en-GB" dirty="0"/>
          </a:p>
        </p:txBody>
      </p:sp>
      <p:pic>
        <p:nvPicPr>
          <p:cNvPr id="13" name="Picture 12">
            <a:extLst>
              <a:ext uri="{FF2B5EF4-FFF2-40B4-BE49-F238E27FC236}">
                <a16:creationId xmlns:a16="http://schemas.microsoft.com/office/drawing/2014/main" id="{98FBA056-37A4-43AD-8203-781A8744074B}"/>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29470" y="233437"/>
            <a:ext cx="1197693" cy="1268145"/>
          </a:xfrm>
          <a:prstGeom prst="rect">
            <a:avLst/>
          </a:prstGeom>
        </p:spPr>
      </p:pic>
      <p:sp>
        <p:nvSpPr>
          <p:cNvPr id="15" name="Text Placeholder 11">
            <a:extLst>
              <a:ext uri="{FF2B5EF4-FFF2-40B4-BE49-F238E27FC236}">
                <a16:creationId xmlns:a16="http://schemas.microsoft.com/office/drawing/2014/main" id="{97F5BCBD-E659-9D2B-80F2-893F8B616BD3}"/>
              </a:ext>
            </a:extLst>
          </p:cNvPr>
          <p:cNvSpPr>
            <a:spLocks noGrp="1"/>
          </p:cNvSpPr>
          <p:nvPr>
            <p:ph type="body" sz="quarter" idx="12"/>
          </p:nvPr>
        </p:nvSpPr>
        <p:spPr>
          <a:xfrm>
            <a:off x="872755" y="4923525"/>
            <a:ext cx="5339360" cy="346250"/>
          </a:xfrm>
          <a:prstGeom prst="rect">
            <a:avLst/>
          </a:prstGeom>
        </p:spPr>
        <p:txBody>
          <a:bodyPr/>
          <a:lstStyle>
            <a:lvl1pPr>
              <a:defRPr lang="en-GB" sz="1668" kern="0" spc="-6" dirty="0">
                <a:solidFill>
                  <a:srgbClr val="FFFFFF"/>
                </a:solidFill>
                <a:latin typeface="+mn-lt"/>
                <a:ea typeface="+mn-ea"/>
                <a:cs typeface="Inter Light"/>
              </a:defRPr>
            </a:lvl1pPr>
          </a:lstStyle>
          <a:p>
            <a:pPr lvl="0"/>
            <a:r>
              <a:rPr lang="en-US" dirty="0"/>
              <a:t>Click to edit Master text styles</a:t>
            </a:r>
            <a:endParaRPr lang="en-GB" dirty="0"/>
          </a:p>
        </p:txBody>
      </p:sp>
      <p:sp>
        <p:nvSpPr>
          <p:cNvPr id="16" name="Holder 5"/>
          <p:cNvSpPr>
            <a:spLocks noGrp="1"/>
          </p:cNvSpPr>
          <p:nvPr>
            <p:ph type="dt" sz="half" idx="6"/>
          </p:nvPr>
        </p:nvSpPr>
        <p:spPr>
          <a:xfrm>
            <a:off x="872754" y="6227622"/>
            <a:ext cx="2804160" cy="168059"/>
          </a:xfrm>
          <a:prstGeom prst="rect">
            <a:avLst/>
          </a:prstGeom>
        </p:spPr>
        <p:txBody>
          <a:bodyPr lIns="0" tIns="0" rIns="0" bIns="0"/>
          <a:lstStyle>
            <a:lvl1pPr algn="l">
              <a:defRPr lang="en-US" sz="1092" kern="0">
                <a:solidFill>
                  <a:prstClr val="white"/>
                </a:solidFill>
                <a:latin typeface="+mn-lt"/>
                <a:ea typeface="Inter" panose="02000503000000020004" pitchFamily="2" charset="0"/>
                <a:cs typeface="+mn-cs"/>
              </a:defRPr>
            </a:lvl1pPr>
          </a:lstStyle>
          <a:p>
            <a:endParaRPr lang="en-GB" dirty="0"/>
          </a:p>
        </p:txBody>
      </p:sp>
    </p:spTree>
    <p:extLst>
      <p:ext uri="{BB962C8B-B14F-4D97-AF65-F5344CB8AC3E}">
        <p14:creationId xmlns:p14="http://schemas.microsoft.com/office/powerpoint/2010/main" val="1052491313"/>
      </p:ext>
    </p:extLst>
  </p:cSld>
  <p:clrMapOvr>
    <a:masterClrMapping/>
  </p:clrMapOvr>
  <p:extLst>
    <p:ext uri="{DCECCB84-F9BA-43D5-87BE-67443E8EF086}">
      <p15:sldGuideLst xmlns:p15="http://schemas.microsoft.com/office/powerpoint/2012/main">
        <p15:guide id="1" orient="horz" pos="169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COVER quality">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AD6AC0D-209C-C01D-8C36-BDF3A8A0D07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8861" y="-362"/>
            <a:ext cx="12240858" cy="6885483"/>
          </a:xfrm>
          <a:prstGeom prst="rect">
            <a:avLst/>
          </a:prstGeom>
        </p:spPr>
      </p:pic>
      <p:sp>
        <p:nvSpPr>
          <p:cNvPr id="9" name="Title 8">
            <a:extLst>
              <a:ext uri="{FF2B5EF4-FFF2-40B4-BE49-F238E27FC236}">
                <a16:creationId xmlns:a16="http://schemas.microsoft.com/office/drawing/2014/main" id="{6C03BCC6-8312-4BEF-1D4B-BB0AB2CE75CE}"/>
              </a:ext>
            </a:extLst>
          </p:cNvPr>
          <p:cNvSpPr>
            <a:spLocks noGrp="1"/>
          </p:cNvSpPr>
          <p:nvPr>
            <p:ph type="title" hasCustomPrompt="1"/>
          </p:nvPr>
        </p:nvSpPr>
        <p:spPr>
          <a:xfrm>
            <a:off x="887041" y="3194190"/>
            <a:ext cx="5775016" cy="483071"/>
          </a:xfrm>
          <a:prstGeom prst="rect">
            <a:avLst/>
          </a:prstGeom>
        </p:spPr>
        <p:txBody>
          <a:bodyPr>
            <a:noAutofit/>
          </a:bodyPr>
          <a:lstStyle>
            <a:lvl1pPr>
              <a:defRPr sz="4000" b="1">
                <a:solidFill>
                  <a:schemeClr val="bg1"/>
                </a:solidFill>
                <a:latin typeface="+mj-lt"/>
              </a:defRPr>
            </a:lvl1pPr>
          </a:lstStyle>
          <a:p>
            <a:r>
              <a:rPr lang="en-US" dirty="0"/>
              <a:t>CLICK TO EDIT MASTER TITLE STYLE</a:t>
            </a:r>
            <a:endParaRPr lang="en-GB" dirty="0"/>
          </a:p>
        </p:txBody>
      </p:sp>
      <p:sp>
        <p:nvSpPr>
          <p:cNvPr id="2" name="Text Placeholder 11">
            <a:extLst>
              <a:ext uri="{FF2B5EF4-FFF2-40B4-BE49-F238E27FC236}">
                <a16:creationId xmlns:a16="http://schemas.microsoft.com/office/drawing/2014/main" id="{BA3A5CC4-78FD-A84A-0338-51F53111369F}"/>
              </a:ext>
            </a:extLst>
          </p:cNvPr>
          <p:cNvSpPr>
            <a:spLocks noGrp="1"/>
          </p:cNvSpPr>
          <p:nvPr>
            <p:ph type="body" sz="quarter" idx="11"/>
          </p:nvPr>
        </p:nvSpPr>
        <p:spPr>
          <a:xfrm>
            <a:off x="872755" y="4539580"/>
            <a:ext cx="5339360" cy="346250"/>
          </a:xfrm>
          <a:prstGeom prst="rect">
            <a:avLst/>
          </a:prstGeom>
        </p:spPr>
        <p:txBody>
          <a:bodyPr/>
          <a:lstStyle>
            <a:lvl1pPr>
              <a:defRPr lang="en-US" sz="2335" b="1" kern="0" dirty="0">
                <a:solidFill>
                  <a:srgbClr val="FFFFFF"/>
                </a:solidFill>
                <a:latin typeface="+mn-lt"/>
                <a:ea typeface="+mn-ea"/>
                <a:cs typeface="Inter"/>
              </a:defRPr>
            </a:lvl1pPr>
          </a:lstStyle>
          <a:p>
            <a:pPr lvl="0"/>
            <a:r>
              <a:rPr lang="en-US" dirty="0"/>
              <a:t>Click to edit Master text styles</a:t>
            </a:r>
            <a:endParaRPr lang="en-GB" dirty="0"/>
          </a:p>
        </p:txBody>
      </p:sp>
      <p:pic>
        <p:nvPicPr>
          <p:cNvPr id="13" name="Picture 12">
            <a:extLst>
              <a:ext uri="{FF2B5EF4-FFF2-40B4-BE49-F238E27FC236}">
                <a16:creationId xmlns:a16="http://schemas.microsoft.com/office/drawing/2014/main" id="{98FBA056-37A4-43AD-8203-781A8744074B}"/>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29470" y="233437"/>
            <a:ext cx="1197693" cy="1268145"/>
          </a:xfrm>
          <a:prstGeom prst="rect">
            <a:avLst/>
          </a:prstGeom>
        </p:spPr>
      </p:pic>
      <p:sp>
        <p:nvSpPr>
          <p:cNvPr id="15" name="Text Placeholder 11">
            <a:extLst>
              <a:ext uri="{FF2B5EF4-FFF2-40B4-BE49-F238E27FC236}">
                <a16:creationId xmlns:a16="http://schemas.microsoft.com/office/drawing/2014/main" id="{97F5BCBD-E659-9D2B-80F2-893F8B616BD3}"/>
              </a:ext>
            </a:extLst>
          </p:cNvPr>
          <p:cNvSpPr>
            <a:spLocks noGrp="1"/>
          </p:cNvSpPr>
          <p:nvPr>
            <p:ph type="body" sz="quarter" idx="12"/>
          </p:nvPr>
        </p:nvSpPr>
        <p:spPr>
          <a:xfrm>
            <a:off x="872755" y="4923525"/>
            <a:ext cx="5339360" cy="346250"/>
          </a:xfrm>
          <a:prstGeom prst="rect">
            <a:avLst/>
          </a:prstGeom>
        </p:spPr>
        <p:txBody>
          <a:bodyPr/>
          <a:lstStyle>
            <a:lvl1pPr>
              <a:defRPr lang="en-GB" sz="1668" kern="0" spc="-6" dirty="0">
                <a:solidFill>
                  <a:srgbClr val="FFFFFF"/>
                </a:solidFill>
                <a:latin typeface="+mn-lt"/>
                <a:ea typeface="+mn-ea"/>
                <a:cs typeface="Inter Light"/>
              </a:defRPr>
            </a:lvl1pPr>
          </a:lstStyle>
          <a:p>
            <a:pPr lvl="0"/>
            <a:r>
              <a:rPr lang="en-US" dirty="0"/>
              <a:t>Click to edit Master text styles</a:t>
            </a:r>
            <a:endParaRPr lang="en-GB" dirty="0"/>
          </a:p>
        </p:txBody>
      </p:sp>
      <p:sp>
        <p:nvSpPr>
          <p:cNvPr id="16" name="Holder 5"/>
          <p:cNvSpPr>
            <a:spLocks noGrp="1"/>
          </p:cNvSpPr>
          <p:nvPr>
            <p:ph type="dt" sz="half" idx="6"/>
          </p:nvPr>
        </p:nvSpPr>
        <p:spPr>
          <a:xfrm>
            <a:off x="872754" y="6227622"/>
            <a:ext cx="2804160" cy="168059"/>
          </a:xfrm>
          <a:prstGeom prst="rect">
            <a:avLst/>
          </a:prstGeom>
        </p:spPr>
        <p:txBody>
          <a:bodyPr lIns="0" tIns="0" rIns="0" bIns="0"/>
          <a:lstStyle>
            <a:lvl1pPr algn="l">
              <a:defRPr lang="en-US" sz="1092" kern="0">
                <a:solidFill>
                  <a:prstClr val="white"/>
                </a:solidFill>
                <a:latin typeface="+mn-lt"/>
                <a:ea typeface="Inter" panose="02000503000000020004" pitchFamily="2" charset="0"/>
                <a:cs typeface="+mn-cs"/>
              </a:defRPr>
            </a:lvl1pPr>
          </a:lstStyle>
          <a:p>
            <a:endParaRPr lang="en-GB" dirty="0"/>
          </a:p>
        </p:txBody>
      </p:sp>
    </p:spTree>
    <p:extLst>
      <p:ext uri="{BB962C8B-B14F-4D97-AF65-F5344CB8AC3E}">
        <p14:creationId xmlns:p14="http://schemas.microsoft.com/office/powerpoint/2010/main" val="1507497262"/>
      </p:ext>
    </p:extLst>
  </p:cSld>
  <p:clrMapOvr>
    <a:masterClrMapping/>
  </p:clrMapOvr>
  <p:extLst>
    <p:ext uri="{DCECCB84-F9BA-43D5-87BE-67443E8EF086}">
      <p15:sldGuideLst xmlns:p15="http://schemas.microsoft.com/office/powerpoint/2012/main">
        <p15:guide id="1" orient="horz" pos="169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_COVER Project management">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AD6AC0D-209C-C01D-8C36-BDF3A8A0D07B}"/>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48862" y="-362"/>
            <a:ext cx="12240861" cy="6885483"/>
          </a:xfrm>
          <a:prstGeom prst="rect">
            <a:avLst/>
          </a:prstGeom>
        </p:spPr>
      </p:pic>
      <p:sp>
        <p:nvSpPr>
          <p:cNvPr id="9" name="Title 8">
            <a:extLst>
              <a:ext uri="{FF2B5EF4-FFF2-40B4-BE49-F238E27FC236}">
                <a16:creationId xmlns:a16="http://schemas.microsoft.com/office/drawing/2014/main" id="{6C03BCC6-8312-4BEF-1D4B-BB0AB2CE75CE}"/>
              </a:ext>
            </a:extLst>
          </p:cNvPr>
          <p:cNvSpPr>
            <a:spLocks noGrp="1"/>
          </p:cNvSpPr>
          <p:nvPr>
            <p:ph type="title" hasCustomPrompt="1"/>
          </p:nvPr>
        </p:nvSpPr>
        <p:spPr>
          <a:xfrm>
            <a:off x="887041" y="3194190"/>
            <a:ext cx="5775016" cy="483071"/>
          </a:xfrm>
          <a:prstGeom prst="rect">
            <a:avLst/>
          </a:prstGeom>
        </p:spPr>
        <p:txBody>
          <a:bodyPr>
            <a:noAutofit/>
          </a:bodyPr>
          <a:lstStyle>
            <a:lvl1pPr>
              <a:defRPr sz="4000" b="1">
                <a:solidFill>
                  <a:schemeClr val="bg1"/>
                </a:solidFill>
                <a:latin typeface="+mj-lt"/>
              </a:defRPr>
            </a:lvl1pPr>
          </a:lstStyle>
          <a:p>
            <a:r>
              <a:rPr lang="en-US" dirty="0"/>
              <a:t>CLICK TO EDIT MASTER TITLE STYLE</a:t>
            </a:r>
            <a:endParaRPr lang="en-GB" dirty="0"/>
          </a:p>
        </p:txBody>
      </p:sp>
      <p:sp>
        <p:nvSpPr>
          <p:cNvPr id="2" name="Text Placeholder 11">
            <a:extLst>
              <a:ext uri="{FF2B5EF4-FFF2-40B4-BE49-F238E27FC236}">
                <a16:creationId xmlns:a16="http://schemas.microsoft.com/office/drawing/2014/main" id="{BA3A5CC4-78FD-A84A-0338-51F53111369F}"/>
              </a:ext>
            </a:extLst>
          </p:cNvPr>
          <p:cNvSpPr>
            <a:spLocks noGrp="1"/>
          </p:cNvSpPr>
          <p:nvPr>
            <p:ph type="body" sz="quarter" idx="11"/>
          </p:nvPr>
        </p:nvSpPr>
        <p:spPr>
          <a:xfrm>
            <a:off x="872755" y="4539580"/>
            <a:ext cx="5339360" cy="346250"/>
          </a:xfrm>
          <a:prstGeom prst="rect">
            <a:avLst/>
          </a:prstGeom>
        </p:spPr>
        <p:txBody>
          <a:bodyPr/>
          <a:lstStyle>
            <a:lvl1pPr>
              <a:defRPr lang="en-US" sz="2335" b="1" kern="0" dirty="0">
                <a:solidFill>
                  <a:srgbClr val="FFFFFF"/>
                </a:solidFill>
                <a:latin typeface="+mn-lt"/>
                <a:ea typeface="+mn-ea"/>
                <a:cs typeface="Inter"/>
              </a:defRPr>
            </a:lvl1pPr>
          </a:lstStyle>
          <a:p>
            <a:pPr lvl="0"/>
            <a:r>
              <a:rPr lang="en-US" dirty="0"/>
              <a:t>Click to edit Master text styles</a:t>
            </a:r>
            <a:endParaRPr lang="en-GB" dirty="0"/>
          </a:p>
        </p:txBody>
      </p:sp>
      <p:pic>
        <p:nvPicPr>
          <p:cNvPr id="13" name="Picture 12">
            <a:extLst>
              <a:ext uri="{FF2B5EF4-FFF2-40B4-BE49-F238E27FC236}">
                <a16:creationId xmlns:a16="http://schemas.microsoft.com/office/drawing/2014/main" id="{98FBA056-37A4-43AD-8203-781A8744074B}"/>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29470" y="233437"/>
            <a:ext cx="1197693" cy="1268145"/>
          </a:xfrm>
          <a:prstGeom prst="rect">
            <a:avLst/>
          </a:prstGeom>
        </p:spPr>
      </p:pic>
      <p:sp>
        <p:nvSpPr>
          <p:cNvPr id="15" name="Text Placeholder 11">
            <a:extLst>
              <a:ext uri="{FF2B5EF4-FFF2-40B4-BE49-F238E27FC236}">
                <a16:creationId xmlns:a16="http://schemas.microsoft.com/office/drawing/2014/main" id="{97F5BCBD-E659-9D2B-80F2-893F8B616BD3}"/>
              </a:ext>
            </a:extLst>
          </p:cNvPr>
          <p:cNvSpPr>
            <a:spLocks noGrp="1"/>
          </p:cNvSpPr>
          <p:nvPr>
            <p:ph type="body" sz="quarter" idx="12"/>
          </p:nvPr>
        </p:nvSpPr>
        <p:spPr>
          <a:xfrm>
            <a:off x="872755" y="4923525"/>
            <a:ext cx="5339360" cy="346250"/>
          </a:xfrm>
          <a:prstGeom prst="rect">
            <a:avLst/>
          </a:prstGeom>
        </p:spPr>
        <p:txBody>
          <a:bodyPr/>
          <a:lstStyle>
            <a:lvl1pPr>
              <a:defRPr lang="en-GB" sz="1668" kern="0" spc="-6" dirty="0">
                <a:solidFill>
                  <a:srgbClr val="FFFFFF"/>
                </a:solidFill>
                <a:latin typeface="+mn-lt"/>
                <a:ea typeface="+mn-ea"/>
                <a:cs typeface="Inter Light"/>
              </a:defRPr>
            </a:lvl1pPr>
          </a:lstStyle>
          <a:p>
            <a:pPr lvl="0"/>
            <a:r>
              <a:rPr lang="en-US" dirty="0"/>
              <a:t>Click to edit Master text styles</a:t>
            </a:r>
            <a:endParaRPr lang="en-GB" dirty="0"/>
          </a:p>
        </p:txBody>
      </p:sp>
      <p:sp>
        <p:nvSpPr>
          <p:cNvPr id="16" name="Holder 5"/>
          <p:cNvSpPr>
            <a:spLocks noGrp="1"/>
          </p:cNvSpPr>
          <p:nvPr>
            <p:ph type="dt" sz="half" idx="6"/>
          </p:nvPr>
        </p:nvSpPr>
        <p:spPr>
          <a:xfrm>
            <a:off x="872754" y="6227622"/>
            <a:ext cx="2804160" cy="168059"/>
          </a:xfrm>
          <a:prstGeom prst="rect">
            <a:avLst/>
          </a:prstGeom>
        </p:spPr>
        <p:txBody>
          <a:bodyPr lIns="0" tIns="0" rIns="0" bIns="0"/>
          <a:lstStyle>
            <a:lvl1pPr algn="l">
              <a:defRPr lang="en-US" sz="1092" kern="0">
                <a:solidFill>
                  <a:prstClr val="white"/>
                </a:solidFill>
                <a:latin typeface="+mn-lt"/>
                <a:ea typeface="Inter" panose="02000503000000020004" pitchFamily="2" charset="0"/>
                <a:cs typeface="+mn-cs"/>
              </a:defRPr>
            </a:lvl1pPr>
          </a:lstStyle>
          <a:p>
            <a:endParaRPr lang="en-GB" dirty="0"/>
          </a:p>
        </p:txBody>
      </p:sp>
    </p:spTree>
    <p:extLst>
      <p:ext uri="{BB962C8B-B14F-4D97-AF65-F5344CB8AC3E}">
        <p14:creationId xmlns:p14="http://schemas.microsoft.com/office/powerpoint/2010/main" val="2557255748"/>
      </p:ext>
    </p:extLst>
  </p:cSld>
  <p:clrMapOvr>
    <a:masterClrMapping/>
  </p:clrMapOvr>
  <p:extLst>
    <p:ext uri="{DCECCB84-F9BA-43D5-87BE-67443E8EF086}">
      <p15:sldGuideLst xmlns:p15="http://schemas.microsoft.com/office/powerpoint/2012/main">
        <p15:guide id="1" orient="horz" pos="169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_COVER Establishe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AD6AC0D-209C-C01D-8C36-BDF3A8A0D07B}"/>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9832" y="0"/>
            <a:ext cx="12231664" cy="6880310"/>
          </a:xfrm>
          <a:prstGeom prst="rect">
            <a:avLst/>
          </a:prstGeom>
        </p:spPr>
      </p:pic>
      <p:sp>
        <p:nvSpPr>
          <p:cNvPr id="9" name="Title 8">
            <a:extLst>
              <a:ext uri="{FF2B5EF4-FFF2-40B4-BE49-F238E27FC236}">
                <a16:creationId xmlns:a16="http://schemas.microsoft.com/office/drawing/2014/main" id="{6C03BCC6-8312-4BEF-1D4B-BB0AB2CE75CE}"/>
              </a:ext>
            </a:extLst>
          </p:cNvPr>
          <p:cNvSpPr>
            <a:spLocks noGrp="1"/>
          </p:cNvSpPr>
          <p:nvPr>
            <p:ph type="title" hasCustomPrompt="1"/>
          </p:nvPr>
        </p:nvSpPr>
        <p:spPr>
          <a:xfrm>
            <a:off x="887041" y="3194190"/>
            <a:ext cx="5775016" cy="483071"/>
          </a:xfrm>
          <a:prstGeom prst="rect">
            <a:avLst/>
          </a:prstGeom>
        </p:spPr>
        <p:txBody>
          <a:bodyPr>
            <a:noAutofit/>
          </a:bodyPr>
          <a:lstStyle>
            <a:lvl1pPr>
              <a:defRPr sz="4000" b="1">
                <a:solidFill>
                  <a:schemeClr val="bg1"/>
                </a:solidFill>
                <a:latin typeface="+mj-lt"/>
              </a:defRPr>
            </a:lvl1pPr>
          </a:lstStyle>
          <a:p>
            <a:r>
              <a:rPr lang="en-US" dirty="0"/>
              <a:t>CLICK TO EDIT MASTER TITLE STYLE</a:t>
            </a:r>
            <a:endParaRPr lang="en-GB" dirty="0"/>
          </a:p>
        </p:txBody>
      </p:sp>
      <p:sp>
        <p:nvSpPr>
          <p:cNvPr id="2" name="Text Placeholder 11">
            <a:extLst>
              <a:ext uri="{FF2B5EF4-FFF2-40B4-BE49-F238E27FC236}">
                <a16:creationId xmlns:a16="http://schemas.microsoft.com/office/drawing/2014/main" id="{BA3A5CC4-78FD-A84A-0338-51F53111369F}"/>
              </a:ext>
            </a:extLst>
          </p:cNvPr>
          <p:cNvSpPr>
            <a:spLocks noGrp="1"/>
          </p:cNvSpPr>
          <p:nvPr>
            <p:ph type="body" sz="quarter" idx="11"/>
          </p:nvPr>
        </p:nvSpPr>
        <p:spPr>
          <a:xfrm>
            <a:off x="872755" y="4539580"/>
            <a:ext cx="5339360" cy="346250"/>
          </a:xfrm>
          <a:prstGeom prst="rect">
            <a:avLst/>
          </a:prstGeom>
        </p:spPr>
        <p:txBody>
          <a:bodyPr/>
          <a:lstStyle>
            <a:lvl1pPr>
              <a:defRPr lang="en-US" sz="2335" b="1" kern="0" dirty="0">
                <a:solidFill>
                  <a:srgbClr val="FFFFFF"/>
                </a:solidFill>
                <a:latin typeface="+mn-lt"/>
                <a:ea typeface="+mn-ea"/>
                <a:cs typeface="Inter"/>
              </a:defRPr>
            </a:lvl1pPr>
          </a:lstStyle>
          <a:p>
            <a:pPr lvl="0"/>
            <a:r>
              <a:rPr lang="en-US" dirty="0"/>
              <a:t>Click to edit Master text styles</a:t>
            </a:r>
            <a:endParaRPr lang="en-GB" dirty="0"/>
          </a:p>
        </p:txBody>
      </p:sp>
      <p:pic>
        <p:nvPicPr>
          <p:cNvPr id="13" name="Picture 12">
            <a:extLst>
              <a:ext uri="{FF2B5EF4-FFF2-40B4-BE49-F238E27FC236}">
                <a16:creationId xmlns:a16="http://schemas.microsoft.com/office/drawing/2014/main" id="{98FBA056-37A4-43AD-8203-781A8744074B}"/>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29470" y="233437"/>
            <a:ext cx="1197693" cy="1268145"/>
          </a:xfrm>
          <a:prstGeom prst="rect">
            <a:avLst/>
          </a:prstGeom>
        </p:spPr>
      </p:pic>
      <p:sp>
        <p:nvSpPr>
          <p:cNvPr id="15" name="Text Placeholder 11">
            <a:extLst>
              <a:ext uri="{FF2B5EF4-FFF2-40B4-BE49-F238E27FC236}">
                <a16:creationId xmlns:a16="http://schemas.microsoft.com/office/drawing/2014/main" id="{97F5BCBD-E659-9D2B-80F2-893F8B616BD3}"/>
              </a:ext>
            </a:extLst>
          </p:cNvPr>
          <p:cNvSpPr>
            <a:spLocks noGrp="1"/>
          </p:cNvSpPr>
          <p:nvPr>
            <p:ph type="body" sz="quarter" idx="12"/>
          </p:nvPr>
        </p:nvSpPr>
        <p:spPr>
          <a:xfrm>
            <a:off x="872755" y="4923525"/>
            <a:ext cx="5339360" cy="346250"/>
          </a:xfrm>
          <a:prstGeom prst="rect">
            <a:avLst/>
          </a:prstGeom>
        </p:spPr>
        <p:txBody>
          <a:bodyPr/>
          <a:lstStyle>
            <a:lvl1pPr>
              <a:defRPr lang="en-GB" sz="1668" kern="0" spc="-6" dirty="0">
                <a:solidFill>
                  <a:srgbClr val="FFFFFF"/>
                </a:solidFill>
                <a:latin typeface="+mn-lt"/>
                <a:ea typeface="+mn-ea"/>
                <a:cs typeface="Inter Light"/>
              </a:defRPr>
            </a:lvl1pPr>
          </a:lstStyle>
          <a:p>
            <a:pPr lvl="0"/>
            <a:r>
              <a:rPr lang="en-US" dirty="0"/>
              <a:t>Click to edit Master text styles</a:t>
            </a:r>
            <a:endParaRPr lang="en-GB" dirty="0"/>
          </a:p>
        </p:txBody>
      </p:sp>
      <p:sp>
        <p:nvSpPr>
          <p:cNvPr id="16" name="Holder 5"/>
          <p:cNvSpPr>
            <a:spLocks noGrp="1"/>
          </p:cNvSpPr>
          <p:nvPr>
            <p:ph type="dt" sz="half" idx="6"/>
          </p:nvPr>
        </p:nvSpPr>
        <p:spPr>
          <a:xfrm>
            <a:off x="872754" y="6227622"/>
            <a:ext cx="2804160" cy="168059"/>
          </a:xfrm>
          <a:prstGeom prst="rect">
            <a:avLst/>
          </a:prstGeom>
        </p:spPr>
        <p:txBody>
          <a:bodyPr lIns="0" tIns="0" rIns="0" bIns="0"/>
          <a:lstStyle>
            <a:lvl1pPr algn="l">
              <a:defRPr lang="en-US" sz="1092" kern="0">
                <a:solidFill>
                  <a:prstClr val="white"/>
                </a:solidFill>
                <a:latin typeface="+mn-lt"/>
                <a:ea typeface="Inter" panose="02000503000000020004" pitchFamily="2" charset="0"/>
                <a:cs typeface="+mn-cs"/>
              </a:defRPr>
            </a:lvl1pPr>
          </a:lstStyle>
          <a:p>
            <a:endParaRPr lang="en-GB" dirty="0"/>
          </a:p>
        </p:txBody>
      </p:sp>
    </p:spTree>
    <p:extLst>
      <p:ext uri="{BB962C8B-B14F-4D97-AF65-F5344CB8AC3E}">
        <p14:creationId xmlns:p14="http://schemas.microsoft.com/office/powerpoint/2010/main" val="990333314"/>
      </p:ext>
    </p:extLst>
  </p:cSld>
  <p:clrMapOvr>
    <a:masterClrMapping/>
  </p:clrMapOvr>
  <p:extLst>
    <p:ext uri="{DCECCB84-F9BA-43D5-87BE-67443E8EF086}">
      <p15:sldGuideLst xmlns:p15="http://schemas.microsoft.com/office/powerpoint/2012/main">
        <p15:guide id="1" orient="horz" pos="1690">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2BBF578-71CB-F979-82F4-25CA73C8F0C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7999"/>
          </a:xfrm>
          <a:prstGeom prst="rect">
            <a:avLst/>
          </a:prstGeom>
        </p:spPr>
      </p:pic>
      <p:sp>
        <p:nvSpPr>
          <p:cNvPr id="9" name="Title 8">
            <a:extLst>
              <a:ext uri="{FF2B5EF4-FFF2-40B4-BE49-F238E27FC236}">
                <a16:creationId xmlns:a16="http://schemas.microsoft.com/office/drawing/2014/main" id="{6C03BCC6-8312-4BEF-1D4B-BB0AB2CE75CE}"/>
              </a:ext>
            </a:extLst>
          </p:cNvPr>
          <p:cNvSpPr>
            <a:spLocks noGrp="1"/>
          </p:cNvSpPr>
          <p:nvPr>
            <p:ph type="title" hasCustomPrompt="1"/>
          </p:nvPr>
        </p:nvSpPr>
        <p:spPr>
          <a:xfrm>
            <a:off x="887041" y="3194190"/>
            <a:ext cx="5775016" cy="483071"/>
          </a:xfrm>
          <a:prstGeom prst="rect">
            <a:avLst/>
          </a:prstGeom>
        </p:spPr>
        <p:txBody>
          <a:bodyPr>
            <a:noAutofit/>
          </a:bodyPr>
          <a:lstStyle>
            <a:lvl1pPr>
              <a:defRPr sz="4000" b="1">
                <a:solidFill>
                  <a:schemeClr val="bg1"/>
                </a:solidFill>
                <a:latin typeface="+mj-lt"/>
              </a:defRPr>
            </a:lvl1pPr>
          </a:lstStyle>
          <a:p>
            <a:r>
              <a:rPr lang="en-US" dirty="0"/>
              <a:t>CLICK TO EDIT MASTER TITLE STYLE</a:t>
            </a:r>
            <a:endParaRPr lang="en-GB" dirty="0"/>
          </a:p>
        </p:txBody>
      </p:sp>
      <p:sp>
        <p:nvSpPr>
          <p:cNvPr id="2" name="Text Placeholder 11">
            <a:extLst>
              <a:ext uri="{FF2B5EF4-FFF2-40B4-BE49-F238E27FC236}">
                <a16:creationId xmlns:a16="http://schemas.microsoft.com/office/drawing/2014/main" id="{BA3A5CC4-78FD-A84A-0338-51F53111369F}"/>
              </a:ext>
            </a:extLst>
          </p:cNvPr>
          <p:cNvSpPr>
            <a:spLocks noGrp="1"/>
          </p:cNvSpPr>
          <p:nvPr>
            <p:ph type="body" sz="quarter" idx="11"/>
          </p:nvPr>
        </p:nvSpPr>
        <p:spPr>
          <a:xfrm>
            <a:off x="872755" y="4539580"/>
            <a:ext cx="5339360" cy="346250"/>
          </a:xfrm>
          <a:prstGeom prst="rect">
            <a:avLst/>
          </a:prstGeom>
        </p:spPr>
        <p:txBody>
          <a:bodyPr/>
          <a:lstStyle>
            <a:lvl1pPr>
              <a:defRPr lang="en-US" sz="2335" b="1" kern="0" dirty="0">
                <a:solidFill>
                  <a:srgbClr val="FFFFFF"/>
                </a:solidFill>
                <a:latin typeface="+mn-lt"/>
                <a:ea typeface="+mn-ea"/>
                <a:cs typeface="Inter"/>
              </a:defRPr>
            </a:lvl1pPr>
          </a:lstStyle>
          <a:p>
            <a:pPr lvl="0"/>
            <a:r>
              <a:rPr lang="en-US" dirty="0"/>
              <a:t>Click to edit Master text styles</a:t>
            </a:r>
            <a:endParaRPr lang="en-GB" dirty="0"/>
          </a:p>
        </p:txBody>
      </p:sp>
      <p:pic>
        <p:nvPicPr>
          <p:cNvPr id="13" name="Picture 12">
            <a:extLst>
              <a:ext uri="{FF2B5EF4-FFF2-40B4-BE49-F238E27FC236}">
                <a16:creationId xmlns:a16="http://schemas.microsoft.com/office/drawing/2014/main" id="{98FBA056-37A4-43AD-8203-781A8744074B}"/>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29470" y="233437"/>
            <a:ext cx="1197693" cy="1268145"/>
          </a:xfrm>
          <a:prstGeom prst="rect">
            <a:avLst/>
          </a:prstGeom>
        </p:spPr>
      </p:pic>
      <p:sp>
        <p:nvSpPr>
          <p:cNvPr id="15" name="Text Placeholder 11">
            <a:extLst>
              <a:ext uri="{FF2B5EF4-FFF2-40B4-BE49-F238E27FC236}">
                <a16:creationId xmlns:a16="http://schemas.microsoft.com/office/drawing/2014/main" id="{97F5BCBD-E659-9D2B-80F2-893F8B616BD3}"/>
              </a:ext>
            </a:extLst>
          </p:cNvPr>
          <p:cNvSpPr>
            <a:spLocks noGrp="1"/>
          </p:cNvSpPr>
          <p:nvPr>
            <p:ph type="body" sz="quarter" idx="12"/>
          </p:nvPr>
        </p:nvSpPr>
        <p:spPr>
          <a:xfrm>
            <a:off x="872755" y="4923525"/>
            <a:ext cx="5339360" cy="346250"/>
          </a:xfrm>
          <a:prstGeom prst="rect">
            <a:avLst/>
          </a:prstGeom>
        </p:spPr>
        <p:txBody>
          <a:bodyPr/>
          <a:lstStyle>
            <a:lvl1pPr>
              <a:defRPr lang="en-GB" sz="1668" kern="0" spc="-6" dirty="0">
                <a:solidFill>
                  <a:srgbClr val="FFFFFF"/>
                </a:solidFill>
                <a:latin typeface="+mn-lt"/>
                <a:ea typeface="+mn-ea"/>
                <a:cs typeface="Inter Light"/>
              </a:defRPr>
            </a:lvl1pPr>
          </a:lstStyle>
          <a:p>
            <a:pPr lvl="0"/>
            <a:r>
              <a:rPr lang="en-US" dirty="0"/>
              <a:t>Click to edit Master text styles</a:t>
            </a:r>
            <a:endParaRPr lang="en-GB" dirty="0"/>
          </a:p>
        </p:txBody>
      </p:sp>
      <p:sp>
        <p:nvSpPr>
          <p:cNvPr id="16" name="Holder 5"/>
          <p:cNvSpPr>
            <a:spLocks noGrp="1"/>
          </p:cNvSpPr>
          <p:nvPr>
            <p:ph type="dt" sz="half" idx="6"/>
          </p:nvPr>
        </p:nvSpPr>
        <p:spPr>
          <a:xfrm>
            <a:off x="872754" y="6227622"/>
            <a:ext cx="2804160" cy="168059"/>
          </a:xfrm>
          <a:prstGeom prst="rect">
            <a:avLst/>
          </a:prstGeom>
        </p:spPr>
        <p:txBody>
          <a:bodyPr lIns="0" tIns="0" rIns="0" bIns="0"/>
          <a:lstStyle>
            <a:lvl1pPr algn="l">
              <a:defRPr lang="en-US" sz="1092" kern="0">
                <a:solidFill>
                  <a:prstClr val="white"/>
                </a:solidFill>
                <a:latin typeface="+mn-lt"/>
                <a:ea typeface="Inter" panose="02000503000000020004" pitchFamily="2" charset="0"/>
                <a:cs typeface="+mn-cs"/>
              </a:defRPr>
            </a:lvl1pPr>
          </a:lstStyle>
          <a:p>
            <a:endParaRPr lang="en-GB" dirty="0"/>
          </a:p>
        </p:txBody>
      </p:sp>
    </p:spTree>
    <p:extLst>
      <p:ext uri="{BB962C8B-B14F-4D97-AF65-F5344CB8AC3E}">
        <p14:creationId xmlns:p14="http://schemas.microsoft.com/office/powerpoint/2010/main" val="3978503997"/>
      </p:ext>
    </p:extLst>
  </p:cSld>
  <p:clrMapOvr>
    <a:masterClrMapping/>
  </p:clrMapOvr>
  <p:extLst>
    <p:ext uri="{DCECCB84-F9BA-43D5-87BE-67443E8EF086}">
      <p15:sldGuideLst xmlns:p15="http://schemas.microsoft.com/office/powerpoint/2012/main">
        <p15:guide id="1" orient="horz" pos="169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2BBF578-71CB-F979-82F4-25CA73C8F0C0}"/>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2" cy="6858000"/>
          </a:xfrm>
          <a:prstGeom prst="rect">
            <a:avLst/>
          </a:prstGeom>
        </p:spPr>
      </p:pic>
      <p:sp>
        <p:nvSpPr>
          <p:cNvPr id="9" name="Title 8">
            <a:extLst>
              <a:ext uri="{FF2B5EF4-FFF2-40B4-BE49-F238E27FC236}">
                <a16:creationId xmlns:a16="http://schemas.microsoft.com/office/drawing/2014/main" id="{6C03BCC6-8312-4BEF-1D4B-BB0AB2CE75CE}"/>
              </a:ext>
            </a:extLst>
          </p:cNvPr>
          <p:cNvSpPr>
            <a:spLocks noGrp="1"/>
          </p:cNvSpPr>
          <p:nvPr>
            <p:ph type="title" hasCustomPrompt="1"/>
          </p:nvPr>
        </p:nvSpPr>
        <p:spPr>
          <a:xfrm>
            <a:off x="887041" y="3194190"/>
            <a:ext cx="5775016" cy="483071"/>
          </a:xfrm>
          <a:prstGeom prst="rect">
            <a:avLst/>
          </a:prstGeom>
        </p:spPr>
        <p:txBody>
          <a:bodyPr>
            <a:noAutofit/>
          </a:bodyPr>
          <a:lstStyle>
            <a:lvl1pPr>
              <a:defRPr sz="4000" b="1">
                <a:solidFill>
                  <a:schemeClr val="bg1"/>
                </a:solidFill>
                <a:latin typeface="+mj-lt"/>
              </a:defRPr>
            </a:lvl1pPr>
          </a:lstStyle>
          <a:p>
            <a:r>
              <a:rPr lang="en-US" dirty="0"/>
              <a:t>CLICK TO EDIT MASTER TITLE STYLE</a:t>
            </a:r>
            <a:endParaRPr lang="en-GB" dirty="0"/>
          </a:p>
        </p:txBody>
      </p:sp>
      <p:sp>
        <p:nvSpPr>
          <p:cNvPr id="2" name="Text Placeholder 11">
            <a:extLst>
              <a:ext uri="{FF2B5EF4-FFF2-40B4-BE49-F238E27FC236}">
                <a16:creationId xmlns:a16="http://schemas.microsoft.com/office/drawing/2014/main" id="{BA3A5CC4-78FD-A84A-0338-51F53111369F}"/>
              </a:ext>
            </a:extLst>
          </p:cNvPr>
          <p:cNvSpPr>
            <a:spLocks noGrp="1"/>
          </p:cNvSpPr>
          <p:nvPr>
            <p:ph type="body" sz="quarter" idx="11"/>
          </p:nvPr>
        </p:nvSpPr>
        <p:spPr>
          <a:xfrm>
            <a:off x="872755" y="4539580"/>
            <a:ext cx="5339360" cy="346250"/>
          </a:xfrm>
          <a:prstGeom prst="rect">
            <a:avLst/>
          </a:prstGeom>
        </p:spPr>
        <p:txBody>
          <a:bodyPr/>
          <a:lstStyle>
            <a:lvl1pPr>
              <a:defRPr lang="en-US" sz="2335" b="1" kern="0" dirty="0">
                <a:solidFill>
                  <a:srgbClr val="FFFFFF"/>
                </a:solidFill>
                <a:latin typeface="+mn-lt"/>
                <a:ea typeface="+mn-ea"/>
                <a:cs typeface="Inter"/>
              </a:defRPr>
            </a:lvl1pPr>
          </a:lstStyle>
          <a:p>
            <a:pPr lvl="0"/>
            <a:r>
              <a:rPr lang="en-US" dirty="0"/>
              <a:t>Click to edit Master text styles</a:t>
            </a:r>
            <a:endParaRPr lang="en-GB" dirty="0"/>
          </a:p>
        </p:txBody>
      </p:sp>
      <p:pic>
        <p:nvPicPr>
          <p:cNvPr id="13" name="Picture 12">
            <a:extLst>
              <a:ext uri="{FF2B5EF4-FFF2-40B4-BE49-F238E27FC236}">
                <a16:creationId xmlns:a16="http://schemas.microsoft.com/office/drawing/2014/main" id="{98FBA056-37A4-43AD-8203-781A8744074B}"/>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29470" y="233437"/>
            <a:ext cx="1197693" cy="1268145"/>
          </a:xfrm>
          <a:prstGeom prst="rect">
            <a:avLst/>
          </a:prstGeom>
        </p:spPr>
      </p:pic>
      <p:sp>
        <p:nvSpPr>
          <p:cNvPr id="15" name="Text Placeholder 11">
            <a:extLst>
              <a:ext uri="{FF2B5EF4-FFF2-40B4-BE49-F238E27FC236}">
                <a16:creationId xmlns:a16="http://schemas.microsoft.com/office/drawing/2014/main" id="{97F5BCBD-E659-9D2B-80F2-893F8B616BD3}"/>
              </a:ext>
            </a:extLst>
          </p:cNvPr>
          <p:cNvSpPr>
            <a:spLocks noGrp="1"/>
          </p:cNvSpPr>
          <p:nvPr>
            <p:ph type="body" sz="quarter" idx="12"/>
          </p:nvPr>
        </p:nvSpPr>
        <p:spPr>
          <a:xfrm>
            <a:off x="872755" y="4923525"/>
            <a:ext cx="5339360" cy="346250"/>
          </a:xfrm>
          <a:prstGeom prst="rect">
            <a:avLst/>
          </a:prstGeom>
        </p:spPr>
        <p:txBody>
          <a:bodyPr/>
          <a:lstStyle>
            <a:lvl1pPr>
              <a:defRPr lang="en-GB" sz="1668" kern="0" spc="-6" dirty="0">
                <a:solidFill>
                  <a:srgbClr val="FFFFFF"/>
                </a:solidFill>
                <a:latin typeface="+mn-lt"/>
                <a:ea typeface="+mn-ea"/>
                <a:cs typeface="Inter Light"/>
              </a:defRPr>
            </a:lvl1pPr>
          </a:lstStyle>
          <a:p>
            <a:pPr lvl="0"/>
            <a:r>
              <a:rPr lang="en-US" dirty="0"/>
              <a:t>Click to edit Master text styles</a:t>
            </a:r>
            <a:endParaRPr lang="en-GB" dirty="0"/>
          </a:p>
        </p:txBody>
      </p:sp>
      <p:sp>
        <p:nvSpPr>
          <p:cNvPr id="16" name="Holder 5"/>
          <p:cNvSpPr>
            <a:spLocks noGrp="1"/>
          </p:cNvSpPr>
          <p:nvPr>
            <p:ph type="dt" sz="half" idx="6"/>
          </p:nvPr>
        </p:nvSpPr>
        <p:spPr>
          <a:xfrm>
            <a:off x="872754" y="6227622"/>
            <a:ext cx="2804160" cy="168059"/>
          </a:xfrm>
          <a:prstGeom prst="rect">
            <a:avLst/>
          </a:prstGeom>
        </p:spPr>
        <p:txBody>
          <a:bodyPr lIns="0" tIns="0" rIns="0" bIns="0"/>
          <a:lstStyle>
            <a:lvl1pPr algn="l">
              <a:defRPr lang="en-US" sz="1092" kern="0">
                <a:solidFill>
                  <a:prstClr val="white"/>
                </a:solidFill>
                <a:latin typeface="+mn-lt"/>
                <a:ea typeface="Inter" panose="02000503000000020004" pitchFamily="2" charset="0"/>
                <a:cs typeface="+mn-cs"/>
              </a:defRPr>
            </a:lvl1pPr>
          </a:lstStyle>
          <a:p>
            <a:endParaRPr lang="en-GB" dirty="0"/>
          </a:p>
        </p:txBody>
      </p:sp>
    </p:spTree>
    <p:extLst>
      <p:ext uri="{BB962C8B-B14F-4D97-AF65-F5344CB8AC3E}">
        <p14:creationId xmlns:p14="http://schemas.microsoft.com/office/powerpoint/2010/main" val="1299908319"/>
      </p:ext>
    </p:extLst>
  </p:cSld>
  <p:clrMapOvr>
    <a:masterClrMapping/>
  </p:clrMapOvr>
  <p:extLst>
    <p:ext uri="{DCECCB84-F9BA-43D5-87BE-67443E8EF086}">
      <p15:sldGuideLst xmlns:p15="http://schemas.microsoft.com/office/powerpoint/2012/main">
        <p15:guide id="1" orient="horz" pos="1690">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2BBF578-71CB-F979-82F4-25CA73C8F0C0}"/>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1999" cy="6858000"/>
          </a:xfrm>
          <a:prstGeom prst="rect">
            <a:avLst/>
          </a:prstGeom>
        </p:spPr>
      </p:pic>
      <p:sp>
        <p:nvSpPr>
          <p:cNvPr id="9" name="Title 8">
            <a:extLst>
              <a:ext uri="{FF2B5EF4-FFF2-40B4-BE49-F238E27FC236}">
                <a16:creationId xmlns:a16="http://schemas.microsoft.com/office/drawing/2014/main" id="{6C03BCC6-8312-4BEF-1D4B-BB0AB2CE75CE}"/>
              </a:ext>
            </a:extLst>
          </p:cNvPr>
          <p:cNvSpPr>
            <a:spLocks noGrp="1"/>
          </p:cNvSpPr>
          <p:nvPr>
            <p:ph type="title" hasCustomPrompt="1"/>
          </p:nvPr>
        </p:nvSpPr>
        <p:spPr>
          <a:xfrm>
            <a:off x="887041" y="3194190"/>
            <a:ext cx="5775016" cy="483071"/>
          </a:xfrm>
          <a:prstGeom prst="rect">
            <a:avLst/>
          </a:prstGeom>
        </p:spPr>
        <p:txBody>
          <a:bodyPr>
            <a:noAutofit/>
          </a:bodyPr>
          <a:lstStyle>
            <a:lvl1pPr>
              <a:defRPr sz="4000" b="1">
                <a:solidFill>
                  <a:schemeClr val="bg1"/>
                </a:solidFill>
                <a:latin typeface="+mj-lt"/>
              </a:defRPr>
            </a:lvl1pPr>
          </a:lstStyle>
          <a:p>
            <a:r>
              <a:rPr lang="en-US" dirty="0"/>
              <a:t>CLICK TO EDIT MASTER TITLE STYLE</a:t>
            </a:r>
            <a:endParaRPr lang="en-GB" dirty="0"/>
          </a:p>
        </p:txBody>
      </p:sp>
      <p:sp>
        <p:nvSpPr>
          <p:cNvPr id="2" name="Text Placeholder 11">
            <a:extLst>
              <a:ext uri="{FF2B5EF4-FFF2-40B4-BE49-F238E27FC236}">
                <a16:creationId xmlns:a16="http://schemas.microsoft.com/office/drawing/2014/main" id="{BA3A5CC4-78FD-A84A-0338-51F53111369F}"/>
              </a:ext>
            </a:extLst>
          </p:cNvPr>
          <p:cNvSpPr>
            <a:spLocks noGrp="1"/>
          </p:cNvSpPr>
          <p:nvPr>
            <p:ph type="body" sz="quarter" idx="11"/>
          </p:nvPr>
        </p:nvSpPr>
        <p:spPr>
          <a:xfrm>
            <a:off x="872755" y="4539580"/>
            <a:ext cx="5339360" cy="346250"/>
          </a:xfrm>
          <a:prstGeom prst="rect">
            <a:avLst/>
          </a:prstGeom>
        </p:spPr>
        <p:txBody>
          <a:bodyPr/>
          <a:lstStyle>
            <a:lvl1pPr>
              <a:defRPr lang="en-US" sz="2335" b="1" kern="0" dirty="0">
                <a:solidFill>
                  <a:srgbClr val="FFFFFF"/>
                </a:solidFill>
                <a:latin typeface="+mn-lt"/>
                <a:ea typeface="+mn-ea"/>
                <a:cs typeface="Inter"/>
              </a:defRPr>
            </a:lvl1pPr>
          </a:lstStyle>
          <a:p>
            <a:pPr lvl="0"/>
            <a:r>
              <a:rPr lang="en-US" dirty="0"/>
              <a:t>Click to edit Master text styles</a:t>
            </a:r>
            <a:endParaRPr lang="en-GB" dirty="0"/>
          </a:p>
        </p:txBody>
      </p:sp>
      <p:pic>
        <p:nvPicPr>
          <p:cNvPr id="13" name="Picture 12">
            <a:extLst>
              <a:ext uri="{FF2B5EF4-FFF2-40B4-BE49-F238E27FC236}">
                <a16:creationId xmlns:a16="http://schemas.microsoft.com/office/drawing/2014/main" id="{98FBA056-37A4-43AD-8203-781A8744074B}"/>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29470" y="233437"/>
            <a:ext cx="1197693" cy="1268145"/>
          </a:xfrm>
          <a:prstGeom prst="rect">
            <a:avLst/>
          </a:prstGeom>
        </p:spPr>
      </p:pic>
      <p:sp>
        <p:nvSpPr>
          <p:cNvPr id="15" name="Text Placeholder 11">
            <a:extLst>
              <a:ext uri="{FF2B5EF4-FFF2-40B4-BE49-F238E27FC236}">
                <a16:creationId xmlns:a16="http://schemas.microsoft.com/office/drawing/2014/main" id="{97F5BCBD-E659-9D2B-80F2-893F8B616BD3}"/>
              </a:ext>
            </a:extLst>
          </p:cNvPr>
          <p:cNvSpPr>
            <a:spLocks noGrp="1"/>
          </p:cNvSpPr>
          <p:nvPr>
            <p:ph type="body" sz="quarter" idx="12"/>
          </p:nvPr>
        </p:nvSpPr>
        <p:spPr>
          <a:xfrm>
            <a:off x="872755" y="4923525"/>
            <a:ext cx="5339360" cy="346250"/>
          </a:xfrm>
          <a:prstGeom prst="rect">
            <a:avLst/>
          </a:prstGeom>
        </p:spPr>
        <p:txBody>
          <a:bodyPr/>
          <a:lstStyle>
            <a:lvl1pPr>
              <a:defRPr lang="en-GB" sz="1668" kern="0" spc="-6" dirty="0">
                <a:solidFill>
                  <a:srgbClr val="FFFFFF"/>
                </a:solidFill>
                <a:latin typeface="+mn-lt"/>
                <a:ea typeface="+mn-ea"/>
                <a:cs typeface="Inter Light"/>
              </a:defRPr>
            </a:lvl1pPr>
          </a:lstStyle>
          <a:p>
            <a:pPr lvl="0"/>
            <a:r>
              <a:rPr lang="en-US" dirty="0"/>
              <a:t>Click to edit Master text styles</a:t>
            </a:r>
            <a:endParaRPr lang="en-GB" dirty="0"/>
          </a:p>
        </p:txBody>
      </p:sp>
      <p:sp>
        <p:nvSpPr>
          <p:cNvPr id="16" name="Holder 5"/>
          <p:cNvSpPr>
            <a:spLocks noGrp="1"/>
          </p:cNvSpPr>
          <p:nvPr>
            <p:ph type="dt" sz="half" idx="6"/>
          </p:nvPr>
        </p:nvSpPr>
        <p:spPr>
          <a:xfrm>
            <a:off x="872754" y="6227622"/>
            <a:ext cx="2804160" cy="168059"/>
          </a:xfrm>
          <a:prstGeom prst="rect">
            <a:avLst/>
          </a:prstGeom>
        </p:spPr>
        <p:txBody>
          <a:bodyPr lIns="0" tIns="0" rIns="0" bIns="0"/>
          <a:lstStyle>
            <a:lvl1pPr algn="l">
              <a:defRPr lang="en-US" sz="1092" kern="0">
                <a:solidFill>
                  <a:prstClr val="white"/>
                </a:solidFill>
                <a:latin typeface="+mn-lt"/>
                <a:ea typeface="Inter" panose="02000503000000020004" pitchFamily="2" charset="0"/>
                <a:cs typeface="+mn-cs"/>
              </a:defRPr>
            </a:lvl1pPr>
          </a:lstStyle>
          <a:p>
            <a:endParaRPr lang="en-GB" dirty="0"/>
          </a:p>
        </p:txBody>
      </p:sp>
    </p:spTree>
    <p:extLst>
      <p:ext uri="{BB962C8B-B14F-4D97-AF65-F5344CB8AC3E}">
        <p14:creationId xmlns:p14="http://schemas.microsoft.com/office/powerpoint/2010/main" val="3377624306"/>
      </p:ext>
    </p:extLst>
  </p:cSld>
  <p:clrMapOvr>
    <a:masterClrMapping/>
  </p:clrMapOvr>
  <p:extLst>
    <p:ext uri="{DCECCB84-F9BA-43D5-87BE-67443E8EF086}">
      <p15:sldGuideLst xmlns:p15="http://schemas.microsoft.com/office/powerpoint/2012/main">
        <p15:guide id="1" orient="horz" pos="1690">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2BBF578-71CB-F979-82F4-25CA73C8F0C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1999" cy="6857999"/>
          </a:xfrm>
          <a:prstGeom prst="rect">
            <a:avLst/>
          </a:prstGeom>
        </p:spPr>
      </p:pic>
      <p:sp>
        <p:nvSpPr>
          <p:cNvPr id="9" name="Title 8">
            <a:extLst>
              <a:ext uri="{FF2B5EF4-FFF2-40B4-BE49-F238E27FC236}">
                <a16:creationId xmlns:a16="http://schemas.microsoft.com/office/drawing/2014/main" id="{6C03BCC6-8312-4BEF-1D4B-BB0AB2CE75CE}"/>
              </a:ext>
            </a:extLst>
          </p:cNvPr>
          <p:cNvSpPr>
            <a:spLocks noGrp="1"/>
          </p:cNvSpPr>
          <p:nvPr>
            <p:ph type="title" hasCustomPrompt="1"/>
          </p:nvPr>
        </p:nvSpPr>
        <p:spPr>
          <a:xfrm>
            <a:off x="887041" y="3194190"/>
            <a:ext cx="5775016" cy="483071"/>
          </a:xfrm>
          <a:prstGeom prst="rect">
            <a:avLst/>
          </a:prstGeom>
        </p:spPr>
        <p:txBody>
          <a:bodyPr>
            <a:noAutofit/>
          </a:bodyPr>
          <a:lstStyle>
            <a:lvl1pPr>
              <a:defRPr sz="4000" b="1">
                <a:solidFill>
                  <a:schemeClr val="bg1"/>
                </a:solidFill>
                <a:latin typeface="+mj-lt"/>
              </a:defRPr>
            </a:lvl1pPr>
          </a:lstStyle>
          <a:p>
            <a:r>
              <a:rPr lang="en-US" dirty="0"/>
              <a:t>CLICK TO EDIT MASTER TITLE STYLE</a:t>
            </a:r>
            <a:endParaRPr lang="en-GB" dirty="0"/>
          </a:p>
        </p:txBody>
      </p:sp>
      <p:sp>
        <p:nvSpPr>
          <p:cNvPr id="2" name="Text Placeholder 11">
            <a:extLst>
              <a:ext uri="{FF2B5EF4-FFF2-40B4-BE49-F238E27FC236}">
                <a16:creationId xmlns:a16="http://schemas.microsoft.com/office/drawing/2014/main" id="{BA3A5CC4-78FD-A84A-0338-51F53111369F}"/>
              </a:ext>
            </a:extLst>
          </p:cNvPr>
          <p:cNvSpPr>
            <a:spLocks noGrp="1"/>
          </p:cNvSpPr>
          <p:nvPr>
            <p:ph type="body" sz="quarter" idx="11"/>
          </p:nvPr>
        </p:nvSpPr>
        <p:spPr>
          <a:xfrm>
            <a:off x="872755" y="4539580"/>
            <a:ext cx="5339360" cy="346250"/>
          </a:xfrm>
          <a:prstGeom prst="rect">
            <a:avLst/>
          </a:prstGeom>
        </p:spPr>
        <p:txBody>
          <a:bodyPr/>
          <a:lstStyle>
            <a:lvl1pPr>
              <a:defRPr lang="en-US" sz="2335" b="1" kern="0" dirty="0">
                <a:solidFill>
                  <a:srgbClr val="FFFFFF"/>
                </a:solidFill>
                <a:latin typeface="+mn-lt"/>
                <a:ea typeface="+mn-ea"/>
                <a:cs typeface="Inter"/>
              </a:defRPr>
            </a:lvl1pPr>
          </a:lstStyle>
          <a:p>
            <a:pPr lvl="0"/>
            <a:r>
              <a:rPr lang="en-US" dirty="0"/>
              <a:t>Click to edit Master text styles</a:t>
            </a:r>
            <a:endParaRPr lang="en-GB" dirty="0"/>
          </a:p>
        </p:txBody>
      </p:sp>
      <p:pic>
        <p:nvPicPr>
          <p:cNvPr id="13" name="Picture 12">
            <a:extLst>
              <a:ext uri="{FF2B5EF4-FFF2-40B4-BE49-F238E27FC236}">
                <a16:creationId xmlns:a16="http://schemas.microsoft.com/office/drawing/2014/main" id="{98FBA056-37A4-43AD-8203-781A8744074B}"/>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29470" y="233437"/>
            <a:ext cx="1197693" cy="1268145"/>
          </a:xfrm>
          <a:prstGeom prst="rect">
            <a:avLst/>
          </a:prstGeom>
        </p:spPr>
      </p:pic>
      <p:sp>
        <p:nvSpPr>
          <p:cNvPr id="15" name="Text Placeholder 11">
            <a:extLst>
              <a:ext uri="{FF2B5EF4-FFF2-40B4-BE49-F238E27FC236}">
                <a16:creationId xmlns:a16="http://schemas.microsoft.com/office/drawing/2014/main" id="{97F5BCBD-E659-9D2B-80F2-893F8B616BD3}"/>
              </a:ext>
            </a:extLst>
          </p:cNvPr>
          <p:cNvSpPr>
            <a:spLocks noGrp="1"/>
          </p:cNvSpPr>
          <p:nvPr>
            <p:ph type="body" sz="quarter" idx="12"/>
          </p:nvPr>
        </p:nvSpPr>
        <p:spPr>
          <a:xfrm>
            <a:off x="872755" y="4923525"/>
            <a:ext cx="5339360" cy="346250"/>
          </a:xfrm>
          <a:prstGeom prst="rect">
            <a:avLst/>
          </a:prstGeom>
        </p:spPr>
        <p:txBody>
          <a:bodyPr/>
          <a:lstStyle>
            <a:lvl1pPr>
              <a:defRPr lang="en-GB" sz="1668" kern="0" spc="-6" dirty="0">
                <a:solidFill>
                  <a:srgbClr val="FFFFFF"/>
                </a:solidFill>
                <a:latin typeface="+mn-lt"/>
                <a:ea typeface="+mn-ea"/>
                <a:cs typeface="Inter Light"/>
              </a:defRPr>
            </a:lvl1pPr>
          </a:lstStyle>
          <a:p>
            <a:pPr lvl="0"/>
            <a:r>
              <a:rPr lang="en-US" dirty="0"/>
              <a:t>Click to edit Master text styles</a:t>
            </a:r>
            <a:endParaRPr lang="en-GB" dirty="0"/>
          </a:p>
        </p:txBody>
      </p:sp>
      <p:sp>
        <p:nvSpPr>
          <p:cNvPr id="16" name="Holder 5"/>
          <p:cNvSpPr>
            <a:spLocks noGrp="1"/>
          </p:cNvSpPr>
          <p:nvPr>
            <p:ph type="dt" sz="half" idx="6"/>
          </p:nvPr>
        </p:nvSpPr>
        <p:spPr>
          <a:xfrm>
            <a:off x="872754" y="6227622"/>
            <a:ext cx="2804160" cy="168059"/>
          </a:xfrm>
          <a:prstGeom prst="rect">
            <a:avLst/>
          </a:prstGeom>
        </p:spPr>
        <p:txBody>
          <a:bodyPr lIns="0" tIns="0" rIns="0" bIns="0"/>
          <a:lstStyle>
            <a:lvl1pPr algn="l">
              <a:defRPr lang="en-US" sz="1092" kern="0">
                <a:solidFill>
                  <a:prstClr val="white"/>
                </a:solidFill>
                <a:latin typeface="+mn-lt"/>
                <a:ea typeface="Inter" panose="02000503000000020004" pitchFamily="2" charset="0"/>
                <a:cs typeface="+mn-cs"/>
              </a:defRPr>
            </a:lvl1pPr>
          </a:lstStyle>
          <a:p>
            <a:endParaRPr lang="en-GB" dirty="0"/>
          </a:p>
        </p:txBody>
      </p:sp>
    </p:spTree>
    <p:extLst>
      <p:ext uri="{BB962C8B-B14F-4D97-AF65-F5344CB8AC3E}">
        <p14:creationId xmlns:p14="http://schemas.microsoft.com/office/powerpoint/2010/main" val="2836703617"/>
      </p:ext>
    </p:extLst>
  </p:cSld>
  <p:clrMapOvr>
    <a:masterClrMapping/>
  </p:clrMapOvr>
  <p:extLst>
    <p:ext uri="{DCECCB84-F9BA-43D5-87BE-67443E8EF086}">
      <p15:sldGuideLst xmlns:p15="http://schemas.microsoft.com/office/powerpoint/2012/main">
        <p15:guide id="1" orient="horz" pos="1690">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2BBF578-71CB-F979-82F4-25CA73C8F0C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1998" cy="6857999"/>
          </a:xfrm>
          <a:prstGeom prst="rect">
            <a:avLst/>
          </a:prstGeom>
        </p:spPr>
      </p:pic>
      <p:sp>
        <p:nvSpPr>
          <p:cNvPr id="9" name="Title 8">
            <a:extLst>
              <a:ext uri="{FF2B5EF4-FFF2-40B4-BE49-F238E27FC236}">
                <a16:creationId xmlns:a16="http://schemas.microsoft.com/office/drawing/2014/main" id="{6C03BCC6-8312-4BEF-1D4B-BB0AB2CE75CE}"/>
              </a:ext>
            </a:extLst>
          </p:cNvPr>
          <p:cNvSpPr>
            <a:spLocks noGrp="1"/>
          </p:cNvSpPr>
          <p:nvPr>
            <p:ph type="title" hasCustomPrompt="1"/>
          </p:nvPr>
        </p:nvSpPr>
        <p:spPr>
          <a:xfrm>
            <a:off x="887041" y="3194190"/>
            <a:ext cx="5775016" cy="483071"/>
          </a:xfrm>
          <a:prstGeom prst="rect">
            <a:avLst/>
          </a:prstGeom>
        </p:spPr>
        <p:txBody>
          <a:bodyPr>
            <a:noAutofit/>
          </a:bodyPr>
          <a:lstStyle>
            <a:lvl1pPr>
              <a:defRPr sz="4000" b="1">
                <a:solidFill>
                  <a:schemeClr val="bg1"/>
                </a:solidFill>
                <a:latin typeface="+mj-lt"/>
              </a:defRPr>
            </a:lvl1pPr>
          </a:lstStyle>
          <a:p>
            <a:r>
              <a:rPr lang="en-US" dirty="0"/>
              <a:t>CLICK TO EDIT MASTER TITLE STYLE</a:t>
            </a:r>
            <a:endParaRPr lang="en-GB" dirty="0"/>
          </a:p>
        </p:txBody>
      </p:sp>
      <p:sp>
        <p:nvSpPr>
          <p:cNvPr id="2" name="Text Placeholder 11">
            <a:extLst>
              <a:ext uri="{FF2B5EF4-FFF2-40B4-BE49-F238E27FC236}">
                <a16:creationId xmlns:a16="http://schemas.microsoft.com/office/drawing/2014/main" id="{BA3A5CC4-78FD-A84A-0338-51F53111369F}"/>
              </a:ext>
            </a:extLst>
          </p:cNvPr>
          <p:cNvSpPr>
            <a:spLocks noGrp="1"/>
          </p:cNvSpPr>
          <p:nvPr>
            <p:ph type="body" sz="quarter" idx="11"/>
          </p:nvPr>
        </p:nvSpPr>
        <p:spPr>
          <a:xfrm>
            <a:off x="872755" y="4539580"/>
            <a:ext cx="5339360" cy="346250"/>
          </a:xfrm>
          <a:prstGeom prst="rect">
            <a:avLst/>
          </a:prstGeom>
        </p:spPr>
        <p:txBody>
          <a:bodyPr/>
          <a:lstStyle>
            <a:lvl1pPr>
              <a:defRPr lang="en-US" sz="2335" b="1" kern="0" dirty="0">
                <a:solidFill>
                  <a:srgbClr val="FFFFFF"/>
                </a:solidFill>
                <a:latin typeface="+mn-lt"/>
                <a:ea typeface="+mn-ea"/>
                <a:cs typeface="Inter"/>
              </a:defRPr>
            </a:lvl1pPr>
          </a:lstStyle>
          <a:p>
            <a:pPr lvl="0"/>
            <a:r>
              <a:rPr lang="en-US" dirty="0"/>
              <a:t>Click to edit Master text styles</a:t>
            </a:r>
            <a:endParaRPr lang="en-GB" dirty="0"/>
          </a:p>
        </p:txBody>
      </p:sp>
      <p:pic>
        <p:nvPicPr>
          <p:cNvPr id="13" name="Picture 12">
            <a:extLst>
              <a:ext uri="{FF2B5EF4-FFF2-40B4-BE49-F238E27FC236}">
                <a16:creationId xmlns:a16="http://schemas.microsoft.com/office/drawing/2014/main" id="{98FBA056-37A4-43AD-8203-781A8744074B}"/>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29470" y="233437"/>
            <a:ext cx="1197693" cy="1268145"/>
          </a:xfrm>
          <a:prstGeom prst="rect">
            <a:avLst/>
          </a:prstGeom>
        </p:spPr>
      </p:pic>
      <p:sp>
        <p:nvSpPr>
          <p:cNvPr id="15" name="Text Placeholder 11">
            <a:extLst>
              <a:ext uri="{FF2B5EF4-FFF2-40B4-BE49-F238E27FC236}">
                <a16:creationId xmlns:a16="http://schemas.microsoft.com/office/drawing/2014/main" id="{97F5BCBD-E659-9D2B-80F2-893F8B616BD3}"/>
              </a:ext>
            </a:extLst>
          </p:cNvPr>
          <p:cNvSpPr>
            <a:spLocks noGrp="1"/>
          </p:cNvSpPr>
          <p:nvPr>
            <p:ph type="body" sz="quarter" idx="12"/>
          </p:nvPr>
        </p:nvSpPr>
        <p:spPr>
          <a:xfrm>
            <a:off x="872755" y="4923525"/>
            <a:ext cx="5339360" cy="346250"/>
          </a:xfrm>
          <a:prstGeom prst="rect">
            <a:avLst/>
          </a:prstGeom>
        </p:spPr>
        <p:txBody>
          <a:bodyPr/>
          <a:lstStyle>
            <a:lvl1pPr>
              <a:defRPr lang="en-GB" sz="1668" kern="0" spc="-6" dirty="0">
                <a:solidFill>
                  <a:srgbClr val="FFFFFF"/>
                </a:solidFill>
                <a:latin typeface="+mn-lt"/>
                <a:ea typeface="+mn-ea"/>
                <a:cs typeface="Inter Light"/>
              </a:defRPr>
            </a:lvl1pPr>
          </a:lstStyle>
          <a:p>
            <a:pPr lvl="0"/>
            <a:r>
              <a:rPr lang="en-US" dirty="0"/>
              <a:t>Click to edit Master text styles</a:t>
            </a:r>
            <a:endParaRPr lang="en-GB" dirty="0"/>
          </a:p>
        </p:txBody>
      </p:sp>
      <p:sp>
        <p:nvSpPr>
          <p:cNvPr id="16" name="Holder 5"/>
          <p:cNvSpPr>
            <a:spLocks noGrp="1"/>
          </p:cNvSpPr>
          <p:nvPr>
            <p:ph type="dt" sz="half" idx="6"/>
          </p:nvPr>
        </p:nvSpPr>
        <p:spPr>
          <a:xfrm>
            <a:off x="872754" y="6227622"/>
            <a:ext cx="2804160" cy="168059"/>
          </a:xfrm>
          <a:prstGeom prst="rect">
            <a:avLst/>
          </a:prstGeom>
        </p:spPr>
        <p:txBody>
          <a:bodyPr lIns="0" tIns="0" rIns="0" bIns="0"/>
          <a:lstStyle>
            <a:lvl1pPr algn="l">
              <a:defRPr lang="en-US" sz="1092" kern="0">
                <a:solidFill>
                  <a:prstClr val="white"/>
                </a:solidFill>
                <a:latin typeface="+mn-lt"/>
                <a:ea typeface="Inter" panose="02000503000000020004" pitchFamily="2" charset="0"/>
                <a:cs typeface="+mn-cs"/>
              </a:defRPr>
            </a:lvl1pPr>
          </a:lstStyle>
          <a:p>
            <a:endParaRPr lang="en-GB" dirty="0"/>
          </a:p>
        </p:txBody>
      </p:sp>
    </p:spTree>
    <p:extLst>
      <p:ext uri="{BB962C8B-B14F-4D97-AF65-F5344CB8AC3E}">
        <p14:creationId xmlns:p14="http://schemas.microsoft.com/office/powerpoint/2010/main" val="705369820"/>
      </p:ext>
    </p:extLst>
  </p:cSld>
  <p:clrMapOvr>
    <a:masterClrMapping/>
  </p:clrMapOvr>
  <p:extLst>
    <p:ext uri="{DCECCB84-F9BA-43D5-87BE-67443E8EF086}">
      <p15:sldGuideLst xmlns:p15="http://schemas.microsoft.com/office/powerpoint/2012/main">
        <p15:guide id="1" orient="horz" pos="1690">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2BBF578-71CB-F979-82F4-25CA73C8F0C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
            <a:ext cx="12191998" cy="6857998"/>
          </a:xfrm>
          <a:prstGeom prst="rect">
            <a:avLst/>
          </a:prstGeom>
        </p:spPr>
      </p:pic>
      <p:sp>
        <p:nvSpPr>
          <p:cNvPr id="9" name="Title 8">
            <a:extLst>
              <a:ext uri="{FF2B5EF4-FFF2-40B4-BE49-F238E27FC236}">
                <a16:creationId xmlns:a16="http://schemas.microsoft.com/office/drawing/2014/main" id="{6C03BCC6-8312-4BEF-1D4B-BB0AB2CE75CE}"/>
              </a:ext>
            </a:extLst>
          </p:cNvPr>
          <p:cNvSpPr>
            <a:spLocks noGrp="1"/>
          </p:cNvSpPr>
          <p:nvPr>
            <p:ph type="title" hasCustomPrompt="1"/>
          </p:nvPr>
        </p:nvSpPr>
        <p:spPr>
          <a:xfrm>
            <a:off x="887041" y="3194190"/>
            <a:ext cx="5775016" cy="483071"/>
          </a:xfrm>
          <a:prstGeom prst="rect">
            <a:avLst/>
          </a:prstGeom>
        </p:spPr>
        <p:txBody>
          <a:bodyPr>
            <a:noAutofit/>
          </a:bodyPr>
          <a:lstStyle>
            <a:lvl1pPr>
              <a:defRPr sz="4000" b="1">
                <a:solidFill>
                  <a:schemeClr val="bg1"/>
                </a:solidFill>
                <a:latin typeface="+mj-lt"/>
              </a:defRPr>
            </a:lvl1pPr>
          </a:lstStyle>
          <a:p>
            <a:r>
              <a:rPr lang="en-US" dirty="0"/>
              <a:t>CLICK TO EDIT MASTER TITLE STYLE</a:t>
            </a:r>
            <a:endParaRPr lang="en-GB" dirty="0"/>
          </a:p>
        </p:txBody>
      </p:sp>
      <p:sp>
        <p:nvSpPr>
          <p:cNvPr id="2" name="Text Placeholder 11">
            <a:extLst>
              <a:ext uri="{FF2B5EF4-FFF2-40B4-BE49-F238E27FC236}">
                <a16:creationId xmlns:a16="http://schemas.microsoft.com/office/drawing/2014/main" id="{BA3A5CC4-78FD-A84A-0338-51F53111369F}"/>
              </a:ext>
            </a:extLst>
          </p:cNvPr>
          <p:cNvSpPr>
            <a:spLocks noGrp="1"/>
          </p:cNvSpPr>
          <p:nvPr>
            <p:ph type="body" sz="quarter" idx="11"/>
          </p:nvPr>
        </p:nvSpPr>
        <p:spPr>
          <a:xfrm>
            <a:off x="872755" y="4539580"/>
            <a:ext cx="5339360" cy="346250"/>
          </a:xfrm>
          <a:prstGeom prst="rect">
            <a:avLst/>
          </a:prstGeom>
        </p:spPr>
        <p:txBody>
          <a:bodyPr/>
          <a:lstStyle>
            <a:lvl1pPr>
              <a:defRPr lang="en-US" sz="2335" b="1" kern="0" dirty="0">
                <a:solidFill>
                  <a:srgbClr val="FFFFFF"/>
                </a:solidFill>
                <a:latin typeface="+mn-lt"/>
                <a:ea typeface="+mn-ea"/>
                <a:cs typeface="Inter"/>
              </a:defRPr>
            </a:lvl1pPr>
          </a:lstStyle>
          <a:p>
            <a:pPr lvl="0"/>
            <a:r>
              <a:rPr lang="en-US" dirty="0"/>
              <a:t>Click to edit Master text styles</a:t>
            </a:r>
            <a:endParaRPr lang="en-GB" dirty="0"/>
          </a:p>
        </p:txBody>
      </p:sp>
      <p:pic>
        <p:nvPicPr>
          <p:cNvPr id="13" name="Picture 12">
            <a:extLst>
              <a:ext uri="{FF2B5EF4-FFF2-40B4-BE49-F238E27FC236}">
                <a16:creationId xmlns:a16="http://schemas.microsoft.com/office/drawing/2014/main" id="{98FBA056-37A4-43AD-8203-781A8744074B}"/>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29470" y="233437"/>
            <a:ext cx="1197693" cy="1268145"/>
          </a:xfrm>
          <a:prstGeom prst="rect">
            <a:avLst/>
          </a:prstGeom>
        </p:spPr>
      </p:pic>
      <p:sp>
        <p:nvSpPr>
          <p:cNvPr id="15" name="Text Placeholder 11">
            <a:extLst>
              <a:ext uri="{FF2B5EF4-FFF2-40B4-BE49-F238E27FC236}">
                <a16:creationId xmlns:a16="http://schemas.microsoft.com/office/drawing/2014/main" id="{97F5BCBD-E659-9D2B-80F2-893F8B616BD3}"/>
              </a:ext>
            </a:extLst>
          </p:cNvPr>
          <p:cNvSpPr>
            <a:spLocks noGrp="1"/>
          </p:cNvSpPr>
          <p:nvPr>
            <p:ph type="body" sz="quarter" idx="12"/>
          </p:nvPr>
        </p:nvSpPr>
        <p:spPr>
          <a:xfrm>
            <a:off x="872755" y="4923525"/>
            <a:ext cx="5339360" cy="346250"/>
          </a:xfrm>
          <a:prstGeom prst="rect">
            <a:avLst/>
          </a:prstGeom>
        </p:spPr>
        <p:txBody>
          <a:bodyPr/>
          <a:lstStyle>
            <a:lvl1pPr>
              <a:defRPr lang="en-GB" sz="1668" kern="0" spc="-6" dirty="0">
                <a:solidFill>
                  <a:srgbClr val="FFFFFF"/>
                </a:solidFill>
                <a:latin typeface="+mn-lt"/>
                <a:ea typeface="+mn-ea"/>
                <a:cs typeface="Inter Light"/>
              </a:defRPr>
            </a:lvl1pPr>
          </a:lstStyle>
          <a:p>
            <a:pPr lvl="0"/>
            <a:r>
              <a:rPr lang="en-US" dirty="0"/>
              <a:t>Click to edit Master text styles</a:t>
            </a:r>
            <a:endParaRPr lang="en-GB" dirty="0"/>
          </a:p>
        </p:txBody>
      </p:sp>
      <p:sp>
        <p:nvSpPr>
          <p:cNvPr id="16" name="Holder 5"/>
          <p:cNvSpPr>
            <a:spLocks noGrp="1"/>
          </p:cNvSpPr>
          <p:nvPr>
            <p:ph type="dt" sz="half" idx="6"/>
          </p:nvPr>
        </p:nvSpPr>
        <p:spPr>
          <a:xfrm>
            <a:off x="872754" y="6227622"/>
            <a:ext cx="2804160" cy="168059"/>
          </a:xfrm>
          <a:prstGeom prst="rect">
            <a:avLst/>
          </a:prstGeom>
        </p:spPr>
        <p:txBody>
          <a:bodyPr lIns="0" tIns="0" rIns="0" bIns="0"/>
          <a:lstStyle>
            <a:lvl1pPr algn="l">
              <a:defRPr lang="en-US" sz="1092" kern="0">
                <a:solidFill>
                  <a:prstClr val="white"/>
                </a:solidFill>
                <a:latin typeface="+mn-lt"/>
                <a:ea typeface="Inter" panose="02000503000000020004" pitchFamily="2" charset="0"/>
                <a:cs typeface="+mn-cs"/>
              </a:defRPr>
            </a:lvl1pPr>
          </a:lstStyle>
          <a:p>
            <a:endParaRPr lang="en-GB" dirty="0"/>
          </a:p>
        </p:txBody>
      </p:sp>
    </p:spTree>
    <p:extLst>
      <p:ext uri="{BB962C8B-B14F-4D97-AF65-F5344CB8AC3E}">
        <p14:creationId xmlns:p14="http://schemas.microsoft.com/office/powerpoint/2010/main" val="2141205123"/>
      </p:ext>
    </p:extLst>
  </p:cSld>
  <p:clrMapOvr>
    <a:masterClrMapping/>
  </p:clrMapOvr>
  <p:extLst>
    <p:ext uri="{DCECCB84-F9BA-43D5-87BE-67443E8EF086}">
      <p15:sldGuideLst xmlns:p15="http://schemas.microsoft.com/office/powerpoint/2012/main">
        <p15:guide id="1" orient="horz" pos="169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2colums">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504470" y="6470274"/>
            <a:ext cx="7542250" cy="184666"/>
          </a:xfrm>
          <a:prstGeom prst="rect">
            <a:avLst/>
          </a:prstGeom>
        </p:spPr>
        <p:txBody>
          <a:bodyPr lIns="0" tIns="0" rIns="0" bIns="0"/>
          <a:lstStyle>
            <a:lvl1pPr algn="l">
              <a:defRPr>
                <a:solidFill>
                  <a:schemeClr val="tx1">
                    <a:tint val="75000"/>
                  </a:schemeClr>
                </a:solidFill>
                <a:latin typeface="+mn-lt"/>
              </a:defRPr>
            </a:lvl1pPr>
          </a:lstStyle>
          <a:p>
            <a:r>
              <a:rPr lang="en-GB" dirty="0"/>
              <a:t>Confidential and Proprietary</a:t>
            </a: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latin typeface="+mn-lt"/>
              </a:defRPr>
            </a:lvl1pPr>
          </a:lstStyle>
          <a:p>
            <a:fld id="{B6F15528-21DE-4FAA-801E-634DDDAF4B2B}" type="slidenum">
              <a:rPr lang="en-GB" smtClean="0"/>
              <a:pPr/>
              <a:t>‹N›</a:t>
            </a:fld>
            <a:endParaRPr lang="en-GB"/>
          </a:p>
        </p:txBody>
      </p:sp>
      <p:sp>
        <p:nvSpPr>
          <p:cNvPr id="9" name="Title 8">
            <a:extLst>
              <a:ext uri="{FF2B5EF4-FFF2-40B4-BE49-F238E27FC236}">
                <a16:creationId xmlns:a16="http://schemas.microsoft.com/office/drawing/2014/main" id="{9AAA63F8-44F1-E505-ADFB-6046D58ADE56}"/>
              </a:ext>
            </a:extLst>
          </p:cNvPr>
          <p:cNvSpPr>
            <a:spLocks noGrp="1"/>
          </p:cNvSpPr>
          <p:nvPr>
            <p:ph type="title"/>
          </p:nvPr>
        </p:nvSpPr>
        <p:spPr>
          <a:xfrm>
            <a:off x="504470" y="640680"/>
            <a:ext cx="9889152" cy="483071"/>
          </a:xfrm>
          <a:prstGeom prst="rect">
            <a:avLst/>
          </a:prstGeom>
        </p:spPr>
        <p:txBody>
          <a:bodyPr/>
          <a:lstStyle>
            <a:lvl1pPr>
              <a:defRPr>
                <a:latin typeface="+mj-lt"/>
              </a:defRPr>
            </a:lvl1pPr>
          </a:lstStyle>
          <a:p>
            <a:r>
              <a:rPr lang="it-IT"/>
              <a:t>Fare clic per modificare lo stile del titolo dello schema</a:t>
            </a:r>
            <a:endParaRPr lang="en-GB" dirty="0"/>
          </a:p>
        </p:txBody>
      </p:sp>
      <p:sp>
        <p:nvSpPr>
          <p:cNvPr id="3" name="Text Placeholder 7">
            <a:extLst>
              <a:ext uri="{FF2B5EF4-FFF2-40B4-BE49-F238E27FC236}">
                <a16:creationId xmlns:a16="http://schemas.microsoft.com/office/drawing/2014/main" id="{02911DDA-B66E-23BD-3683-BEF9EC84C581}"/>
              </a:ext>
            </a:extLst>
          </p:cNvPr>
          <p:cNvSpPr>
            <a:spLocks noGrp="1"/>
          </p:cNvSpPr>
          <p:nvPr>
            <p:ph type="body" sz="quarter" idx="10"/>
          </p:nvPr>
        </p:nvSpPr>
        <p:spPr>
          <a:xfrm>
            <a:off x="504470" y="1996560"/>
            <a:ext cx="5465605" cy="4242449"/>
          </a:xfrm>
          <a:prstGeom prst="rect">
            <a:avLst/>
          </a:prstGeom>
        </p:spPr>
        <p:txBody>
          <a:bodyPr/>
          <a:lstStyle>
            <a:lvl1pPr marL="285750" indent="-285750">
              <a:buFont typeface="Inter" panose="020B0604020202020204" charset="0"/>
              <a:buChar char="-"/>
              <a:defRPr lang="en-US" dirty="0">
                <a:solidFill>
                  <a:schemeClr val="tx2"/>
                </a:solidFill>
                <a:latin typeface="+mn-lt"/>
                <a:ea typeface="+mn-ea"/>
                <a:cs typeface="+mn-cs"/>
              </a:defRPr>
            </a:lvl1pPr>
            <a:lvl2pPr indent="-285750">
              <a:buFont typeface="Inter" panose="020B0604020202020204" charset="0"/>
              <a:buChar char="-"/>
              <a:defRPr lang="en-US" dirty="0">
                <a:solidFill>
                  <a:schemeClr val="tx2"/>
                </a:solidFill>
                <a:latin typeface="+mn-lt"/>
                <a:ea typeface="+mn-ea"/>
                <a:cs typeface="+mn-cs"/>
              </a:defRPr>
            </a:lvl2pPr>
            <a:lvl3pPr indent="-285750">
              <a:buFont typeface="Inter" panose="020B0604020202020204" charset="0"/>
              <a:buChar char="-"/>
              <a:defRPr lang="en-US" dirty="0">
                <a:solidFill>
                  <a:schemeClr val="tx2"/>
                </a:solidFill>
                <a:latin typeface="+mn-lt"/>
                <a:ea typeface="+mn-ea"/>
                <a:cs typeface="+mn-cs"/>
              </a:defRPr>
            </a:lvl3pPr>
            <a:lvl4pPr indent="-285750">
              <a:buFont typeface="Inter" panose="020B0604020202020204" charset="0"/>
              <a:buChar char="-"/>
              <a:defRPr lang="en-US" dirty="0">
                <a:solidFill>
                  <a:schemeClr val="tx2"/>
                </a:solidFill>
                <a:latin typeface="+mn-lt"/>
                <a:ea typeface="+mn-ea"/>
                <a:cs typeface="+mn-cs"/>
              </a:defRPr>
            </a:lvl4pPr>
            <a:lvl5pPr indent="-285750">
              <a:buFont typeface="Inter" panose="020B0604020202020204" charset="0"/>
              <a:buChar char="-"/>
              <a:defRPr lang="en-GB" dirty="0">
                <a:solidFill>
                  <a:schemeClr val="tx2"/>
                </a:solidFill>
                <a:latin typeface="+mn-lt"/>
                <a:ea typeface="+mn-ea"/>
                <a:cs typeface="+mn-cs"/>
              </a:defRPr>
            </a:lvl5pPr>
            <a:lvl6pPr marL="1339850" indent="-265113">
              <a:buFont typeface="Inter" panose="020B0604020202020204" charset="0"/>
              <a:buChar char="-"/>
              <a:defRPr>
                <a:solidFill>
                  <a:schemeClr val="tx2"/>
                </a:solidFill>
              </a:defRPr>
            </a:lvl6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GB" dirty="0"/>
          </a:p>
        </p:txBody>
      </p:sp>
      <p:sp>
        <p:nvSpPr>
          <p:cNvPr id="7" name="Text Placeholder 7">
            <a:extLst>
              <a:ext uri="{FF2B5EF4-FFF2-40B4-BE49-F238E27FC236}">
                <a16:creationId xmlns:a16="http://schemas.microsoft.com/office/drawing/2014/main" id="{E5EC4A07-7840-BDFA-21F9-552F0A5A1AB8}"/>
              </a:ext>
            </a:extLst>
          </p:cNvPr>
          <p:cNvSpPr>
            <a:spLocks noGrp="1"/>
          </p:cNvSpPr>
          <p:nvPr>
            <p:ph type="body" sz="quarter" idx="11"/>
          </p:nvPr>
        </p:nvSpPr>
        <p:spPr>
          <a:xfrm>
            <a:off x="6096000" y="1996560"/>
            <a:ext cx="5465605" cy="4242449"/>
          </a:xfrm>
          <a:prstGeom prst="rect">
            <a:avLst/>
          </a:prstGeom>
        </p:spPr>
        <p:txBody>
          <a:bodyPr/>
          <a:lstStyle>
            <a:lvl1pPr marL="285750" indent="-285750">
              <a:buFont typeface="Inter" panose="020B0604020202020204" charset="0"/>
              <a:buChar char="-"/>
              <a:defRPr lang="en-US" dirty="0">
                <a:solidFill>
                  <a:schemeClr val="tx2"/>
                </a:solidFill>
                <a:latin typeface="+mn-lt"/>
                <a:ea typeface="+mn-ea"/>
                <a:cs typeface="+mn-cs"/>
              </a:defRPr>
            </a:lvl1pPr>
            <a:lvl2pPr indent="-285750">
              <a:buFont typeface="Inter" panose="020B0604020202020204" charset="0"/>
              <a:buChar char="-"/>
              <a:defRPr lang="en-US" dirty="0">
                <a:solidFill>
                  <a:schemeClr val="tx2"/>
                </a:solidFill>
                <a:latin typeface="+mn-lt"/>
                <a:ea typeface="+mn-ea"/>
                <a:cs typeface="+mn-cs"/>
              </a:defRPr>
            </a:lvl2pPr>
            <a:lvl3pPr indent="-285750">
              <a:buFont typeface="Inter" panose="020B0604020202020204" charset="0"/>
              <a:buChar char="-"/>
              <a:defRPr lang="en-US" dirty="0">
                <a:solidFill>
                  <a:schemeClr val="tx2"/>
                </a:solidFill>
                <a:latin typeface="+mn-lt"/>
                <a:ea typeface="+mn-ea"/>
                <a:cs typeface="+mn-cs"/>
              </a:defRPr>
            </a:lvl3pPr>
            <a:lvl4pPr indent="-285750">
              <a:buFont typeface="Inter" panose="020B0604020202020204" charset="0"/>
              <a:buChar char="-"/>
              <a:defRPr lang="en-US" dirty="0">
                <a:solidFill>
                  <a:schemeClr val="tx2"/>
                </a:solidFill>
                <a:latin typeface="+mn-lt"/>
                <a:ea typeface="+mn-ea"/>
                <a:cs typeface="+mn-cs"/>
              </a:defRPr>
            </a:lvl4pPr>
            <a:lvl5pPr indent="-285750">
              <a:buFont typeface="Inter" panose="020B0604020202020204" charset="0"/>
              <a:buChar char="-"/>
              <a:defRPr lang="en-GB" dirty="0">
                <a:solidFill>
                  <a:schemeClr val="tx2"/>
                </a:solidFill>
                <a:latin typeface="+mn-lt"/>
                <a:ea typeface="+mn-ea"/>
                <a:cs typeface="+mn-cs"/>
              </a:defRPr>
            </a:lvl5pPr>
            <a:lvl6pPr marL="1339850" indent="-265113">
              <a:buFont typeface="Inter" panose="020B0604020202020204" charset="0"/>
              <a:buChar char="-"/>
              <a:defRPr>
                <a:solidFill>
                  <a:schemeClr val="tx2"/>
                </a:solidFill>
              </a:defRPr>
            </a:lvl6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GB" dirty="0"/>
          </a:p>
        </p:txBody>
      </p:sp>
    </p:spTree>
    <p:extLst>
      <p:ext uri="{BB962C8B-B14F-4D97-AF65-F5344CB8AC3E}">
        <p14:creationId xmlns:p14="http://schemas.microsoft.com/office/powerpoint/2010/main" val="2884410495"/>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2BBF578-71CB-F979-82F4-25CA73C8F0C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 y="2"/>
            <a:ext cx="12191996" cy="6857998"/>
          </a:xfrm>
          <a:prstGeom prst="rect">
            <a:avLst/>
          </a:prstGeom>
        </p:spPr>
      </p:pic>
      <p:sp>
        <p:nvSpPr>
          <p:cNvPr id="9" name="Title 8">
            <a:extLst>
              <a:ext uri="{FF2B5EF4-FFF2-40B4-BE49-F238E27FC236}">
                <a16:creationId xmlns:a16="http://schemas.microsoft.com/office/drawing/2014/main" id="{6C03BCC6-8312-4BEF-1D4B-BB0AB2CE75CE}"/>
              </a:ext>
            </a:extLst>
          </p:cNvPr>
          <p:cNvSpPr>
            <a:spLocks noGrp="1"/>
          </p:cNvSpPr>
          <p:nvPr>
            <p:ph type="title" hasCustomPrompt="1"/>
          </p:nvPr>
        </p:nvSpPr>
        <p:spPr>
          <a:xfrm>
            <a:off x="887041" y="3194190"/>
            <a:ext cx="5775016" cy="483071"/>
          </a:xfrm>
          <a:prstGeom prst="rect">
            <a:avLst/>
          </a:prstGeom>
        </p:spPr>
        <p:txBody>
          <a:bodyPr>
            <a:noAutofit/>
          </a:bodyPr>
          <a:lstStyle>
            <a:lvl1pPr>
              <a:defRPr sz="4000" b="1">
                <a:solidFill>
                  <a:schemeClr val="bg1"/>
                </a:solidFill>
                <a:latin typeface="+mj-lt"/>
              </a:defRPr>
            </a:lvl1pPr>
          </a:lstStyle>
          <a:p>
            <a:r>
              <a:rPr lang="en-US" dirty="0"/>
              <a:t>CLICK TO EDIT MASTER TITLE STYLE</a:t>
            </a:r>
            <a:endParaRPr lang="en-GB" dirty="0"/>
          </a:p>
        </p:txBody>
      </p:sp>
      <p:sp>
        <p:nvSpPr>
          <p:cNvPr id="2" name="Text Placeholder 11">
            <a:extLst>
              <a:ext uri="{FF2B5EF4-FFF2-40B4-BE49-F238E27FC236}">
                <a16:creationId xmlns:a16="http://schemas.microsoft.com/office/drawing/2014/main" id="{BA3A5CC4-78FD-A84A-0338-51F53111369F}"/>
              </a:ext>
            </a:extLst>
          </p:cNvPr>
          <p:cNvSpPr>
            <a:spLocks noGrp="1"/>
          </p:cNvSpPr>
          <p:nvPr>
            <p:ph type="body" sz="quarter" idx="11"/>
          </p:nvPr>
        </p:nvSpPr>
        <p:spPr>
          <a:xfrm>
            <a:off x="872755" y="4539580"/>
            <a:ext cx="5339360" cy="346250"/>
          </a:xfrm>
          <a:prstGeom prst="rect">
            <a:avLst/>
          </a:prstGeom>
        </p:spPr>
        <p:txBody>
          <a:bodyPr/>
          <a:lstStyle>
            <a:lvl1pPr>
              <a:defRPr lang="en-US" sz="2335" b="1" kern="0" dirty="0">
                <a:solidFill>
                  <a:srgbClr val="FFFFFF"/>
                </a:solidFill>
                <a:latin typeface="+mn-lt"/>
                <a:ea typeface="+mn-ea"/>
                <a:cs typeface="Inter"/>
              </a:defRPr>
            </a:lvl1pPr>
          </a:lstStyle>
          <a:p>
            <a:pPr lvl="0"/>
            <a:r>
              <a:rPr lang="en-US" dirty="0"/>
              <a:t>Click to edit Master text styles</a:t>
            </a:r>
            <a:endParaRPr lang="en-GB" dirty="0"/>
          </a:p>
        </p:txBody>
      </p:sp>
      <p:pic>
        <p:nvPicPr>
          <p:cNvPr id="13" name="Picture 12">
            <a:extLst>
              <a:ext uri="{FF2B5EF4-FFF2-40B4-BE49-F238E27FC236}">
                <a16:creationId xmlns:a16="http://schemas.microsoft.com/office/drawing/2014/main" id="{98FBA056-37A4-43AD-8203-781A8744074B}"/>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29470" y="233437"/>
            <a:ext cx="1197693" cy="1268145"/>
          </a:xfrm>
          <a:prstGeom prst="rect">
            <a:avLst/>
          </a:prstGeom>
        </p:spPr>
      </p:pic>
      <p:sp>
        <p:nvSpPr>
          <p:cNvPr id="15" name="Text Placeholder 11">
            <a:extLst>
              <a:ext uri="{FF2B5EF4-FFF2-40B4-BE49-F238E27FC236}">
                <a16:creationId xmlns:a16="http://schemas.microsoft.com/office/drawing/2014/main" id="{97F5BCBD-E659-9D2B-80F2-893F8B616BD3}"/>
              </a:ext>
            </a:extLst>
          </p:cNvPr>
          <p:cNvSpPr>
            <a:spLocks noGrp="1"/>
          </p:cNvSpPr>
          <p:nvPr>
            <p:ph type="body" sz="quarter" idx="12"/>
          </p:nvPr>
        </p:nvSpPr>
        <p:spPr>
          <a:xfrm>
            <a:off x="872755" y="4923525"/>
            <a:ext cx="5339360" cy="346250"/>
          </a:xfrm>
          <a:prstGeom prst="rect">
            <a:avLst/>
          </a:prstGeom>
        </p:spPr>
        <p:txBody>
          <a:bodyPr/>
          <a:lstStyle>
            <a:lvl1pPr>
              <a:defRPr lang="en-GB" sz="1668" kern="0" spc="-6" dirty="0">
                <a:solidFill>
                  <a:srgbClr val="FFFFFF"/>
                </a:solidFill>
                <a:latin typeface="+mn-lt"/>
                <a:ea typeface="+mn-ea"/>
                <a:cs typeface="Inter Light"/>
              </a:defRPr>
            </a:lvl1pPr>
          </a:lstStyle>
          <a:p>
            <a:pPr lvl="0"/>
            <a:r>
              <a:rPr lang="en-US" dirty="0"/>
              <a:t>Click to edit Master text styles</a:t>
            </a:r>
            <a:endParaRPr lang="en-GB" dirty="0"/>
          </a:p>
        </p:txBody>
      </p:sp>
      <p:sp>
        <p:nvSpPr>
          <p:cNvPr id="16" name="Holder 5"/>
          <p:cNvSpPr>
            <a:spLocks noGrp="1"/>
          </p:cNvSpPr>
          <p:nvPr>
            <p:ph type="dt" sz="half" idx="6"/>
          </p:nvPr>
        </p:nvSpPr>
        <p:spPr>
          <a:xfrm>
            <a:off x="872754" y="6227622"/>
            <a:ext cx="2804160" cy="168059"/>
          </a:xfrm>
          <a:prstGeom prst="rect">
            <a:avLst/>
          </a:prstGeom>
        </p:spPr>
        <p:txBody>
          <a:bodyPr lIns="0" tIns="0" rIns="0" bIns="0"/>
          <a:lstStyle>
            <a:lvl1pPr algn="l">
              <a:defRPr lang="en-US" sz="1092" kern="0">
                <a:solidFill>
                  <a:prstClr val="white"/>
                </a:solidFill>
                <a:latin typeface="+mn-lt"/>
                <a:ea typeface="Inter" panose="02000503000000020004" pitchFamily="2" charset="0"/>
                <a:cs typeface="+mn-cs"/>
              </a:defRPr>
            </a:lvl1pPr>
          </a:lstStyle>
          <a:p>
            <a:endParaRPr lang="en-GB" dirty="0"/>
          </a:p>
        </p:txBody>
      </p:sp>
    </p:spTree>
    <p:extLst>
      <p:ext uri="{BB962C8B-B14F-4D97-AF65-F5344CB8AC3E}">
        <p14:creationId xmlns:p14="http://schemas.microsoft.com/office/powerpoint/2010/main" val="3676220976"/>
      </p:ext>
    </p:extLst>
  </p:cSld>
  <p:clrMapOvr>
    <a:masterClrMapping/>
  </p:clrMapOvr>
  <p:extLst>
    <p:ext uri="{DCECCB84-F9BA-43D5-87BE-67443E8EF086}">
      <p15:sldGuideLst xmlns:p15="http://schemas.microsoft.com/office/powerpoint/2012/main">
        <p15:guide id="1" orient="horz" pos="1690">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2BBF578-71CB-F979-82F4-25CA73C8F0C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 y="2"/>
            <a:ext cx="12191996" cy="6857997"/>
          </a:xfrm>
          <a:prstGeom prst="rect">
            <a:avLst/>
          </a:prstGeom>
        </p:spPr>
      </p:pic>
      <p:sp>
        <p:nvSpPr>
          <p:cNvPr id="9" name="Title 8">
            <a:extLst>
              <a:ext uri="{FF2B5EF4-FFF2-40B4-BE49-F238E27FC236}">
                <a16:creationId xmlns:a16="http://schemas.microsoft.com/office/drawing/2014/main" id="{6C03BCC6-8312-4BEF-1D4B-BB0AB2CE75CE}"/>
              </a:ext>
            </a:extLst>
          </p:cNvPr>
          <p:cNvSpPr>
            <a:spLocks noGrp="1"/>
          </p:cNvSpPr>
          <p:nvPr>
            <p:ph type="title" hasCustomPrompt="1"/>
          </p:nvPr>
        </p:nvSpPr>
        <p:spPr>
          <a:xfrm>
            <a:off x="887041" y="3194190"/>
            <a:ext cx="5775016" cy="483071"/>
          </a:xfrm>
          <a:prstGeom prst="rect">
            <a:avLst/>
          </a:prstGeom>
        </p:spPr>
        <p:txBody>
          <a:bodyPr>
            <a:noAutofit/>
          </a:bodyPr>
          <a:lstStyle>
            <a:lvl1pPr>
              <a:defRPr sz="4000" b="1">
                <a:solidFill>
                  <a:schemeClr val="bg1"/>
                </a:solidFill>
                <a:latin typeface="+mj-lt"/>
              </a:defRPr>
            </a:lvl1pPr>
          </a:lstStyle>
          <a:p>
            <a:r>
              <a:rPr lang="en-US" dirty="0"/>
              <a:t>CLICK TO EDIT MASTER TITLE STYLE</a:t>
            </a:r>
            <a:endParaRPr lang="en-GB" dirty="0"/>
          </a:p>
        </p:txBody>
      </p:sp>
      <p:sp>
        <p:nvSpPr>
          <p:cNvPr id="2" name="Text Placeholder 11">
            <a:extLst>
              <a:ext uri="{FF2B5EF4-FFF2-40B4-BE49-F238E27FC236}">
                <a16:creationId xmlns:a16="http://schemas.microsoft.com/office/drawing/2014/main" id="{BA3A5CC4-78FD-A84A-0338-51F53111369F}"/>
              </a:ext>
            </a:extLst>
          </p:cNvPr>
          <p:cNvSpPr>
            <a:spLocks noGrp="1"/>
          </p:cNvSpPr>
          <p:nvPr>
            <p:ph type="body" sz="quarter" idx="11"/>
          </p:nvPr>
        </p:nvSpPr>
        <p:spPr>
          <a:xfrm>
            <a:off x="872755" y="4539580"/>
            <a:ext cx="5339360" cy="346250"/>
          </a:xfrm>
          <a:prstGeom prst="rect">
            <a:avLst/>
          </a:prstGeom>
        </p:spPr>
        <p:txBody>
          <a:bodyPr/>
          <a:lstStyle>
            <a:lvl1pPr>
              <a:defRPr lang="en-US" sz="2335" b="1" kern="0" dirty="0">
                <a:solidFill>
                  <a:srgbClr val="FFFFFF"/>
                </a:solidFill>
                <a:latin typeface="+mn-lt"/>
                <a:ea typeface="+mn-ea"/>
                <a:cs typeface="Inter"/>
              </a:defRPr>
            </a:lvl1pPr>
          </a:lstStyle>
          <a:p>
            <a:pPr lvl="0"/>
            <a:r>
              <a:rPr lang="en-US" dirty="0"/>
              <a:t>Click to edit Master text styles</a:t>
            </a:r>
            <a:endParaRPr lang="en-GB" dirty="0"/>
          </a:p>
        </p:txBody>
      </p:sp>
      <p:pic>
        <p:nvPicPr>
          <p:cNvPr id="13" name="Picture 12">
            <a:extLst>
              <a:ext uri="{FF2B5EF4-FFF2-40B4-BE49-F238E27FC236}">
                <a16:creationId xmlns:a16="http://schemas.microsoft.com/office/drawing/2014/main" id="{98FBA056-37A4-43AD-8203-781A8744074B}"/>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29470" y="233437"/>
            <a:ext cx="1197693" cy="1268145"/>
          </a:xfrm>
          <a:prstGeom prst="rect">
            <a:avLst/>
          </a:prstGeom>
        </p:spPr>
      </p:pic>
      <p:sp>
        <p:nvSpPr>
          <p:cNvPr id="15" name="Text Placeholder 11">
            <a:extLst>
              <a:ext uri="{FF2B5EF4-FFF2-40B4-BE49-F238E27FC236}">
                <a16:creationId xmlns:a16="http://schemas.microsoft.com/office/drawing/2014/main" id="{97F5BCBD-E659-9D2B-80F2-893F8B616BD3}"/>
              </a:ext>
            </a:extLst>
          </p:cNvPr>
          <p:cNvSpPr>
            <a:spLocks noGrp="1"/>
          </p:cNvSpPr>
          <p:nvPr>
            <p:ph type="body" sz="quarter" idx="12"/>
          </p:nvPr>
        </p:nvSpPr>
        <p:spPr>
          <a:xfrm>
            <a:off x="872755" y="4923525"/>
            <a:ext cx="5339360" cy="346250"/>
          </a:xfrm>
          <a:prstGeom prst="rect">
            <a:avLst/>
          </a:prstGeom>
        </p:spPr>
        <p:txBody>
          <a:bodyPr/>
          <a:lstStyle>
            <a:lvl1pPr>
              <a:defRPr lang="en-GB" sz="1668" kern="0" spc="-6" dirty="0">
                <a:solidFill>
                  <a:srgbClr val="FFFFFF"/>
                </a:solidFill>
                <a:latin typeface="+mn-lt"/>
                <a:ea typeface="+mn-ea"/>
                <a:cs typeface="Inter Light"/>
              </a:defRPr>
            </a:lvl1pPr>
          </a:lstStyle>
          <a:p>
            <a:pPr lvl="0"/>
            <a:r>
              <a:rPr lang="en-US" dirty="0"/>
              <a:t>Click to edit Master text styles</a:t>
            </a:r>
            <a:endParaRPr lang="en-GB" dirty="0"/>
          </a:p>
        </p:txBody>
      </p:sp>
      <p:sp>
        <p:nvSpPr>
          <p:cNvPr id="16" name="Holder 5"/>
          <p:cNvSpPr>
            <a:spLocks noGrp="1"/>
          </p:cNvSpPr>
          <p:nvPr>
            <p:ph type="dt" sz="half" idx="6"/>
          </p:nvPr>
        </p:nvSpPr>
        <p:spPr>
          <a:xfrm>
            <a:off x="872754" y="6227622"/>
            <a:ext cx="2804160" cy="168059"/>
          </a:xfrm>
          <a:prstGeom prst="rect">
            <a:avLst/>
          </a:prstGeom>
        </p:spPr>
        <p:txBody>
          <a:bodyPr lIns="0" tIns="0" rIns="0" bIns="0"/>
          <a:lstStyle>
            <a:lvl1pPr algn="l">
              <a:defRPr lang="en-US" sz="1092" kern="0">
                <a:solidFill>
                  <a:prstClr val="white"/>
                </a:solidFill>
                <a:latin typeface="+mn-lt"/>
                <a:ea typeface="Inter" panose="02000503000000020004" pitchFamily="2" charset="0"/>
                <a:cs typeface="+mn-cs"/>
              </a:defRPr>
            </a:lvl1pPr>
          </a:lstStyle>
          <a:p>
            <a:endParaRPr lang="en-GB" dirty="0"/>
          </a:p>
        </p:txBody>
      </p:sp>
    </p:spTree>
    <p:extLst>
      <p:ext uri="{BB962C8B-B14F-4D97-AF65-F5344CB8AC3E}">
        <p14:creationId xmlns:p14="http://schemas.microsoft.com/office/powerpoint/2010/main" val="923854371"/>
      </p:ext>
    </p:extLst>
  </p:cSld>
  <p:clrMapOvr>
    <a:masterClrMapping/>
  </p:clrMapOvr>
  <p:extLst>
    <p:ext uri="{DCECCB84-F9BA-43D5-87BE-67443E8EF086}">
      <p15:sldGuideLst xmlns:p15="http://schemas.microsoft.com/office/powerpoint/2012/main">
        <p15:guide id="1" orient="horz" pos="1690">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0B956C-7789-2DD1-CBBD-BAB1E68D4B37}"/>
              </a:ext>
            </a:extLst>
          </p:cNvPr>
          <p:cNvSpPr>
            <a:spLocks noGrp="1"/>
          </p:cNvSpPr>
          <p:nvPr>
            <p:ph type="title" hasCustomPrompt="1"/>
          </p:nvPr>
        </p:nvSpPr>
        <p:spPr/>
        <p:txBody>
          <a:bodyPr/>
          <a:lstStyle/>
          <a:p>
            <a:r>
              <a:rPr lang="en-US" dirty="0"/>
              <a:t>DISCLAIMER</a:t>
            </a:r>
            <a:endParaRPr lang="en-GB" dirty="0"/>
          </a:p>
        </p:txBody>
      </p:sp>
      <p:sp>
        <p:nvSpPr>
          <p:cNvPr id="3" name="Footer Placeholder 2">
            <a:extLst>
              <a:ext uri="{FF2B5EF4-FFF2-40B4-BE49-F238E27FC236}">
                <a16:creationId xmlns:a16="http://schemas.microsoft.com/office/drawing/2014/main" id="{CDF506FE-30F0-13E0-EA4E-BB0F425C1CD6}"/>
              </a:ext>
            </a:extLst>
          </p:cNvPr>
          <p:cNvSpPr>
            <a:spLocks noGrp="1"/>
          </p:cNvSpPr>
          <p:nvPr>
            <p:ph type="ftr" sz="quarter" idx="10"/>
          </p:nvPr>
        </p:nvSpPr>
        <p:spPr/>
        <p:txBody>
          <a:bodyPr/>
          <a:lstStyle/>
          <a:p>
            <a:r>
              <a:rPr lang="it-IT" kern="0">
                <a:solidFill>
                  <a:schemeClr val="bg2">
                    <a:lumMod val="75000"/>
                  </a:schemeClr>
                </a:solidFill>
              </a:rPr>
              <a:t>Confidential and Proprietary</a:t>
            </a:r>
            <a:endParaRPr lang="it-IT" dirty="0"/>
          </a:p>
        </p:txBody>
      </p:sp>
      <p:sp>
        <p:nvSpPr>
          <p:cNvPr id="4" name="Slide Number Placeholder 3">
            <a:extLst>
              <a:ext uri="{FF2B5EF4-FFF2-40B4-BE49-F238E27FC236}">
                <a16:creationId xmlns:a16="http://schemas.microsoft.com/office/drawing/2014/main" id="{68114D89-F58F-68AE-7351-D821456B340D}"/>
              </a:ext>
            </a:extLst>
          </p:cNvPr>
          <p:cNvSpPr>
            <a:spLocks noGrp="1"/>
          </p:cNvSpPr>
          <p:nvPr>
            <p:ph type="sldNum" sz="quarter" idx="11"/>
          </p:nvPr>
        </p:nvSpPr>
        <p:spPr/>
        <p:txBody>
          <a:bodyPr/>
          <a:lstStyle/>
          <a:p>
            <a:fld id="{B6F15528-21DE-4FAA-801E-634DDDAF4B2B}" type="slidenum">
              <a:rPr lang="it-IT" smtClean="0"/>
              <a:pPr/>
              <a:t>‹N›</a:t>
            </a:fld>
            <a:endParaRPr lang="it-IT"/>
          </a:p>
        </p:txBody>
      </p:sp>
      <p:sp>
        <p:nvSpPr>
          <p:cNvPr id="8" name="TextBox 7">
            <a:extLst>
              <a:ext uri="{FF2B5EF4-FFF2-40B4-BE49-F238E27FC236}">
                <a16:creationId xmlns:a16="http://schemas.microsoft.com/office/drawing/2014/main" id="{0AAFF4EE-F40D-2244-774E-D384C13212D8}"/>
              </a:ext>
            </a:extLst>
          </p:cNvPr>
          <p:cNvSpPr txBox="1"/>
          <p:nvPr userDrawn="1"/>
        </p:nvSpPr>
        <p:spPr>
          <a:xfrm>
            <a:off x="504470" y="2107770"/>
            <a:ext cx="11077931" cy="304698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600" b="0" i="0" u="none" strike="noStrike" kern="0" cap="none" spc="0" normalizeH="0" baseline="0" noProof="0" dirty="0">
                <a:ln>
                  <a:noFill/>
                </a:ln>
                <a:solidFill>
                  <a:srgbClr val="003057"/>
                </a:solidFill>
                <a:effectLst/>
                <a:uLnTx/>
                <a:uFillTx/>
                <a:latin typeface="+mn-lt"/>
                <a:ea typeface="+mn-ea"/>
                <a:cs typeface="+mn-cs"/>
              </a:rPr>
              <a:t>This document (the “Document”) contains confidential and/or proprietary information of, or related to, F.I.S. </a:t>
            </a:r>
            <a:r>
              <a:rPr kumimoji="0" lang="en-GB" sz="1600" b="0" i="0" u="none" strike="noStrike" kern="0" cap="none" spc="0" normalizeH="0" baseline="0" noProof="0" dirty="0" err="1">
                <a:ln>
                  <a:noFill/>
                </a:ln>
                <a:solidFill>
                  <a:srgbClr val="003057"/>
                </a:solidFill>
                <a:effectLst/>
                <a:uLnTx/>
                <a:uFillTx/>
                <a:latin typeface="+mn-lt"/>
                <a:ea typeface="+mn-ea"/>
                <a:cs typeface="+mn-cs"/>
              </a:rPr>
              <a:t>Fabbrica</a:t>
            </a:r>
            <a:r>
              <a:rPr kumimoji="0" lang="en-GB" sz="1600" b="0" i="0" u="none" strike="noStrike" kern="0" cap="none" spc="0" normalizeH="0" baseline="0" noProof="0" dirty="0">
                <a:ln>
                  <a:noFill/>
                </a:ln>
                <a:solidFill>
                  <a:srgbClr val="003057"/>
                </a:solidFill>
                <a:effectLst/>
                <a:uLnTx/>
                <a:uFillTx/>
                <a:latin typeface="+mn-lt"/>
                <a:ea typeface="+mn-ea"/>
                <a:cs typeface="+mn-cs"/>
              </a:rPr>
              <a:t> </a:t>
            </a:r>
            <a:r>
              <a:rPr kumimoji="0" lang="en-GB" sz="1600" b="0" i="0" u="none" strike="noStrike" kern="0" cap="none" spc="0" normalizeH="0" baseline="0" noProof="0" dirty="0" err="1">
                <a:ln>
                  <a:noFill/>
                </a:ln>
                <a:solidFill>
                  <a:srgbClr val="003057"/>
                </a:solidFill>
                <a:effectLst/>
                <a:uLnTx/>
                <a:uFillTx/>
                <a:latin typeface="+mn-lt"/>
                <a:ea typeface="+mn-ea"/>
                <a:cs typeface="+mn-cs"/>
              </a:rPr>
              <a:t>Italiana</a:t>
            </a:r>
            <a:r>
              <a:rPr kumimoji="0" lang="en-GB" sz="1600" b="0" i="0" u="none" strike="noStrike" kern="0" cap="none" spc="0" normalizeH="0" baseline="0" noProof="0" dirty="0">
                <a:ln>
                  <a:noFill/>
                </a:ln>
                <a:solidFill>
                  <a:srgbClr val="003057"/>
                </a:solidFill>
                <a:effectLst/>
                <a:uLnTx/>
                <a:uFillTx/>
                <a:latin typeface="+mn-lt"/>
                <a:ea typeface="+mn-ea"/>
                <a:cs typeface="+mn-cs"/>
              </a:rPr>
              <a:t> </a:t>
            </a:r>
            <a:r>
              <a:rPr kumimoji="0" lang="en-GB" sz="1600" b="0" i="0" u="none" strike="noStrike" kern="0" cap="none" spc="0" normalizeH="0" baseline="0" noProof="0" dirty="0" err="1">
                <a:ln>
                  <a:noFill/>
                </a:ln>
                <a:solidFill>
                  <a:srgbClr val="003057"/>
                </a:solidFill>
                <a:effectLst/>
                <a:uLnTx/>
                <a:uFillTx/>
                <a:latin typeface="+mn-lt"/>
                <a:ea typeface="+mn-ea"/>
                <a:cs typeface="+mn-cs"/>
              </a:rPr>
              <a:t>Sinteticiti</a:t>
            </a:r>
            <a:r>
              <a:rPr kumimoji="0" lang="en-GB" sz="1600" b="0" i="0" u="none" strike="noStrike" kern="0" cap="none" spc="0" normalizeH="0" baseline="0" noProof="0" dirty="0">
                <a:ln>
                  <a:noFill/>
                </a:ln>
                <a:solidFill>
                  <a:srgbClr val="003057"/>
                </a:solidFill>
                <a:effectLst/>
                <a:uLnTx/>
                <a:uFillTx/>
                <a:latin typeface="+mn-lt"/>
                <a:ea typeface="+mn-ea"/>
                <a:cs typeface="+mn-cs"/>
              </a:rPr>
              <a:t> S.p.A. and/or its affiliated companies (“FIS” or the “Company”). The Document is strictly confidential and reserved, and cannot be disclosed nor copied, disseminated, transmitted, reproduced, or redistributed, in whole or in part, to any other persons or entities without the prior written consent of FIS. The recipient acknowledges and agrees that the Document does not constitute any binding commitment of FIS. The issue and delivery of this Document by FIS shall not create any liability or obligation whatsoever on behalf of FIS. </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1600" b="0" i="0" u="none" strike="noStrike" kern="0" cap="none" spc="0" normalizeH="0" baseline="0" noProof="0" dirty="0">
                <a:ln>
                  <a:noFill/>
                </a:ln>
                <a:solidFill>
                  <a:srgbClr val="003057"/>
                </a:solidFill>
                <a:effectLst/>
                <a:uLnTx/>
                <a:uFillTx/>
                <a:latin typeface="+mn-lt"/>
                <a:ea typeface="+mn-ea"/>
                <a:cs typeface="+mn-cs"/>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1600" b="0" i="0" u="none" strike="noStrike" kern="0" cap="none" spc="0" normalizeH="0" baseline="0" noProof="0" dirty="0">
                <a:ln>
                  <a:noFill/>
                </a:ln>
                <a:solidFill>
                  <a:srgbClr val="003057"/>
                </a:solidFill>
                <a:effectLst/>
                <a:uLnTx/>
                <a:uFillTx/>
                <a:latin typeface="+mn-lt"/>
                <a:ea typeface="+mn-ea"/>
                <a:cs typeface="+mn-cs"/>
              </a:rPr>
              <a:t>No representation, warranty or undertaking (express or implied) is made by FIS, nor by any of its directors, officers, employees, representatives, or agents, to the recipient with respect to the adequacy, accuracy, completeness or reasonableness of this Document. FIS shall not be liable for any direct, indirect, or consequential loss or damage suffered by any person or entity as a result of relying on any statement contained in (or omitted from) this Document or any other information contained herein.</a:t>
            </a:r>
          </a:p>
        </p:txBody>
      </p:sp>
    </p:spTree>
    <p:extLst>
      <p:ext uri="{BB962C8B-B14F-4D97-AF65-F5344CB8AC3E}">
        <p14:creationId xmlns:p14="http://schemas.microsoft.com/office/powerpoint/2010/main" val="18819353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 boxes">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504470" y="6470274"/>
            <a:ext cx="7542250" cy="184666"/>
          </a:xfrm>
          <a:prstGeom prst="rect">
            <a:avLst/>
          </a:prstGeom>
        </p:spPr>
        <p:txBody>
          <a:bodyPr lIns="0" tIns="0" rIns="0" bIns="0"/>
          <a:lstStyle>
            <a:lvl1pPr algn="l">
              <a:defRPr>
                <a:solidFill>
                  <a:schemeClr val="tx1">
                    <a:tint val="75000"/>
                  </a:schemeClr>
                </a:solidFill>
                <a:latin typeface="+mn-lt"/>
              </a:defRPr>
            </a:lvl1pPr>
          </a:lstStyle>
          <a:p>
            <a:r>
              <a:rPr lang="en-GB" dirty="0"/>
              <a:t>Confidential and Proprietary</a:t>
            </a: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latin typeface="+mn-lt"/>
              </a:defRPr>
            </a:lvl1pPr>
          </a:lstStyle>
          <a:p>
            <a:fld id="{B6F15528-21DE-4FAA-801E-634DDDAF4B2B}" type="slidenum">
              <a:rPr lang="en-GB" smtClean="0"/>
              <a:pPr/>
              <a:t>‹N›</a:t>
            </a:fld>
            <a:endParaRPr lang="en-GB"/>
          </a:p>
        </p:txBody>
      </p:sp>
      <p:sp>
        <p:nvSpPr>
          <p:cNvPr id="8" name="Text Placeholder 7">
            <a:extLst>
              <a:ext uri="{FF2B5EF4-FFF2-40B4-BE49-F238E27FC236}">
                <a16:creationId xmlns:a16="http://schemas.microsoft.com/office/drawing/2014/main" id="{81407BA4-9970-699F-019A-0AC47405875A}"/>
              </a:ext>
            </a:extLst>
          </p:cNvPr>
          <p:cNvSpPr>
            <a:spLocks noGrp="1"/>
          </p:cNvSpPr>
          <p:nvPr>
            <p:ph type="body" sz="quarter" idx="10"/>
          </p:nvPr>
        </p:nvSpPr>
        <p:spPr>
          <a:xfrm>
            <a:off x="1032162" y="2682875"/>
            <a:ext cx="2804160" cy="2276609"/>
          </a:xfrm>
          <a:prstGeom prst="rect">
            <a:avLst/>
          </a:prstGeom>
        </p:spPr>
        <p:txBody>
          <a:bodyPr/>
          <a:lstStyle>
            <a:lvl1pPr>
              <a:defRPr>
                <a:solidFill>
                  <a:schemeClr val="tx2"/>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it-IT"/>
              <a:t>Fare clic per modificare gli stili del testo dello schema</a:t>
            </a:r>
          </a:p>
          <a:p>
            <a:pPr lvl="1"/>
            <a:r>
              <a:rPr lang="it-IT"/>
              <a:t>Secondo livello</a:t>
            </a:r>
          </a:p>
        </p:txBody>
      </p:sp>
      <p:sp>
        <p:nvSpPr>
          <p:cNvPr id="9" name="Title 8">
            <a:extLst>
              <a:ext uri="{FF2B5EF4-FFF2-40B4-BE49-F238E27FC236}">
                <a16:creationId xmlns:a16="http://schemas.microsoft.com/office/drawing/2014/main" id="{6C03BCC6-8312-4BEF-1D4B-BB0AB2CE75CE}"/>
              </a:ext>
            </a:extLst>
          </p:cNvPr>
          <p:cNvSpPr>
            <a:spLocks noGrp="1"/>
          </p:cNvSpPr>
          <p:nvPr>
            <p:ph type="title"/>
          </p:nvPr>
        </p:nvSpPr>
        <p:spPr>
          <a:xfrm>
            <a:off x="504470" y="640680"/>
            <a:ext cx="9889152" cy="483071"/>
          </a:xfrm>
          <a:prstGeom prst="rect">
            <a:avLst/>
          </a:prstGeom>
        </p:spPr>
        <p:txBody>
          <a:bodyPr/>
          <a:lstStyle>
            <a:lvl1pPr>
              <a:defRPr>
                <a:latin typeface="+mj-lt"/>
              </a:defRPr>
            </a:lvl1pPr>
          </a:lstStyle>
          <a:p>
            <a:r>
              <a:rPr lang="it-IT"/>
              <a:t>Fare clic per modificare lo stile del titolo dello schema</a:t>
            </a:r>
            <a:endParaRPr lang="en-GB" dirty="0"/>
          </a:p>
        </p:txBody>
      </p:sp>
      <p:sp>
        <p:nvSpPr>
          <p:cNvPr id="2" name="Text Placeholder 7">
            <a:extLst>
              <a:ext uri="{FF2B5EF4-FFF2-40B4-BE49-F238E27FC236}">
                <a16:creationId xmlns:a16="http://schemas.microsoft.com/office/drawing/2014/main" id="{F9A7072A-2A44-D5D9-5B71-25A13E1E2811}"/>
              </a:ext>
            </a:extLst>
          </p:cNvPr>
          <p:cNvSpPr>
            <a:spLocks noGrp="1"/>
          </p:cNvSpPr>
          <p:nvPr>
            <p:ph type="body" sz="quarter" idx="11"/>
          </p:nvPr>
        </p:nvSpPr>
        <p:spPr>
          <a:xfrm>
            <a:off x="4539441" y="2682875"/>
            <a:ext cx="2804160" cy="2276609"/>
          </a:xfrm>
          <a:prstGeom prst="rect">
            <a:avLst/>
          </a:prstGeom>
        </p:spPr>
        <p:txBody>
          <a:bodyPr/>
          <a:lstStyle>
            <a:lvl1pPr>
              <a:defRPr>
                <a:solidFill>
                  <a:schemeClr val="tx2"/>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it-IT"/>
              <a:t>Fare clic per modificare gli stili del testo dello schema</a:t>
            </a:r>
          </a:p>
        </p:txBody>
      </p:sp>
      <p:sp>
        <p:nvSpPr>
          <p:cNvPr id="3" name="Text Placeholder 7">
            <a:extLst>
              <a:ext uri="{FF2B5EF4-FFF2-40B4-BE49-F238E27FC236}">
                <a16:creationId xmlns:a16="http://schemas.microsoft.com/office/drawing/2014/main" id="{C6F77628-DDF0-9D92-DDD2-954BC888D6BB}"/>
              </a:ext>
            </a:extLst>
          </p:cNvPr>
          <p:cNvSpPr>
            <a:spLocks noGrp="1"/>
          </p:cNvSpPr>
          <p:nvPr>
            <p:ph type="body" sz="quarter" idx="12"/>
          </p:nvPr>
        </p:nvSpPr>
        <p:spPr>
          <a:xfrm>
            <a:off x="8046720" y="2682875"/>
            <a:ext cx="2804160" cy="2276609"/>
          </a:xfrm>
          <a:prstGeom prst="rect">
            <a:avLst/>
          </a:prstGeom>
        </p:spPr>
        <p:txBody>
          <a:bodyPr/>
          <a:lstStyle>
            <a:lvl1pPr>
              <a:defRPr>
                <a:solidFill>
                  <a:schemeClr val="tx2"/>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it-IT"/>
              <a:t>Fare clic per modificare gli stili del testo dello schema</a:t>
            </a:r>
          </a:p>
        </p:txBody>
      </p:sp>
      <p:sp>
        <p:nvSpPr>
          <p:cNvPr id="10" name="Text Placeholder 7">
            <a:extLst>
              <a:ext uri="{FF2B5EF4-FFF2-40B4-BE49-F238E27FC236}">
                <a16:creationId xmlns:a16="http://schemas.microsoft.com/office/drawing/2014/main" id="{20C1D286-DC85-1369-7D46-A73614AA9D68}"/>
              </a:ext>
            </a:extLst>
          </p:cNvPr>
          <p:cNvSpPr>
            <a:spLocks noGrp="1"/>
          </p:cNvSpPr>
          <p:nvPr>
            <p:ph type="body" sz="quarter" idx="13" hasCustomPrompt="1"/>
          </p:nvPr>
        </p:nvSpPr>
        <p:spPr>
          <a:xfrm>
            <a:off x="1032162" y="2160302"/>
            <a:ext cx="2804160" cy="483071"/>
          </a:xfrm>
          <a:prstGeom prst="rect">
            <a:avLst/>
          </a:prstGeom>
        </p:spPr>
        <p:txBody>
          <a:bodyPr/>
          <a:lstStyle>
            <a:lvl1pPr>
              <a:defRPr sz="2400" b="1">
                <a:solidFill>
                  <a:schemeClr val="tx2"/>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text</a:t>
            </a:r>
            <a:endParaRPr lang="en-GB" dirty="0"/>
          </a:p>
        </p:txBody>
      </p:sp>
      <p:sp>
        <p:nvSpPr>
          <p:cNvPr id="11" name="Text Placeholder 7">
            <a:extLst>
              <a:ext uri="{FF2B5EF4-FFF2-40B4-BE49-F238E27FC236}">
                <a16:creationId xmlns:a16="http://schemas.microsoft.com/office/drawing/2014/main" id="{78BF7280-2BF1-674A-C73B-0F9B38462092}"/>
              </a:ext>
            </a:extLst>
          </p:cNvPr>
          <p:cNvSpPr>
            <a:spLocks noGrp="1"/>
          </p:cNvSpPr>
          <p:nvPr>
            <p:ph type="body" sz="quarter" idx="14" hasCustomPrompt="1"/>
          </p:nvPr>
        </p:nvSpPr>
        <p:spPr>
          <a:xfrm>
            <a:off x="4539441" y="2160302"/>
            <a:ext cx="2804160" cy="483071"/>
          </a:xfrm>
          <a:prstGeom prst="rect">
            <a:avLst/>
          </a:prstGeom>
        </p:spPr>
        <p:txBody>
          <a:bodyPr/>
          <a:lstStyle>
            <a:lvl1pPr>
              <a:defRPr sz="2400" b="1">
                <a:solidFill>
                  <a:schemeClr val="tx2"/>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text</a:t>
            </a:r>
            <a:endParaRPr lang="en-GB" dirty="0"/>
          </a:p>
        </p:txBody>
      </p:sp>
      <p:sp>
        <p:nvSpPr>
          <p:cNvPr id="12" name="Text Placeholder 7">
            <a:extLst>
              <a:ext uri="{FF2B5EF4-FFF2-40B4-BE49-F238E27FC236}">
                <a16:creationId xmlns:a16="http://schemas.microsoft.com/office/drawing/2014/main" id="{4760547F-1CB6-929A-FBDD-BE493C2A1131}"/>
              </a:ext>
            </a:extLst>
          </p:cNvPr>
          <p:cNvSpPr>
            <a:spLocks noGrp="1"/>
          </p:cNvSpPr>
          <p:nvPr>
            <p:ph type="body" sz="quarter" idx="15" hasCustomPrompt="1"/>
          </p:nvPr>
        </p:nvSpPr>
        <p:spPr>
          <a:xfrm>
            <a:off x="8046720" y="2160302"/>
            <a:ext cx="2804160" cy="483071"/>
          </a:xfrm>
          <a:prstGeom prst="rect">
            <a:avLst/>
          </a:prstGeom>
        </p:spPr>
        <p:txBody>
          <a:bodyPr/>
          <a:lstStyle>
            <a:lvl1pPr>
              <a:defRPr sz="2400" b="1">
                <a:solidFill>
                  <a:schemeClr val="tx2"/>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text</a:t>
            </a:r>
            <a:endParaRPr lang="en-GB" dirty="0"/>
          </a:p>
        </p:txBody>
      </p:sp>
      <p:cxnSp>
        <p:nvCxnSpPr>
          <p:cNvPr id="13" name="Straight Connector 12">
            <a:extLst>
              <a:ext uri="{FF2B5EF4-FFF2-40B4-BE49-F238E27FC236}">
                <a16:creationId xmlns:a16="http://schemas.microsoft.com/office/drawing/2014/main" id="{89D69813-E440-9DC7-FF5B-FFF4CB672F82}"/>
              </a:ext>
            </a:extLst>
          </p:cNvPr>
          <p:cNvCxnSpPr>
            <a:cxnSpLocks/>
          </p:cNvCxnSpPr>
          <p:nvPr userDrawn="1"/>
        </p:nvCxnSpPr>
        <p:spPr>
          <a:xfrm>
            <a:off x="4168781" y="2160302"/>
            <a:ext cx="0" cy="2799182"/>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F9AA529E-9B98-4229-A504-2E8C149A99DB}"/>
              </a:ext>
            </a:extLst>
          </p:cNvPr>
          <p:cNvCxnSpPr>
            <a:cxnSpLocks/>
          </p:cNvCxnSpPr>
          <p:nvPr userDrawn="1"/>
        </p:nvCxnSpPr>
        <p:spPr>
          <a:xfrm>
            <a:off x="7688730" y="2160302"/>
            <a:ext cx="0" cy="2799182"/>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4607895"/>
      </p:ext>
    </p:extLst>
  </p:cSld>
  <p:clrMapOvr>
    <a:masterClrMapping/>
  </p:clrMapOvr>
  <p:extLst>
    <p:ext uri="{DCECCB84-F9BA-43D5-87BE-67443E8EF086}">
      <p15:sldGuideLst xmlns:p15="http://schemas.microsoft.com/office/powerpoint/2012/main">
        <p15:guide id="1" orient="horz" pos="169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only Title">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504470" y="6470274"/>
            <a:ext cx="7542250" cy="184666"/>
          </a:xfrm>
          <a:prstGeom prst="rect">
            <a:avLst/>
          </a:prstGeom>
        </p:spPr>
        <p:txBody>
          <a:bodyPr lIns="0" tIns="0" rIns="0" bIns="0"/>
          <a:lstStyle>
            <a:lvl1pPr algn="l">
              <a:defRPr>
                <a:solidFill>
                  <a:schemeClr val="tx1">
                    <a:tint val="75000"/>
                  </a:schemeClr>
                </a:solidFill>
              </a:defRPr>
            </a:lvl1pPr>
          </a:lstStyle>
          <a:p>
            <a:r>
              <a:rPr lang="en-GB" dirty="0"/>
              <a:t>Confidential and Proprietary</a:t>
            </a: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
        <p:nvSpPr>
          <p:cNvPr id="2" name="Title 1">
            <a:extLst>
              <a:ext uri="{FF2B5EF4-FFF2-40B4-BE49-F238E27FC236}">
                <a16:creationId xmlns:a16="http://schemas.microsoft.com/office/drawing/2014/main" id="{575B4CA0-3B52-6345-11F5-AB66385B635B}"/>
              </a:ext>
            </a:extLst>
          </p:cNvPr>
          <p:cNvSpPr>
            <a:spLocks noGrp="1"/>
          </p:cNvSpPr>
          <p:nvPr>
            <p:ph type="title"/>
          </p:nvPr>
        </p:nvSpPr>
        <p:spPr>
          <a:xfrm>
            <a:off x="504470" y="640680"/>
            <a:ext cx="9889152" cy="483071"/>
          </a:xfrm>
          <a:prstGeom prst="rect">
            <a:avLst/>
          </a:prstGeom>
        </p:spPr>
        <p:txBody>
          <a:bodyPr/>
          <a:lstStyle/>
          <a:p>
            <a:r>
              <a:rPr lang="it-IT"/>
              <a:t>Fare clic per modificare lo stile del titolo dello schema</a:t>
            </a:r>
            <a:endParaRPr lang="en-GB"/>
          </a:p>
        </p:txBody>
      </p:sp>
    </p:spTree>
    <p:extLst>
      <p:ext uri="{BB962C8B-B14F-4D97-AF65-F5344CB8AC3E}">
        <p14:creationId xmlns:p14="http://schemas.microsoft.com/office/powerpoint/2010/main" val="1714744714"/>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MPTY">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082E9E6-8940-8E06-273D-2021031B6440}"/>
              </a:ext>
            </a:extLst>
          </p:cNvPr>
          <p:cNvSpPr>
            <a:spLocks noGrp="1"/>
          </p:cNvSpPr>
          <p:nvPr>
            <p:ph type="ftr" sz="quarter" idx="10"/>
          </p:nvPr>
        </p:nvSpPr>
        <p:spPr/>
        <p:txBody>
          <a:bodyPr/>
          <a:lstStyle/>
          <a:p>
            <a:r>
              <a:rPr lang="en-GB"/>
              <a:t>Confidential and Proprietary</a:t>
            </a:r>
            <a:endParaRPr lang="en-GB" dirty="0"/>
          </a:p>
        </p:txBody>
      </p:sp>
      <p:sp>
        <p:nvSpPr>
          <p:cNvPr id="3" name="Slide Number Placeholder 2">
            <a:extLst>
              <a:ext uri="{FF2B5EF4-FFF2-40B4-BE49-F238E27FC236}">
                <a16:creationId xmlns:a16="http://schemas.microsoft.com/office/drawing/2014/main" id="{ACB97061-4F1F-D60C-61DF-1D6DF6725982}"/>
              </a:ext>
            </a:extLst>
          </p:cNvPr>
          <p:cNvSpPr>
            <a:spLocks noGrp="1"/>
          </p:cNvSpPr>
          <p:nvPr>
            <p:ph type="sldNum" sz="quarter" idx="11"/>
          </p:nvPr>
        </p:nvSpPr>
        <p:spPr/>
        <p:txBody>
          <a:bodyPr/>
          <a:lstStyle/>
          <a:p>
            <a:fld id="{B6F15528-21DE-4FAA-801E-634DDDAF4B2B}" type="slidenum">
              <a:rPr lang="it-IT" smtClean="0"/>
              <a:pPr/>
              <a:t>‹N›</a:t>
            </a:fld>
            <a:endParaRPr lang="it-IT" dirty="0"/>
          </a:p>
        </p:txBody>
      </p:sp>
    </p:spTree>
    <p:extLst>
      <p:ext uri="{BB962C8B-B14F-4D97-AF65-F5344CB8AC3E}">
        <p14:creationId xmlns:p14="http://schemas.microsoft.com/office/powerpoint/2010/main" val="1716057965"/>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
        <p:nvSpPr>
          <p:cNvPr id="9" name="Title 8">
            <a:extLst>
              <a:ext uri="{FF2B5EF4-FFF2-40B4-BE49-F238E27FC236}">
                <a16:creationId xmlns:a16="http://schemas.microsoft.com/office/drawing/2014/main" id="{6C03BCC6-8312-4BEF-1D4B-BB0AB2CE75CE}"/>
              </a:ext>
            </a:extLst>
          </p:cNvPr>
          <p:cNvSpPr>
            <a:spLocks noGrp="1"/>
          </p:cNvSpPr>
          <p:nvPr>
            <p:ph type="title"/>
          </p:nvPr>
        </p:nvSpPr>
        <p:spPr>
          <a:xfrm>
            <a:off x="504470" y="640680"/>
            <a:ext cx="10417918" cy="483071"/>
          </a:xfrm>
          <a:prstGeom prst="rect">
            <a:avLst/>
          </a:prstGeom>
        </p:spPr>
        <p:txBody>
          <a:bodyPr/>
          <a:lstStyle>
            <a:lvl1pPr>
              <a:defRPr>
                <a:latin typeface="+mj-lt"/>
              </a:defRPr>
            </a:lvl1pPr>
          </a:lstStyle>
          <a:p>
            <a:r>
              <a:rPr lang="en-US" dirty="0"/>
              <a:t>Click to edit Master title style</a:t>
            </a:r>
            <a:endParaRPr lang="en-GB" dirty="0"/>
          </a:p>
        </p:txBody>
      </p:sp>
      <p:sp>
        <p:nvSpPr>
          <p:cNvPr id="2" name="Text Placeholder 11">
            <a:extLst>
              <a:ext uri="{FF2B5EF4-FFF2-40B4-BE49-F238E27FC236}">
                <a16:creationId xmlns:a16="http://schemas.microsoft.com/office/drawing/2014/main" id="{BA3A5CC4-78FD-A84A-0338-51F53111369F}"/>
              </a:ext>
            </a:extLst>
          </p:cNvPr>
          <p:cNvSpPr>
            <a:spLocks noGrp="1"/>
          </p:cNvSpPr>
          <p:nvPr>
            <p:ph type="body" sz="quarter" idx="11"/>
          </p:nvPr>
        </p:nvSpPr>
        <p:spPr>
          <a:xfrm>
            <a:off x="504243" y="1511378"/>
            <a:ext cx="10417691" cy="346250"/>
          </a:xfrm>
          <a:prstGeom prst="rect">
            <a:avLst/>
          </a:prstGeom>
        </p:spPr>
        <p:txBody>
          <a:bodyPr/>
          <a:lstStyle>
            <a:lvl1pPr>
              <a:defRPr sz="2183" b="1">
                <a:latin typeface="+mj-lt"/>
                <a:ea typeface="Inter ExtraBold" panose="02000503000000020004" pitchFamily="2" charset="0"/>
              </a:defRPr>
            </a:lvl1pPr>
          </a:lstStyle>
          <a:p>
            <a:pPr lvl="0"/>
            <a:r>
              <a:rPr lang="en-US" dirty="0"/>
              <a:t>Click to edit Master text styles</a:t>
            </a:r>
            <a:endParaRPr lang="en-GB" dirty="0"/>
          </a:p>
        </p:txBody>
      </p:sp>
      <p:sp>
        <p:nvSpPr>
          <p:cNvPr id="7" name="Text Placeholder 7">
            <a:extLst>
              <a:ext uri="{FF2B5EF4-FFF2-40B4-BE49-F238E27FC236}">
                <a16:creationId xmlns:a16="http://schemas.microsoft.com/office/drawing/2014/main" id="{2B49E928-EFF0-5DBA-9421-EF0E4D39D509}"/>
              </a:ext>
            </a:extLst>
          </p:cNvPr>
          <p:cNvSpPr>
            <a:spLocks noGrp="1"/>
          </p:cNvSpPr>
          <p:nvPr>
            <p:ph type="body" sz="quarter" idx="10"/>
          </p:nvPr>
        </p:nvSpPr>
        <p:spPr>
          <a:xfrm>
            <a:off x="504470" y="1996560"/>
            <a:ext cx="11077931" cy="4242449"/>
          </a:xfrm>
          <a:prstGeom prst="rect">
            <a:avLst/>
          </a:prstGeom>
        </p:spPr>
        <p:txBody>
          <a:bodyPr/>
          <a:lstStyle>
            <a:lvl1pPr marL="285750" indent="-285750">
              <a:buFont typeface="Inter" panose="020B0604020202020204" charset="0"/>
              <a:buChar char="-"/>
              <a:defRPr lang="en-US" dirty="0">
                <a:solidFill>
                  <a:schemeClr val="tx2"/>
                </a:solidFill>
                <a:latin typeface="+mn-lt"/>
                <a:ea typeface="+mn-ea"/>
                <a:cs typeface="+mn-cs"/>
              </a:defRPr>
            </a:lvl1pPr>
            <a:lvl2pPr indent="-285750">
              <a:buFont typeface="Inter" panose="020B0604020202020204" charset="0"/>
              <a:buChar char="-"/>
              <a:defRPr lang="en-US" dirty="0">
                <a:solidFill>
                  <a:schemeClr val="tx2"/>
                </a:solidFill>
                <a:latin typeface="+mn-lt"/>
                <a:ea typeface="+mn-ea"/>
                <a:cs typeface="+mn-cs"/>
              </a:defRPr>
            </a:lvl2pPr>
            <a:lvl3pPr indent="-285750">
              <a:buFont typeface="Inter" panose="020B0604020202020204" charset="0"/>
              <a:buChar char="-"/>
              <a:defRPr lang="en-US" dirty="0">
                <a:solidFill>
                  <a:schemeClr val="tx2"/>
                </a:solidFill>
                <a:latin typeface="+mn-lt"/>
                <a:ea typeface="+mn-ea"/>
                <a:cs typeface="+mn-cs"/>
              </a:defRPr>
            </a:lvl3pPr>
            <a:lvl4pPr indent="-285750">
              <a:buFont typeface="Inter" panose="020B0604020202020204" charset="0"/>
              <a:buChar char="-"/>
              <a:defRPr lang="en-US" dirty="0">
                <a:solidFill>
                  <a:schemeClr val="tx2"/>
                </a:solidFill>
                <a:latin typeface="+mn-lt"/>
                <a:ea typeface="+mn-ea"/>
                <a:cs typeface="+mn-cs"/>
              </a:defRPr>
            </a:lvl4pPr>
            <a:lvl5pPr indent="-285750">
              <a:buFont typeface="Inter" panose="020B0604020202020204" charset="0"/>
              <a:buChar char="-"/>
              <a:defRPr lang="en-GB" dirty="0">
                <a:solidFill>
                  <a:schemeClr val="tx2"/>
                </a:solidFill>
                <a:latin typeface="+mn-lt"/>
                <a:ea typeface="+mn-ea"/>
                <a:cs typeface="+mn-cs"/>
              </a:defRPr>
            </a:lvl5pPr>
            <a:lvl6pPr marL="1339850" indent="-265113">
              <a:buFont typeface="Inter" panose="020B0604020202020204" charset="0"/>
              <a:buChar char="-"/>
              <a:defRPr>
                <a:solidFill>
                  <a:schemeClr val="tx2"/>
                </a:solidFill>
              </a:defRPr>
            </a:lvl6pPr>
          </a:lstStyle>
          <a:p>
            <a:pPr lvl="0"/>
            <a:r>
              <a:rPr lang="en-US" dirty="0"/>
              <a:t>Click to edit Master text styles</a:t>
            </a:r>
          </a:p>
          <a:p>
            <a:pPr lvl="2"/>
            <a:r>
              <a:rPr lang="en-US" dirty="0"/>
              <a:t>Second level</a:t>
            </a:r>
          </a:p>
          <a:p>
            <a:pPr lvl="3"/>
            <a:r>
              <a:rPr lang="en-US" dirty="0"/>
              <a:t>Third level</a:t>
            </a:r>
          </a:p>
          <a:p>
            <a:pPr lvl="4"/>
            <a:r>
              <a:rPr lang="en-US" dirty="0"/>
              <a:t>Fourth level</a:t>
            </a:r>
          </a:p>
          <a:p>
            <a:pPr lvl="5"/>
            <a:r>
              <a:rPr lang="en-US" dirty="0"/>
              <a:t>Fifth level</a:t>
            </a:r>
            <a:endParaRPr lang="en-GB" dirty="0"/>
          </a:p>
          <a:p>
            <a:pPr lvl="5"/>
            <a:endParaRPr lang="en-GB" dirty="0"/>
          </a:p>
        </p:txBody>
      </p:sp>
      <p:sp>
        <p:nvSpPr>
          <p:cNvPr id="3" name="Footer Placeholder 2">
            <a:extLst>
              <a:ext uri="{FF2B5EF4-FFF2-40B4-BE49-F238E27FC236}">
                <a16:creationId xmlns:a16="http://schemas.microsoft.com/office/drawing/2014/main" id="{0B710EE9-B0C8-E109-14DF-0084DCEB33D2}"/>
              </a:ext>
            </a:extLst>
          </p:cNvPr>
          <p:cNvSpPr>
            <a:spLocks noGrp="1"/>
          </p:cNvSpPr>
          <p:nvPr>
            <p:ph type="ftr" sz="quarter" idx="12"/>
          </p:nvPr>
        </p:nvSpPr>
        <p:spPr/>
        <p:txBody>
          <a:bodyPr/>
          <a:lstStyle/>
          <a:p>
            <a:r>
              <a:rPr lang="en-GB"/>
              <a:t>Confidential and Proprietary</a:t>
            </a:r>
            <a:endParaRPr lang="en-GB" dirty="0"/>
          </a:p>
        </p:txBody>
      </p:sp>
    </p:spTree>
    <p:extLst>
      <p:ext uri="{BB962C8B-B14F-4D97-AF65-F5344CB8AC3E}">
        <p14:creationId xmlns:p14="http://schemas.microsoft.com/office/powerpoint/2010/main" val="3633745485"/>
      </p:ext>
    </p:extLst>
  </p:cSld>
  <p:clrMapOvr>
    <a:masterClrMapping/>
  </p:clrMapOvr>
  <p:extLst>
    <p:ext uri="{DCECCB84-F9BA-43D5-87BE-67443E8EF086}">
      <p15:sldGuideLst xmlns:p15="http://schemas.microsoft.com/office/powerpoint/2012/main">
        <p15:guide id="1" orient="horz" pos="169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slideLayout" Target="../slideLayouts/slideLayout21.xml"/><Relationship Id="rId18" Type="http://schemas.openxmlformats.org/officeDocument/2006/relationships/slideLayout" Target="../slideLayouts/slideLayout26.xml"/><Relationship Id="rId26" Type="http://schemas.openxmlformats.org/officeDocument/2006/relationships/slideLayout" Target="../slideLayouts/slideLayout34.xml"/><Relationship Id="rId3" Type="http://schemas.openxmlformats.org/officeDocument/2006/relationships/slideLayout" Target="../slideLayouts/slideLayout11.xml"/><Relationship Id="rId21" Type="http://schemas.openxmlformats.org/officeDocument/2006/relationships/slideLayout" Target="../slideLayouts/slideLayout29.xml"/><Relationship Id="rId7" Type="http://schemas.openxmlformats.org/officeDocument/2006/relationships/slideLayout" Target="../slideLayouts/slideLayout15.xml"/><Relationship Id="rId12" Type="http://schemas.openxmlformats.org/officeDocument/2006/relationships/slideLayout" Target="../slideLayouts/slideLayout20.xml"/><Relationship Id="rId17" Type="http://schemas.openxmlformats.org/officeDocument/2006/relationships/slideLayout" Target="../slideLayouts/slideLayout25.xml"/><Relationship Id="rId25" Type="http://schemas.openxmlformats.org/officeDocument/2006/relationships/slideLayout" Target="../slideLayouts/slideLayout33.xml"/><Relationship Id="rId2" Type="http://schemas.openxmlformats.org/officeDocument/2006/relationships/slideLayout" Target="../slideLayouts/slideLayout10.xml"/><Relationship Id="rId16" Type="http://schemas.openxmlformats.org/officeDocument/2006/relationships/slideLayout" Target="../slideLayouts/slideLayout24.xml"/><Relationship Id="rId20" Type="http://schemas.openxmlformats.org/officeDocument/2006/relationships/slideLayout" Target="../slideLayouts/slideLayout28.xml"/><Relationship Id="rId29" Type="http://schemas.openxmlformats.org/officeDocument/2006/relationships/theme" Target="../theme/theme2.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24" Type="http://schemas.openxmlformats.org/officeDocument/2006/relationships/slideLayout" Target="../slideLayouts/slideLayout32.xml"/><Relationship Id="rId5" Type="http://schemas.openxmlformats.org/officeDocument/2006/relationships/slideLayout" Target="../slideLayouts/slideLayout13.xml"/><Relationship Id="rId15" Type="http://schemas.openxmlformats.org/officeDocument/2006/relationships/slideLayout" Target="../slideLayouts/slideLayout23.xml"/><Relationship Id="rId23" Type="http://schemas.openxmlformats.org/officeDocument/2006/relationships/slideLayout" Target="../slideLayouts/slideLayout31.xml"/><Relationship Id="rId28" Type="http://schemas.openxmlformats.org/officeDocument/2006/relationships/slideLayout" Target="../slideLayouts/slideLayout36.xml"/><Relationship Id="rId10" Type="http://schemas.openxmlformats.org/officeDocument/2006/relationships/slideLayout" Target="../slideLayouts/slideLayout18.xml"/><Relationship Id="rId19" Type="http://schemas.openxmlformats.org/officeDocument/2006/relationships/slideLayout" Target="../slideLayouts/slideLayout27.xml"/><Relationship Id="rId4" Type="http://schemas.openxmlformats.org/officeDocument/2006/relationships/slideLayout" Target="../slideLayouts/slideLayout12.xml"/><Relationship Id="rId9" Type="http://schemas.openxmlformats.org/officeDocument/2006/relationships/slideLayout" Target="../slideLayouts/slideLayout17.xml"/><Relationship Id="rId14" Type="http://schemas.openxmlformats.org/officeDocument/2006/relationships/slideLayout" Target="../slideLayouts/slideLayout22.xml"/><Relationship Id="rId22" Type="http://schemas.openxmlformats.org/officeDocument/2006/relationships/slideLayout" Target="../slideLayouts/slideLayout30.xml"/><Relationship Id="rId27" Type="http://schemas.openxmlformats.org/officeDocument/2006/relationships/slideLayout" Target="../slideLayouts/slideLayout3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6" Type="http://schemas.openxmlformats.org/officeDocument/2006/relationships/theme" Target="../theme/theme3.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5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504470" y="6470274"/>
            <a:ext cx="7542250" cy="184666"/>
          </a:xfrm>
          <a:prstGeom prst="rect">
            <a:avLst/>
          </a:prstGeom>
        </p:spPr>
        <p:txBody>
          <a:bodyPr wrap="square" lIns="0" tIns="0" rIns="0" bIns="0">
            <a:spAutoFit/>
          </a:bodyPr>
          <a:lstStyle>
            <a:lvl1pPr marL="0" algn="l" defTabSz="914400" rtl="0" eaLnBrk="1" latinLnBrk="0" hangingPunct="1">
              <a:defRPr lang="it-IT" sz="1200" kern="1200" smtClean="0">
                <a:solidFill>
                  <a:schemeClr val="tx1">
                    <a:tint val="75000"/>
                  </a:schemeClr>
                </a:solidFill>
                <a:latin typeface="+mn-lt"/>
                <a:ea typeface="+mn-ea"/>
                <a:cs typeface="+mn-cs"/>
              </a:defRPr>
            </a:lvl1pPr>
          </a:lstStyle>
          <a:p>
            <a:r>
              <a:rPr lang="en-GB" dirty="0"/>
              <a:t>Confidential and Proprietary</a:t>
            </a:r>
          </a:p>
        </p:txBody>
      </p:sp>
      <p:sp>
        <p:nvSpPr>
          <p:cNvPr id="6" name="Holder 6"/>
          <p:cNvSpPr>
            <a:spLocks noGrp="1"/>
          </p:cNvSpPr>
          <p:nvPr>
            <p:ph type="sldNum" sz="quarter" idx="7"/>
          </p:nvPr>
        </p:nvSpPr>
        <p:spPr>
          <a:xfrm>
            <a:off x="8778241" y="6447415"/>
            <a:ext cx="2804160" cy="184666"/>
          </a:xfrm>
          <a:prstGeom prst="rect">
            <a:avLst/>
          </a:prstGeom>
        </p:spPr>
        <p:txBody>
          <a:bodyPr wrap="square" lIns="0" tIns="0" rIns="0" bIns="0">
            <a:spAutoFit/>
          </a:bodyPr>
          <a:lstStyle>
            <a:lvl1pPr algn="r">
              <a:defRPr sz="1200">
                <a:solidFill>
                  <a:schemeClr val="tx1">
                    <a:tint val="75000"/>
                  </a:schemeClr>
                </a:solidFill>
                <a:latin typeface="+mn-lt"/>
              </a:defRPr>
            </a:lvl1pPr>
          </a:lstStyle>
          <a:p>
            <a:fld id="{B6F15528-21DE-4FAA-801E-634DDDAF4B2B}" type="slidenum">
              <a:rPr lang="it-IT" smtClean="0"/>
              <a:pPr/>
              <a:t>‹N›</a:t>
            </a:fld>
            <a:endParaRPr lang="it-IT" dirty="0"/>
          </a:p>
        </p:txBody>
      </p:sp>
      <p:pic>
        <p:nvPicPr>
          <p:cNvPr id="7" name="Picture 6" descr="A blue and black background with white text&#10;&#10;AI-generated content may be incorrect.">
            <a:extLst>
              <a:ext uri="{FF2B5EF4-FFF2-40B4-BE49-F238E27FC236}">
                <a16:creationId xmlns:a16="http://schemas.microsoft.com/office/drawing/2014/main" id="{FEBFE1C3-1E91-3D19-81E3-FAC88878BFDB}"/>
              </a:ext>
            </a:extLst>
          </p:cNvPr>
          <p:cNvPicPr>
            <a:picLocks noChangeAspect="1"/>
          </p:cNvPicPr>
          <p:nvPr userDrawn="1"/>
        </p:nvPicPr>
        <p:blipFill>
          <a:blip r:embed="rId10" cstate="email">
            <a:extLst>
              <a:ext uri="{28A0092B-C50C-407E-A947-70E740481C1C}">
                <a14:useLocalDpi xmlns:a14="http://schemas.microsoft.com/office/drawing/2010/main"/>
              </a:ext>
            </a:extLst>
          </a:blip>
          <a:srcRect/>
          <a:stretch>
            <a:fillRect/>
          </a:stretch>
        </p:blipFill>
        <p:spPr>
          <a:xfrm>
            <a:off x="9125527" y="0"/>
            <a:ext cx="3075937" cy="2327239"/>
          </a:xfrm>
          <a:prstGeom prst="rect">
            <a:avLst/>
          </a:prstGeom>
        </p:spPr>
      </p:pic>
      <p:sp>
        <p:nvSpPr>
          <p:cNvPr id="8" name="Title Placeholder 1">
            <a:extLst>
              <a:ext uri="{FF2B5EF4-FFF2-40B4-BE49-F238E27FC236}">
                <a16:creationId xmlns:a16="http://schemas.microsoft.com/office/drawing/2014/main" id="{4805EC10-C803-901F-D133-9D5FF03C8D52}"/>
              </a:ext>
            </a:extLst>
          </p:cNvPr>
          <p:cNvSpPr>
            <a:spLocks noGrp="1"/>
          </p:cNvSpPr>
          <p:nvPr>
            <p:ph type="title"/>
          </p:nvPr>
        </p:nvSpPr>
        <p:spPr>
          <a:xfrm>
            <a:off x="504470" y="597729"/>
            <a:ext cx="10515600" cy="584786"/>
          </a:xfrm>
          <a:prstGeom prst="rect">
            <a:avLst/>
          </a:prstGeom>
        </p:spPr>
        <p:txBody>
          <a:bodyPr vert="horz" lIns="91440" tIns="45720" rIns="91440" bIns="45720" rtlCol="0" anchor="ctr">
            <a:normAutofit/>
          </a:bodyPr>
          <a:lstStyle/>
          <a:p>
            <a:r>
              <a:rPr lang="it-IT"/>
              <a:t>Fare clic per modificare lo stile del titolo dello schema</a:t>
            </a:r>
            <a:endParaRPr lang="en-GB"/>
          </a:p>
        </p:txBody>
      </p:sp>
      <p:sp>
        <p:nvSpPr>
          <p:cNvPr id="3" name="Text Placeholder 2">
            <a:extLst>
              <a:ext uri="{FF2B5EF4-FFF2-40B4-BE49-F238E27FC236}">
                <a16:creationId xmlns:a16="http://schemas.microsoft.com/office/drawing/2014/main" id="{75328D84-66A9-B286-0EE9-8EF25CEB26F3}"/>
              </a:ext>
            </a:extLst>
          </p:cNvPr>
          <p:cNvSpPr>
            <a:spLocks noGrp="1"/>
          </p:cNvSpPr>
          <p:nvPr>
            <p:ph type="body" idx="1"/>
          </p:nvPr>
        </p:nvSpPr>
        <p:spPr>
          <a:xfrm>
            <a:off x="504470" y="1825625"/>
            <a:ext cx="1084933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GB" dirty="0"/>
          </a:p>
        </p:txBody>
      </p:sp>
    </p:spTree>
    <p:extLst>
      <p:ext uri="{BB962C8B-B14F-4D97-AF65-F5344CB8AC3E}">
        <p14:creationId xmlns:p14="http://schemas.microsoft.com/office/powerpoint/2010/main" val="211290675"/>
      </p:ext>
    </p:extLst>
  </p:cSld>
  <p:clrMap bg1="lt1" tx1="dk1" bg2="lt2" tx2="dk2" accent1="accent1" accent2="accent2" accent3="accent3" accent4="accent4" accent5="accent5" accent6="accent6" hlink="hlink" folHlink="folHlink"/>
  <p:sldLayoutIdLst>
    <p:sldLayoutId id="2147483699" r:id="rId1"/>
    <p:sldLayoutId id="2147483661" r:id="rId2"/>
    <p:sldLayoutId id="2147483705" r:id="rId3"/>
    <p:sldLayoutId id="2147483662" r:id="rId4"/>
    <p:sldLayoutId id="2147483663" r:id="rId5"/>
    <p:sldLayoutId id="2147483684" r:id="rId6"/>
    <p:sldLayoutId id="2147483664" r:id="rId7"/>
    <p:sldLayoutId id="2147483665" r:id="rId8"/>
  </p:sldLayoutIdLst>
  <p:hf hdr="0" dt="0"/>
  <p:txStyles>
    <p:titleStyle>
      <a:lvl1pPr eaLnBrk="1" hangingPunct="1">
        <a:defRPr sz="3032" b="1" spc="0" baseline="0">
          <a:solidFill>
            <a:schemeClr val="tx2"/>
          </a:solidFill>
          <a:latin typeface="+mj-lt"/>
          <a:ea typeface="+mj-ea"/>
          <a:cs typeface="GreekS" panose="00000400000000000000" pitchFamily="2" charset="0"/>
        </a:defRPr>
      </a:lvl1pPr>
    </p:titleStyle>
    <p:bodyStyle>
      <a:lvl1pPr marL="0" eaLnBrk="1" hangingPunct="1">
        <a:defRPr>
          <a:solidFill>
            <a:schemeClr val="tx2"/>
          </a:solidFill>
          <a:latin typeface="+mn-lt"/>
          <a:ea typeface="+mn-ea"/>
          <a:cs typeface="+mn-cs"/>
        </a:defRPr>
      </a:lvl1pPr>
      <a:lvl2pPr marL="277246" eaLnBrk="1" hangingPunct="1">
        <a:defRPr>
          <a:solidFill>
            <a:schemeClr val="tx2"/>
          </a:solidFill>
          <a:latin typeface="+mn-lt"/>
          <a:ea typeface="+mn-ea"/>
          <a:cs typeface="+mn-cs"/>
        </a:defRPr>
      </a:lvl2pPr>
      <a:lvl3pPr marL="554492" eaLnBrk="1" hangingPunct="1">
        <a:defRPr>
          <a:solidFill>
            <a:schemeClr val="tx2"/>
          </a:solidFill>
          <a:latin typeface="+mn-lt"/>
          <a:ea typeface="+mn-ea"/>
          <a:cs typeface="+mn-cs"/>
        </a:defRPr>
      </a:lvl3pPr>
      <a:lvl4pPr marL="831738" eaLnBrk="1" hangingPunct="1">
        <a:defRPr>
          <a:solidFill>
            <a:schemeClr val="tx2"/>
          </a:solidFill>
          <a:latin typeface="+mn-lt"/>
          <a:ea typeface="+mn-ea"/>
          <a:cs typeface="+mn-cs"/>
        </a:defRPr>
      </a:lvl4pPr>
      <a:lvl5pPr marL="1108984" eaLnBrk="1" hangingPunct="1">
        <a:defRPr>
          <a:solidFill>
            <a:schemeClr val="tx2"/>
          </a:solidFill>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bodyStyle>
    <p:otherStyle>
      <a:lvl1pPr marL="0" eaLnBrk="1" hangingPunct="1">
        <a:defRPr>
          <a:latin typeface="+mn-lt"/>
          <a:ea typeface="+mn-ea"/>
          <a:cs typeface="+mn-cs"/>
        </a:defRPr>
      </a:lvl1pPr>
      <a:lvl2pPr marL="277246" eaLnBrk="1" hangingPunct="1">
        <a:defRPr>
          <a:latin typeface="+mn-lt"/>
          <a:ea typeface="+mn-ea"/>
          <a:cs typeface="+mn-cs"/>
        </a:defRPr>
      </a:lvl2pPr>
      <a:lvl3pPr marL="554492" eaLnBrk="1" hangingPunct="1">
        <a:defRPr>
          <a:latin typeface="+mn-lt"/>
          <a:ea typeface="+mn-ea"/>
          <a:cs typeface="+mn-cs"/>
        </a:defRPr>
      </a:lvl3pPr>
      <a:lvl4pPr marL="831738" eaLnBrk="1" hangingPunct="1">
        <a:defRPr>
          <a:latin typeface="+mn-lt"/>
          <a:ea typeface="+mn-ea"/>
          <a:cs typeface="+mn-cs"/>
        </a:defRPr>
      </a:lvl4pPr>
      <a:lvl5pPr marL="1108984" eaLnBrk="1" hangingPunct="1">
        <a:defRPr>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otherStyle>
  </p:txStyles>
  <p:extLst>
    <p:ext uri="{27BBF7A9-308A-43DC-89C8-2F10F3537804}">
      <p15:sldGuideLst xmlns:p15="http://schemas.microsoft.com/office/powerpoint/2012/main">
        <p15:guide id="1" orient="horz" pos="663">
          <p15:clr>
            <a:srgbClr val="F26B43"/>
          </p15:clr>
        </p15:guide>
        <p15:guide id="2" pos="6332">
          <p15:clr>
            <a:srgbClr val="F26B43"/>
          </p15:clr>
        </p15:guide>
        <p15:guide id="3" pos="52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Holder 6"/>
          <p:cNvSpPr>
            <a:spLocks noGrp="1"/>
          </p:cNvSpPr>
          <p:nvPr>
            <p:ph type="sldNum" sz="quarter" idx="7"/>
          </p:nvPr>
        </p:nvSpPr>
        <p:spPr>
          <a:xfrm>
            <a:off x="8778241" y="6465025"/>
            <a:ext cx="2804160" cy="184666"/>
          </a:xfrm>
          <a:prstGeom prst="rect">
            <a:avLst/>
          </a:prstGeom>
        </p:spPr>
        <p:txBody>
          <a:bodyPr wrap="square" lIns="0" tIns="0" rIns="0" bIns="0">
            <a:spAutoFit/>
          </a:bodyPr>
          <a:lstStyle>
            <a:lvl1pPr algn="r">
              <a:defRPr sz="1200">
                <a:solidFill>
                  <a:schemeClr val="tx1">
                    <a:tint val="75000"/>
                  </a:schemeClr>
                </a:solidFill>
                <a:latin typeface="+mn-lt"/>
              </a:defRPr>
            </a:lvl1pPr>
          </a:lstStyle>
          <a:p>
            <a:fld id="{B6F15528-21DE-4FAA-801E-634DDDAF4B2B}" type="slidenum">
              <a:rPr lang="it-IT" smtClean="0"/>
              <a:pPr/>
              <a:t>‹N›</a:t>
            </a:fld>
            <a:endParaRPr lang="it-IT" dirty="0"/>
          </a:p>
        </p:txBody>
      </p:sp>
      <p:sp>
        <p:nvSpPr>
          <p:cNvPr id="2" name="object 2">
            <a:extLst>
              <a:ext uri="{FF2B5EF4-FFF2-40B4-BE49-F238E27FC236}">
                <a16:creationId xmlns:a16="http://schemas.microsoft.com/office/drawing/2014/main" id="{9672FFAA-0A71-279C-0FAC-A2C98CE3F88B}"/>
              </a:ext>
            </a:extLst>
          </p:cNvPr>
          <p:cNvSpPr/>
          <p:nvPr userDrawn="1"/>
        </p:nvSpPr>
        <p:spPr>
          <a:xfrm>
            <a:off x="11325232" y="197516"/>
            <a:ext cx="655426" cy="693501"/>
          </a:xfrm>
          <a:custGeom>
            <a:avLst/>
            <a:gdLst/>
            <a:ahLst/>
            <a:cxnLst/>
            <a:rect l="l" t="t" r="r" b="b"/>
            <a:pathLst>
              <a:path w="1080769" h="1143635">
                <a:moveTo>
                  <a:pt x="281991" y="927016"/>
                </a:moveTo>
                <a:lnTo>
                  <a:pt x="96572" y="927016"/>
                </a:lnTo>
                <a:lnTo>
                  <a:pt x="426563" y="1118549"/>
                </a:lnTo>
                <a:lnTo>
                  <a:pt x="448666" y="1129469"/>
                </a:lnTo>
                <a:lnTo>
                  <a:pt x="471744" y="1137270"/>
                </a:lnTo>
                <a:lnTo>
                  <a:pt x="495475" y="1141951"/>
                </a:lnTo>
                <a:lnTo>
                  <a:pt x="519533" y="1143512"/>
                </a:lnTo>
                <a:lnTo>
                  <a:pt x="543596" y="1141951"/>
                </a:lnTo>
                <a:lnTo>
                  <a:pt x="567333" y="1137270"/>
                </a:lnTo>
                <a:lnTo>
                  <a:pt x="590418" y="1129469"/>
                </a:lnTo>
                <a:lnTo>
                  <a:pt x="612525" y="1118549"/>
                </a:lnTo>
                <a:lnTo>
                  <a:pt x="728105" y="1051486"/>
                </a:lnTo>
                <a:lnTo>
                  <a:pt x="519523" y="1051486"/>
                </a:lnTo>
                <a:lnTo>
                  <a:pt x="497472" y="1048606"/>
                </a:lnTo>
                <a:lnTo>
                  <a:pt x="476624" y="1039965"/>
                </a:lnTo>
                <a:lnTo>
                  <a:pt x="281991" y="927016"/>
                </a:lnTo>
                <a:close/>
              </a:path>
              <a:path w="1080769" h="1143635">
                <a:moveTo>
                  <a:pt x="882412" y="269811"/>
                </a:moveTo>
                <a:lnTo>
                  <a:pt x="832891" y="273900"/>
                </a:lnTo>
                <a:lnTo>
                  <a:pt x="789277" y="285807"/>
                </a:lnTo>
                <a:lnTo>
                  <a:pt x="752193" y="304992"/>
                </a:lnTo>
                <a:lnTo>
                  <a:pt x="722264" y="330916"/>
                </a:lnTo>
                <a:lnTo>
                  <a:pt x="700202" y="362907"/>
                </a:lnTo>
                <a:lnTo>
                  <a:pt x="686365" y="400815"/>
                </a:lnTo>
                <a:lnTo>
                  <a:pt x="681644" y="443711"/>
                </a:lnTo>
                <a:lnTo>
                  <a:pt x="688845" y="491633"/>
                </a:lnTo>
                <a:lnTo>
                  <a:pt x="708543" y="529053"/>
                </a:lnTo>
                <a:lnTo>
                  <a:pt x="737876" y="557942"/>
                </a:lnTo>
                <a:lnTo>
                  <a:pt x="773983" y="580272"/>
                </a:lnTo>
                <a:lnTo>
                  <a:pt x="814002" y="598014"/>
                </a:lnTo>
                <a:lnTo>
                  <a:pt x="904784" y="631788"/>
                </a:lnTo>
                <a:lnTo>
                  <a:pt x="946177" y="653134"/>
                </a:lnTo>
                <a:lnTo>
                  <a:pt x="974499" y="681148"/>
                </a:lnTo>
                <a:lnTo>
                  <a:pt x="984996" y="719797"/>
                </a:lnTo>
                <a:lnTo>
                  <a:pt x="978717" y="757814"/>
                </a:lnTo>
                <a:lnTo>
                  <a:pt x="958719" y="792617"/>
                </a:lnTo>
                <a:lnTo>
                  <a:pt x="923258" y="826336"/>
                </a:lnTo>
                <a:lnTo>
                  <a:pt x="870591" y="861102"/>
                </a:lnTo>
                <a:lnTo>
                  <a:pt x="562422" y="1039965"/>
                </a:lnTo>
                <a:lnTo>
                  <a:pt x="519523" y="1051486"/>
                </a:lnTo>
                <a:lnTo>
                  <a:pt x="728105" y="1051486"/>
                </a:lnTo>
                <a:lnTo>
                  <a:pt x="929573" y="934586"/>
                </a:lnTo>
                <a:lnTo>
                  <a:pt x="930034" y="934366"/>
                </a:lnTo>
                <a:lnTo>
                  <a:pt x="979811" y="900308"/>
                </a:lnTo>
                <a:lnTo>
                  <a:pt x="1019203" y="865081"/>
                </a:lnTo>
                <a:lnTo>
                  <a:pt x="1048797" y="828226"/>
                </a:lnTo>
                <a:lnTo>
                  <a:pt x="1068724" y="789574"/>
                </a:lnTo>
                <a:lnTo>
                  <a:pt x="1079118" y="748958"/>
                </a:lnTo>
                <a:lnTo>
                  <a:pt x="1080762" y="732676"/>
                </a:lnTo>
                <a:lnTo>
                  <a:pt x="1080762" y="724708"/>
                </a:lnTo>
                <a:lnTo>
                  <a:pt x="1074685" y="672760"/>
                </a:lnTo>
                <a:lnTo>
                  <a:pt x="1058047" y="631788"/>
                </a:lnTo>
                <a:lnTo>
                  <a:pt x="1032674" y="599220"/>
                </a:lnTo>
                <a:lnTo>
                  <a:pt x="1001147" y="574349"/>
                </a:lnTo>
                <a:lnTo>
                  <a:pt x="965542" y="555226"/>
                </a:lnTo>
                <a:lnTo>
                  <a:pt x="928064" y="540211"/>
                </a:lnTo>
                <a:lnTo>
                  <a:pt x="846613" y="512383"/>
                </a:lnTo>
                <a:lnTo>
                  <a:pt x="809720" y="494818"/>
                </a:lnTo>
                <a:lnTo>
                  <a:pt x="784474" y="471653"/>
                </a:lnTo>
                <a:lnTo>
                  <a:pt x="775117" y="439565"/>
                </a:lnTo>
                <a:lnTo>
                  <a:pt x="783594" y="403742"/>
                </a:lnTo>
                <a:lnTo>
                  <a:pt x="805725" y="380040"/>
                </a:lnTo>
                <a:lnTo>
                  <a:pt x="836559" y="366937"/>
                </a:lnTo>
                <a:lnTo>
                  <a:pt x="871146" y="362907"/>
                </a:lnTo>
                <a:lnTo>
                  <a:pt x="1001889" y="362907"/>
                </a:lnTo>
                <a:lnTo>
                  <a:pt x="1031130" y="316354"/>
                </a:lnTo>
                <a:lnTo>
                  <a:pt x="1020010" y="308277"/>
                </a:lnTo>
                <a:lnTo>
                  <a:pt x="990764" y="292368"/>
                </a:lnTo>
                <a:lnTo>
                  <a:pt x="944521" y="276815"/>
                </a:lnTo>
                <a:lnTo>
                  <a:pt x="882412" y="269811"/>
                </a:lnTo>
                <a:close/>
              </a:path>
              <a:path w="1080769" h="1143635">
                <a:moveTo>
                  <a:pt x="566213" y="297234"/>
                </a:moveTo>
                <a:lnTo>
                  <a:pt x="473158" y="297234"/>
                </a:lnTo>
                <a:lnTo>
                  <a:pt x="473158" y="848107"/>
                </a:lnTo>
                <a:lnTo>
                  <a:pt x="566213" y="848107"/>
                </a:lnTo>
                <a:lnTo>
                  <a:pt x="566213" y="297234"/>
                </a:lnTo>
                <a:close/>
              </a:path>
              <a:path w="1080769" h="1143635">
                <a:moveTo>
                  <a:pt x="519710" y="0"/>
                </a:moveTo>
                <a:lnTo>
                  <a:pt x="473375" y="6064"/>
                </a:lnTo>
                <a:lnTo>
                  <a:pt x="429494" y="24258"/>
                </a:lnTo>
                <a:lnTo>
                  <a:pt x="90342" y="219990"/>
                </a:lnTo>
                <a:lnTo>
                  <a:pt x="52695" y="248984"/>
                </a:lnTo>
                <a:lnTo>
                  <a:pt x="24254" y="286077"/>
                </a:lnTo>
                <a:lnTo>
                  <a:pt x="6272" y="329185"/>
                </a:lnTo>
                <a:lnTo>
                  <a:pt x="0" y="376226"/>
                </a:lnTo>
                <a:lnTo>
                  <a:pt x="0" y="764256"/>
                </a:lnTo>
                <a:lnTo>
                  <a:pt x="93054" y="817815"/>
                </a:lnTo>
                <a:lnTo>
                  <a:pt x="93054" y="570995"/>
                </a:lnTo>
                <a:lnTo>
                  <a:pt x="315456" y="570995"/>
                </a:lnTo>
                <a:lnTo>
                  <a:pt x="315456" y="478181"/>
                </a:lnTo>
                <a:lnTo>
                  <a:pt x="93054" y="478181"/>
                </a:lnTo>
                <a:lnTo>
                  <a:pt x="93054" y="378012"/>
                </a:lnTo>
                <a:lnTo>
                  <a:pt x="105183" y="332821"/>
                </a:lnTo>
                <a:lnTo>
                  <a:pt x="138226" y="299726"/>
                </a:lnTo>
                <a:lnTo>
                  <a:pt x="474655" y="105460"/>
                </a:lnTo>
                <a:lnTo>
                  <a:pt x="519706" y="93436"/>
                </a:lnTo>
                <a:lnTo>
                  <a:pt x="729911" y="93436"/>
                </a:lnTo>
                <a:lnTo>
                  <a:pt x="609918" y="24258"/>
                </a:lnTo>
                <a:lnTo>
                  <a:pt x="566044" y="6064"/>
                </a:lnTo>
                <a:lnTo>
                  <a:pt x="519710" y="0"/>
                </a:lnTo>
                <a:close/>
              </a:path>
              <a:path w="1080769" h="1143635">
                <a:moveTo>
                  <a:pt x="1001889" y="362907"/>
                </a:moveTo>
                <a:lnTo>
                  <a:pt x="871146" y="362907"/>
                </a:lnTo>
                <a:lnTo>
                  <a:pt x="920738" y="367621"/>
                </a:lnTo>
                <a:lnTo>
                  <a:pt x="955452" y="378012"/>
                </a:lnTo>
                <a:lnTo>
                  <a:pt x="975921" y="388458"/>
                </a:lnTo>
                <a:lnTo>
                  <a:pt x="982776" y="393336"/>
                </a:lnTo>
                <a:lnTo>
                  <a:pt x="1001808" y="363037"/>
                </a:lnTo>
                <a:lnTo>
                  <a:pt x="1001889" y="362907"/>
                </a:lnTo>
                <a:close/>
              </a:path>
              <a:path w="1080769" h="1143635">
                <a:moveTo>
                  <a:pt x="729911" y="93436"/>
                </a:moveTo>
                <a:lnTo>
                  <a:pt x="519706" y="93436"/>
                </a:lnTo>
                <a:lnTo>
                  <a:pt x="542833" y="96442"/>
                </a:lnTo>
                <a:lnTo>
                  <a:pt x="564757" y="105460"/>
                </a:lnTo>
                <a:lnTo>
                  <a:pt x="731611" y="201729"/>
                </a:lnTo>
                <a:lnTo>
                  <a:pt x="824414" y="147919"/>
                </a:lnTo>
                <a:lnTo>
                  <a:pt x="729911" y="93436"/>
                </a:lnTo>
                <a:close/>
              </a:path>
            </a:pathLst>
          </a:custGeom>
          <a:solidFill>
            <a:schemeClr val="tx2"/>
          </a:solidFill>
        </p:spPr>
        <p:txBody>
          <a:bodyPr wrap="square" lIns="0" tIns="0" rIns="0" bIns="0" rtlCol="0"/>
          <a:lstStyle/>
          <a:p>
            <a:endParaRPr sz="1092"/>
          </a:p>
        </p:txBody>
      </p:sp>
      <p:sp>
        <p:nvSpPr>
          <p:cNvPr id="3" name="Title Placeholder 1">
            <a:extLst>
              <a:ext uri="{FF2B5EF4-FFF2-40B4-BE49-F238E27FC236}">
                <a16:creationId xmlns:a16="http://schemas.microsoft.com/office/drawing/2014/main" id="{AEA3F197-FFDA-BDC2-8179-4892B934BCBC}"/>
              </a:ext>
            </a:extLst>
          </p:cNvPr>
          <p:cNvSpPr>
            <a:spLocks noGrp="1"/>
          </p:cNvSpPr>
          <p:nvPr>
            <p:ph type="title"/>
          </p:nvPr>
        </p:nvSpPr>
        <p:spPr>
          <a:xfrm>
            <a:off x="504470" y="597729"/>
            <a:ext cx="10515600" cy="584786"/>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8" name="Text Placeholder 7">
            <a:extLst>
              <a:ext uri="{FF2B5EF4-FFF2-40B4-BE49-F238E27FC236}">
                <a16:creationId xmlns:a16="http://schemas.microsoft.com/office/drawing/2014/main" id="{EE448591-DCD7-B3F5-DB8A-7F5A79A9B102}"/>
              </a:ext>
            </a:extLst>
          </p:cNvPr>
          <p:cNvSpPr>
            <a:spLocks noGrp="1"/>
          </p:cNvSpPr>
          <p:nvPr>
            <p:ph type="body" idx="1"/>
          </p:nvPr>
        </p:nvSpPr>
        <p:spPr>
          <a:xfrm>
            <a:off x="504470" y="1825625"/>
            <a:ext cx="1084933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Holder 4">
            <a:extLst>
              <a:ext uri="{FF2B5EF4-FFF2-40B4-BE49-F238E27FC236}">
                <a16:creationId xmlns:a16="http://schemas.microsoft.com/office/drawing/2014/main" id="{A6B2888A-754B-D046-3F2B-97A4A4246B3A}"/>
              </a:ext>
            </a:extLst>
          </p:cNvPr>
          <p:cNvSpPr>
            <a:spLocks noGrp="1"/>
          </p:cNvSpPr>
          <p:nvPr>
            <p:ph type="ftr" sz="quarter" idx="3"/>
          </p:nvPr>
        </p:nvSpPr>
        <p:spPr>
          <a:xfrm>
            <a:off x="504470" y="6470274"/>
            <a:ext cx="7542250" cy="184666"/>
          </a:xfrm>
          <a:prstGeom prst="rect">
            <a:avLst/>
          </a:prstGeom>
        </p:spPr>
        <p:txBody>
          <a:bodyPr wrap="square" lIns="0" tIns="0" rIns="0" bIns="0">
            <a:spAutoFit/>
          </a:bodyPr>
          <a:lstStyle>
            <a:lvl1pPr marL="0" algn="l" defTabSz="914400" rtl="0" eaLnBrk="1" latinLnBrk="0" hangingPunct="1">
              <a:defRPr lang="it-IT" sz="1200" kern="1200" smtClean="0">
                <a:solidFill>
                  <a:schemeClr val="tx1">
                    <a:tint val="75000"/>
                  </a:schemeClr>
                </a:solidFill>
                <a:latin typeface="+mn-lt"/>
                <a:ea typeface="+mn-ea"/>
                <a:cs typeface="+mn-cs"/>
              </a:defRPr>
            </a:lvl1pPr>
          </a:lstStyle>
          <a:p>
            <a:r>
              <a:rPr lang="en-GB" dirty="0"/>
              <a:t>Confidential and Proprietary</a:t>
            </a:r>
          </a:p>
        </p:txBody>
      </p:sp>
    </p:spTree>
    <p:extLst>
      <p:ext uri="{BB962C8B-B14F-4D97-AF65-F5344CB8AC3E}">
        <p14:creationId xmlns:p14="http://schemas.microsoft.com/office/powerpoint/2010/main" val="3685094633"/>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713" r:id="rId3"/>
    <p:sldLayoutId id="2147483714" r:id="rId4"/>
    <p:sldLayoutId id="2147483715" r:id="rId5"/>
    <p:sldLayoutId id="2147483671" r:id="rId6"/>
    <p:sldLayoutId id="2147483681" r:id="rId7"/>
    <p:sldLayoutId id="2147483682" r:id="rId8"/>
    <p:sldLayoutId id="2147483700" r:id="rId9"/>
    <p:sldLayoutId id="2147483706" r:id="rId10"/>
    <p:sldLayoutId id="2147483685" r:id="rId11"/>
    <p:sldLayoutId id="2147483683" r:id="rId12"/>
    <p:sldLayoutId id="2147483711" r:id="rId13"/>
    <p:sldLayoutId id="2147483710" r:id="rId14"/>
    <p:sldLayoutId id="2147483707" r:id="rId15"/>
    <p:sldLayoutId id="2147483712" r:id="rId16"/>
    <p:sldLayoutId id="2147483686" r:id="rId17"/>
    <p:sldLayoutId id="2147483687" r:id="rId18"/>
    <p:sldLayoutId id="2147483672" r:id="rId19"/>
    <p:sldLayoutId id="2147483673" r:id="rId20"/>
    <p:sldLayoutId id="2147483677" r:id="rId21"/>
    <p:sldLayoutId id="2147483708" r:id="rId22"/>
    <p:sldLayoutId id="2147483697" r:id="rId23"/>
    <p:sldLayoutId id="2147483698" r:id="rId24"/>
    <p:sldLayoutId id="2147483701" r:id="rId25"/>
    <p:sldLayoutId id="2147483709" r:id="rId26"/>
    <p:sldLayoutId id="2147483676" r:id="rId27"/>
    <p:sldLayoutId id="2147483702" r:id="rId28"/>
  </p:sldLayoutIdLst>
  <p:hf hdr="0" dt="0"/>
  <p:txStyles>
    <p:titleStyle>
      <a:lvl1pPr>
        <a:defRPr sz="3032" b="1" spc="0" baseline="0">
          <a:solidFill>
            <a:schemeClr val="tx2"/>
          </a:solidFill>
          <a:latin typeface="+mj-lt"/>
          <a:ea typeface="+mj-ea"/>
          <a:cs typeface="GreekS" panose="00000400000000000000" pitchFamily="2" charset="0"/>
        </a:defRPr>
      </a:lvl1pPr>
    </p:titleStyle>
    <p:bodyStyle>
      <a:lvl1pPr marL="0">
        <a:defRPr>
          <a:solidFill>
            <a:schemeClr val="tx2"/>
          </a:solidFill>
          <a:latin typeface="+mn-lt"/>
          <a:ea typeface="+mn-ea"/>
          <a:cs typeface="+mn-cs"/>
        </a:defRPr>
      </a:lvl1pPr>
      <a:lvl2pPr marL="277246">
        <a:defRPr>
          <a:solidFill>
            <a:schemeClr val="tx2"/>
          </a:solidFill>
          <a:latin typeface="+mn-lt"/>
          <a:ea typeface="+mn-ea"/>
          <a:cs typeface="+mn-cs"/>
        </a:defRPr>
      </a:lvl2pPr>
      <a:lvl3pPr marL="554492">
        <a:defRPr>
          <a:solidFill>
            <a:schemeClr val="tx2"/>
          </a:solidFill>
          <a:latin typeface="+mn-lt"/>
          <a:ea typeface="+mn-ea"/>
          <a:cs typeface="+mn-cs"/>
        </a:defRPr>
      </a:lvl3pPr>
      <a:lvl4pPr marL="831738">
        <a:defRPr>
          <a:solidFill>
            <a:schemeClr val="tx2"/>
          </a:solidFill>
          <a:latin typeface="+mn-lt"/>
          <a:ea typeface="+mn-ea"/>
          <a:cs typeface="+mn-cs"/>
        </a:defRPr>
      </a:lvl4pPr>
      <a:lvl5pPr marL="1108984">
        <a:defRPr>
          <a:solidFill>
            <a:schemeClr val="tx2"/>
          </a:solidFill>
          <a:latin typeface="+mn-lt"/>
          <a:ea typeface="+mn-ea"/>
          <a:cs typeface="+mn-cs"/>
        </a:defRPr>
      </a:lvl5pPr>
      <a:lvl6pPr marL="1386230">
        <a:defRPr>
          <a:latin typeface="+mn-lt"/>
          <a:ea typeface="+mn-ea"/>
          <a:cs typeface="+mn-cs"/>
        </a:defRPr>
      </a:lvl6pPr>
      <a:lvl7pPr marL="1663476">
        <a:defRPr>
          <a:latin typeface="+mn-lt"/>
          <a:ea typeface="+mn-ea"/>
          <a:cs typeface="+mn-cs"/>
        </a:defRPr>
      </a:lvl7pPr>
      <a:lvl8pPr marL="1940723">
        <a:defRPr>
          <a:latin typeface="+mn-lt"/>
          <a:ea typeface="+mn-ea"/>
          <a:cs typeface="+mn-cs"/>
        </a:defRPr>
      </a:lvl8pPr>
      <a:lvl9pPr marL="2217969">
        <a:defRPr>
          <a:latin typeface="+mn-lt"/>
          <a:ea typeface="+mn-ea"/>
          <a:cs typeface="+mn-cs"/>
        </a:defRPr>
      </a:lvl9pPr>
    </p:bodyStyle>
    <p:otherStyle>
      <a:lvl1pPr marL="0">
        <a:defRPr>
          <a:latin typeface="+mn-lt"/>
          <a:ea typeface="+mn-ea"/>
          <a:cs typeface="+mn-cs"/>
        </a:defRPr>
      </a:lvl1pPr>
      <a:lvl2pPr marL="277246">
        <a:defRPr>
          <a:latin typeface="+mn-lt"/>
          <a:ea typeface="+mn-ea"/>
          <a:cs typeface="+mn-cs"/>
        </a:defRPr>
      </a:lvl2pPr>
      <a:lvl3pPr marL="554492">
        <a:defRPr>
          <a:latin typeface="+mn-lt"/>
          <a:ea typeface="+mn-ea"/>
          <a:cs typeface="+mn-cs"/>
        </a:defRPr>
      </a:lvl3pPr>
      <a:lvl4pPr marL="831738">
        <a:defRPr>
          <a:latin typeface="+mn-lt"/>
          <a:ea typeface="+mn-ea"/>
          <a:cs typeface="+mn-cs"/>
        </a:defRPr>
      </a:lvl4pPr>
      <a:lvl5pPr marL="1108984">
        <a:defRPr>
          <a:latin typeface="+mn-lt"/>
          <a:ea typeface="+mn-ea"/>
          <a:cs typeface="+mn-cs"/>
        </a:defRPr>
      </a:lvl5pPr>
      <a:lvl6pPr marL="1386230">
        <a:defRPr>
          <a:latin typeface="+mn-lt"/>
          <a:ea typeface="+mn-ea"/>
          <a:cs typeface="+mn-cs"/>
        </a:defRPr>
      </a:lvl6pPr>
      <a:lvl7pPr marL="1663476">
        <a:defRPr>
          <a:latin typeface="+mn-lt"/>
          <a:ea typeface="+mn-ea"/>
          <a:cs typeface="+mn-cs"/>
        </a:defRPr>
      </a:lvl7pPr>
      <a:lvl8pPr marL="1940723">
        <a:defRPr>
          <a:latin typeface="+mn-lt"/>
          <a:ea typeface="+mn-ea"/>
          <a:cs typeface="+mn-cs"/>
        </a:defRPr>
      </a:lvl8pPr>
      <a:lvl9pPr marL="2217969">
        <a:defRPr>
          <a:latin typeface="+mn-lt"/>
          <a:ea typeface="+mn-ea"/>
          <a:cs typeface="+mn-cs"/>
        </a:defRPr>
      </a:lvl9pPr>
    </p:otherStyle>
  </p:txStyles>
  <p:extLst>
    <p:ext uri="{27BBF7A9-308A-43DC-89C8-2F10F3537804}">
      <p15:sldGuideLst xmlns:p15="http://schemas.microsoft.com/office/powerpoint/2012/main">
        <p15:guide id="1" orient="horz" pos="3562">
          <p15:clr>
            <a:srgbClr val="F26B43"/>
          </p15:clr>
        </p15:guide>
        <p15:guide id="2" pos="6332">
          <p15:clr>
            <a:srgbClr val="F26B43"/>
          </p15:clr>
        </p15:guide>
        <p15:guide id="3" pos="524">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504470" y="6468524"/>
            <a:ext cx="7542250" cy="184666"/>
          </a:xfrm>
          <a:prstGeom prst="rect">
            <a:avLst/>
          </a:prstGeom>
        </p:spPr>
        <p:txBody>
          <a:bodyPr wrap="square" lIns="0" tIns="0" rIns="0" bIns="0">
            <a:spAutoFit/>
          </a:bodyPr>
          <a:lstStyle>
            <a:lvl1pPr algn="l">
              <a:defRPr sz="1200">
                <a:solidFill>
                  <a:schemeClr val="tx1">
                    <a:tint val="75000"/>
                  </a:schemeClr>
                </a:solidFill>
                <a:latin typeface="+mn-lt"/>
              </a:defRPr>
            </a:lvl1pPr>
          </a:lstStyle>
          <a:p>
            <a:r>
              <a:rPr lang="it-IT"/>
              <a:t>Confidential and Proprietary</a:t>
            </a:r>
            <a:endParaRPr lang="it-IT" dirty="0"/>
          </a:p>
        </p:txBody>
      </p:sp>
      <p:sp>
        <p:nvSpPr>
          <p:cNvPr id="6" name="Holder 6"/>
          <p:cNvSpPr>
            <a:spLocks noGrp="1"/>
          </p:cNvSpPr>
          <p:nvPr>
            <p:ph type="sldNum" sz="quarter" idx="7"/>
          </p:nvPr>
        </p:nvSpPr>
        <p:spPr>
          <a:xfrm>
            <a:off x="8778241" y="6465025"/>
            <a:ext cx="2804160" cy="184666"/>
          </a:xfrm>
          <a:prstGeom prst="rect">
            <a:avLst/>
          </a:prstGeom>
        </p:spPr>
        <p:txBody>
          <a:bodyPr wrap="square" lIns="0" tIns="0" rIns="0" bIns="0">
            <a:spAutoFit/>
          </a:bodyPr>
          <a:lstStyle>
            <a:lvl1pPr algn="r">
              <a:defRPr sz="1200">
                <a:solidFill>
                  <a:schemeClr val="tx1">
                    <a:tint val="75000"/>
                  </a:schemeClr>
                </a:solidFill>
                <a:latin typeface="+mn-lt"/>
              </a:defRPr>
            </a:lvl1pPr>
          </a:lstStyle>
          <a:p>
            <a:fld id="{B6F15528-21DE-4FAA-801E-634DDDAF4B2B}" type="slidenum">
              <a:rPr lang="it-IT" smtClean="0"/>
              <a:pPr/>
              <a:t>‹N›</a:t>
            </a:fld>
            <a:endParaRPr lang="it-IT"/>
          </a:p>
        </p:txBody>
      </p:sp>
      <p:sp>
        <p:nvSpPr>
          <p:cNvPr id="2" name="object 2">
            <a:extLst>
              <a:ext uri="{FF2B5EF4-FFF2-40B4-BE49-F238E27FC236}">
                <a16:creationId xmlns:a16="http://schemas.microsoft.com/office/drawing/2014/main" id="{9672FFAA-0A71-279C-0FAC-A2C98CE3F88B}"/>
              </a:ext>
            </a:extLst>
          </p:cNvPr>
          <p:cNvSpPr/>
          <p:nvPr userDrawn="1"/>
        </p:nvSpPr>
        <p:spPr>
          <a:xfrm>
            <a:off x="11325232" y="197516"/>
            <a:ext cx="655426" cy="693501"/>
          </a:xfrm>
          <a:custGeom>
            <a:avLst/>
            <a:gdLst/>
            <a:ahLst/>
            <a:cxnLst/>
            <a:rect l="l" t="t" r="r" b="b"/>
            <a:pathLst>
              <a:path w="1080769" h="1143635">
                <a:moveTo>
                  <a:pt x="281991" y="927016"/>
                </a:moveTo>
                <a:lnTo>
                  <a:pt x="96572" y="927016"/>
                </a:lnTo>
                <a:lnTo>
                  <a:pt x="426563" y="1118549"/>
                </a:lnTo>
                <a:lnTo>
                  <a:pt x="448666" y="1129469"/>
                </a:lnTo>
                <a:lnTo>
                  <a:pt x="471744" y="1137270"/>
                </a:lnTo>
                <a:lnTo>
                  <a:pt x="495475" y="1141951"/>
                </a:lnTo>
                <a:lnTo>
                  <a:pt x="519533" y="1143512"/>
                </a:lnTo>
                <a:lnTo>
                  <a:pt x="543596" y="1141951"/>
                </a:lnTo>
                <a:lnTo>
                  <a:pt x="567333" y="1137270"/>
                </a:lnTo>
                <a:lnTo>
                  <a:pt x="590418" y="1129469"/>
                </a:lnTo>
                <a:lnTo>
                  <a:pt x="612525" y="1118549"/>
                </a:lnTo>
                <a:lnTo>
                  <a:pt x="728105" y="1051486"/>
                </a:lnTo>
                <a:lnTo>
                  <a:pt x="519523" y="1051486"/>
                </a:lnTo>
                <a:lnTo>
                  <a:pt x="497472" y="1048606"/>
                </a:lnTo>
                <a:lnTo>
                  <a:pt x="476624" y="1039965"/>
                </a:lnTo>
                <a:lnTo>
                  <a:pt x="281991" y="927016"/>
                </a:lnTo>
                <a:close/>
              </a:path>
              <a:path w="1080769" h="1143635">
                <a:moveTo>
                  <a:pt x="882412" y="269811"/>
                </a:moveTo>
                <a:lnTo>
                  <a:pt x="832891" y="273900"/>
                </a:lnTo>
                <a:lnTo>
                  <a:pt x="789277" y="285807"/>
                </a:lnTo>
                <a:lnTo>
                  <a:pt x="752193" y="304992"/>
                </a:lnTo>
                <a:lnTo>
                  <a:pt x="722264" y="330916"/>
                </a:lnTo>
                <a:lnTo>
                  <a:pt x="700202" y="362907"/>
                </a:lnTo>
                <a:lnTo>
                  <a:pt x="686365" y="400815"/>
                </a:lnTo>
                <a:lnTo>
                  <a:pt x="681644" y="443711"/>
                </a:lnTo>
                <a:lnTo>
                  <a:pt x="688845" y="491633"/>
                </a:lnTo>
                <a:lnTo>
                  <a:pt x="708543" y="529053"/>
                </a:lnTo>
                <a:lnTo>
                  <a:pt x="737876" y="557942"/>
                </a:lnTo>
                <a:lnTo>
                  <a:pt x="773983" y="580272"/>
                </a:lnTo>
                <a:lnTo>
                  <a:pt x="814002" y="598014"/>
                </a:lnTo>
                <a:lnTo>
                  <a:pt x="904784" y="631788"/>
                </a:lnTo>
                <a:lnTo>
                  <a:pt x="946177" y="653134"/>
                </a:lnTo>
                <a:lnTo>
                  <a:pt x="974499" y="681148"/>
                </a:lnTo>
                <a:lnTo>
                  <a:pt x="984996" y="719797"/>
                </a:lnTo>
                <a:lnTo>
                  <a:pt x="978717" y="757814"/>
                </a:lnTo>
                <a:lnTo>
                  <a:pt x="958719" y="792617"/>
                </a:lnTo>
                <a:lnTo>
                  <a:pt x="923258" y="826336"/>
                </a:lnTo>
                <a:lnTo>
                  <a:pt x="870591" y="861102"/>
                </a:lnTo>
                <a:lnTo>
                  <a:pt x="562422" y="1039965"/>
                </a:lnTo>
                <a:lnTo>
                  <a:pt x="519523" y="1051486"/>
                </a:lnTo>
                <a:lnTo>
                  <a:pt x="728105" y="1051486"/>
                </a:lnTo>
                <a:lnTo>
                  <a:pt x="929573" y="934586"/>
                </a:lnTo>
                <a:lnTo>
                  <a:pt x="930034" y="934366"/>
                </a:lnTo>
                <a:lnTo>
                  <a:pt x="979811" y="900308"/>
                </a:lnTo>
                <a:lnTo>
                  <a:pt x="1019203" y="865081"/>
                </a:lnTo>
                <a:lnTo>
                  <a:pt x="1048797" y="828226"/>
                </a:lnTo>
                <a:lnTo>
                  <a:pt x="1068724" y="789574"/>
                </a:lnTo>
                <a:lnTo>
                  <a:pt x="1079118" y="748958"/>
                </a:lnTo>
                <a:lnTo>
                  <a:pt x="1080762" y="732676"/>
                </a:lnTo>
                <a:lnTo>
                  <a:pt x="1080762" y="724708"/>
                </a:lnTo>
                <a:lnTo>
                  <a:pt x="1074685" y="672760"/>
                </a:lnTo>
                <a:lnTo>
                  <a:pt x="1058047" y="631788"/>
                </a:lnTo>
                <a:lnTo>
                  <a:pt x="1032674" y="599220"/>
                </a:lnTo>
                <a:lnTo>
                  <a:pt x="1001147" y="574349"/>
                </a:lnTo>
                <a:lnTo>
                  <a:pt x="965542" y="555226"/>
                </a:lnTo>
                <a:lnTo>
                  <a:pt x="928064" y="540211"/>
                </a:lnTo>
                <a:lnTo>
                  <a:pt x="846613" y="512383"/>
                </a:lnTo>
                <a:lnTo>
                  <a:pt x="809720" y="494818"/>
                </a:lnTo>
                <a:lnTo>
                  <a:pt x="784474" y="471653"/>
                </a:lnTo>
                <a:lnTo>
                  <a:pt x="775117" y="439565"/>
                </a:lnTo>
                <a:lnTo>
                  <a:pt x="783594" y="403742"/>
                </a:lnTo>
                <a:lnTo>
                  <a:pt x="805725" y="380040"/>
                </a:lnTo>
                <a:lnTo>
                  <a:pt x="836559" y="366937"/>
                </a:lnTo>
                <a:lnTo>
                  <a:pt x="871146" y="362907"/>
                </a:lnTo>
                <a:lnTo>
                  <a:pt x="1001889" y="362907"/>
                </a:lnTo>
                <a:lnTo>
                  <a:pt x="1031130" y="316354"/>
                </a:lnTo>
                <a:lnTo>
                  <a:pt x="1020010" y="308277"/>
                </a:lnTo>
                <a:lnTo>
                  <a:pt x="990764" y="292368"/>
                </a:lnTo>
                <a:lnTo>
                  <a:pt x="944521" y="276815"/>
                </a:lnTo>
                <a:lnTo>
                  <a:pt x="882412" y="269811"/>
                </a:lnTo>
                <a:close/>
              </a:path>
              <a:path w="1080769" h="1143635">
                <a:moveTo>
                  <a:pt x="566213" y="297234"/>
                </a:moveTo>
                <a:lnTo>
                  <a:pt x="473158" y="297234"/>
                </a:lnTo>
                <a:lnTo>
                  <a:pt x="473158" y="848107"/>
                </a:lnTo>
                <a:lnTo>
                  <a:pt x="566213" y="848107"/>
                </a:lnTo>
                <a:lnTo>
                  <a:pt x="566213" y="297234"/>
                </a:lnTo>
                <a:close/>
              </a:path>
              <a:path w="1080769" h="1143635">
                <a:moveTo>
                  <a:pt x="519710" y="0"/>
                </a:moveTo>
                <a:lnTo>
                  <a:pt x="473375" y="6064"/>
                </a:lnTo>
                <a:lnTo>
                  <a:pt x="429494" y="24258"/>
                </a:lnTo>
                <a:lnTo>
                  <a:pt x="90342" y="219990"/>
                </a:lnTo>
                <a:lnTo>
                  <a:pt x="52695" y="248984"/>
                </a:lnTo>
                <a:lnTo>
                  <a:pt x="24254" y="286077"/>
                </a:lnTo>
                <a:lnTo>
                  <a:pt x="6272" y="329185"/>
                </a:lnTo>
                <a:lnTo>
                  <a:pt x="0" y="376226"/>
                </a:lnTo>
                <a:lnTo>
                  <a:pt x="0" y="764256"/>
                </a:lnTo>
                <a:lnTo>
                  <a:pt x="93054" y="817815"/>
                </a:lnTo>
                <a:lnTo>
                  <a:pt x="93054" y="570995"/>
                </a:lnTo>
                <a:lnTo>
                  <a:pt x="315456" y="570995"/>
                </a:lnTo>
                <a:lnTo>
                  <a:pt x="315456" y="478181"/>
                </a:lnTo>
                <a:lnTo>
                  <a:pt x="93054" y="478181"/>
                </a:lnTo>
                <a:lnTo>
                  <a:pt x="93054" y="378012"/>
                </a:lnTo>
                <a:lnTo>
                  <a:pt x="105183" y="332821"/>
                </a:lnTo>
                <a:lnTo>
                  <a:pt x="138226" y="299726"/>
                </a:lnTo>
                <a:lnTo>
                  <a:pt x="474655" y="105460"/>
                </a:lnTo>
                <a:lnTo>
                  <a:pt x="519706" y="93436"/>
                </a:lnTo>
                <a:lnTo>
                  <a:pt x="729911" y="93436"/>
                </a:lnTo>
                <a:lnTo>
                  <a:pt x="609918" y="24258"/>
                </a:lnTo>
                <a:lnTo>
                  <a:pt x="566044" y="6064"/>
                </a:lnTo>
                <a:lnTo>
                  <a:pt x="519710" y="0"/>
                </a:lnTo>
                <a:close/>
              </a:path>
              <a:path w="1080769" h="1143635">
                <a:moveTo>
                  <a:pt x="1001889" y="362907"/>
                </a:moveTo>
                <a:lnTo>
                  <a:pt x="871146" y="362907"/>
                </a:lnTo>
                <a:lnTo>
                  <a:pt x="920738" y="367621"/>
                </a:lnTo>
                <a:lnTo>
                  <a:pt x="955452" y="378012"/>
                </a:lnTo>
                <a:lnTo>
                  <a:pt x="975921" y="388458"/>
                </a:lnTo>
                <a:lnTo>
                  <a:pt x="982776" y="393336"/>
                </a:lnTo>
                <a:lnTo>
                  <a:pt x="1001808" y="363037"/>
                </a:lnTo>
                <a:lnTo>
                  <a:pt x="1001889" y="362907"/>
                </a:lnTo>
                <a:close/>
              </a:path>
              <a:path w="1080769" h="1143635">
                <a:moveTo>
                  <a:pt x="729911" y="93436"/>
                </a:moveTo>
                <a:lnTo>
                  <a:pt x="519706" y="93436"/>
                </a:lnTo>
                <a:lnTo>
                  <a:pt x="542833" y="96442"/>
                </a:lnTo>
                <a:lnTo>
                  <a:pt x="564757" y="105460"/>
                </a:lnTo>
                <a:lnTo>
                  <a:pt x="731611" y="201729"/>
                </a:lnTo>
                <a:lnTo>
                  <a:pt x="824414" y="147919"/>
                </a:lnTo>
                <a:lnTo>
                  <a:pt x="729911" y="93436"/>
                </a:lnTo>
                <a:close/>
              </a:path>
            </a:pathLst>
          </a:custGeom>
          <a:solidFill>
            <a:schemeClr val="tx2"/>
          </a:solidFill>
        </p:spPr>
        <p:txBody>
          <a:bodyPr wrap="square" lIns="0" tIns="0" rIns="0" bIns="0" rtlCol="0"/>
          <a:lstStyle/>
          <a:p>
            <a:endParaRPr sz="1092"/>
          </a:p>
        </p:txBody>
      </p:sp>
      <p:sp>
        <p:nvSpPr>
          <p:cNvPr id="3" name="Title Placeholder 1">
            <a:extLst>
              <a:ext uri="{FF2B5EF4-FFF2-40B4-BE49-F238E27FC236}">
                <a16:creationId xmlns:a16="http://schemas.microsoft.com/office/drawing/2014/main" id="{AEA3F197-FFDA-BDC2-8179-4892B934BCBC}"/>
              </a:ext>
            </a:extLst>
          </p:cNvPr>
          <p:cNvSpPr>
            <a:spLocks noGrp="1"/>
          </p:cNvSpPr>
          <p:nvPr>
            <p:ph type="title"/>
          </p:nvPr>
        </p:nvSpPr>
        <p:spPr>
          <a:xfrm>
            <a:off x="504470" y="597729"/>
            <a:ext cx="10515600" cy="584786"/>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7" name="Text Placeholder 6">
            <a:extLst>
              <a:ext uri="{FF2B5EF4-FFF2-40B4-BE49-F238E27FC236}">
                <a16:creationId xmlns:a16="http://schemas.microsoft.com/office/drawing/2014/main" id="{7EE9B31C-8259-DA9E-447E-BC60517A6D62}"/>
              </a:ext>
            </a:extLst>
          </p:cNvPr>
          <p:cNvSpPr>
            <a:spLocks noGrp="1"/>
          </p:cNvSpPr>
          <p:nvPr>
            <p:ph type="body" idx="1"/>
          </p:nvPr>
        </p:nvSpPr>
        <p:spPr>
          <a:xfrm>
            <a:off x="504470" y="1825625"/>
            <a:ext cx="1084933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529795874"/>
      </p:ext>
    </p:extLst>
  </p:cSld>
  <p:clrMap bg1="lt1" tx1="dk1" bg2="lt2" tx2="dk2" accent1="accent1" accent2="accent2" accent3="accent3" accent4="accent4" accent5="accent5" accent6="accent6" hlink="hlink" folHlink="folHlink"/>
  <p:sldLayoutIdLst>
    <p:sldLayoutId id="2147483689" r:id="rId1"/>
    <p:sldLayoutId id="2147483694" r:id="rId2"/>
    <p:sldLayoutId id="2147483695" r:id="rId3"/>
    <p:sldLayoutId id="2147483696" r:id="rId4"/>
    <p:sldLayoutId id="2147483703" r:id="rId5"/>
    <p:sldLayoutId id="2147483717" r:id="rId6"/>
    <p:sldLayoutId id="2147483704" r:id="rId7"/>
    <p:sldLayoutId id="2147483691" r:id="rId8"/>
    <p:sldLayoutId id="2147483692" r:id="rId9"/>
    <p:sldLayoutId id="2147483693" r:id="rId10"/>
    <p:sldLayoutId id="2147483718" r:id="rId11"/>
    <p:sldLayoutId id="2147483719" r:id="rId12"/>
    <p:sldLayoutId id="2147483720" r:id="rId13"/>
    <p:sldLayoutId id="2147483721" r:id="rId14"/>
    <p:sldLayoutId id="2147483722" r:id="rId15"/>
  </p:sldLayoutIdLst>
  <p:hf hdr="0" dt="0"/>
  <p:txStyles>
    <p:titleStyle>
      <a:lvl1pPr>
        <a:defRPr sz="3032" b="1" spc="0" baseline="0">
          <a:solidFill>
            <a:schemeClr val="tx2"/>
          </a:solidFill>
          <a:latin typeface="+mj-lt"/>
          <a:ea typeface="+mj-ea"/>
          <a:cs typeface="GreekS" panose="00000400000000000000" pitchFamily="2" charset="0"/>
        </a:defRPr>
      </a:lvl1pPr>
    </p:titleStyle>
    <p:bodyStyle>
      <a:lvl1pPr marL="0">
        <a:defRPr>
          <a:solidFill>
            <a:schemeClr val="tx2"/>
          </a:solidFill>
          <a:latin typeface="+mn-lt"/>
          <a:ea typeface="+mn-ea"/>
          <a:cs typeface="+mn-cs"/>
        </a:defRPr>
      </a:lvl1pPr>
      <a:lvl2pPr marL="277246">
        <a:defRPr>
          <a:latin typeface="+mn-lt"/>
          <a:ea typeface="+mn-ea"/>
          <a:cs typeface="+mn-cs"/>
        </a:defRPr>
      </a:lvl2pPr>
      <a:lvl3pPr marL="554492">
        <a:defRPr>
          <a:latin typeface="+mn-lt"/>
          <a:ea typeface="+mn-ea"/>
          <a:cs typeface="+mn-cs"/>
        </a:defRPr>
      </a:lvl3pPr>
      <a:lvl4pPr marL="831738">
        <a:defRPr>
          <a:latin typeface="+mn-lt"/>
          <a:ea typeface="+mn-ea"/>
          <a:cs typeface="+mn-cs"/>
        </a:defRPr>
      </a:lvl4pPr>
      <a:lvl5pPr marL="1108984">
        <a:defRPr>
          <a:latin typeface="+mn-lt"/>
          <a:ea typeface="+mn-ea"/>
          <a:cs typeface="+mn-cs"/>
        </a:defRPr>
      </a:lvl5pPr>
      <a:lvl6pPr marL="1386230">
        <a:defRPr>
          <a:latin typeface="+mn-lt"/>
          <a:ea typeface="+mn-ea"/>
          <a:cs typeface="+mn-cs"/>
        </a:defRPr>
      </a:lvl6pPr>
      <a:lvl7pPr marL="1663476">
        <a:defRPr>
          <a:latin typeface="+mn-lt"/>
          <a:ea typeface="+mn-ea"/>
          <a:cs typeface="+mn-cs"/>
        </a:defRPr>
      </a:lvl7pPr>
      <a:lvl8pPr marL="1940723">
        <a:defRPr>
          <a:latin typeface="+mn-lt"/>
          <a:ea typeface="+mn-ea"/>
          <a:cs typeface="+mn-cs"/>
        </a:defRPr>
      </a:lvl8pPr>
      <a:lvl9pPr marL="2217969">
        <a:defRPr>
          <a:latin typeface="+mn-lt"/>
          <a:ea typeface="+mn-ea"/>
          <a:cs typeface="+mn-cs"/>
        </a:defRPr>
      </a:lvl9pPr>
    </p:bodyStyle>
    <p:otherStyle>
      <a:lvl1pPr marL="0">
        <a:defRPr>
          <a:latin typeface="+mn-lt"/>
          <a:ea typeface="+mn-ea"/>
          <a:cs typeface="+mn-cs"/>
        </a:defRPr>
      </a:lvl1pPr>
      <a:lvl2pPr marL="277246">
        <a:defRPr>
          <a:latin typeface="+mn-lt"/>
          <a:ea typeface="+mn-ea"/>
          <a:cs typeface="+mn-cs"/>
        </a:defRPr>
      </a:lvl2pPr>
      <a:lvl3pPr marL="554492">
        <a:defRPr>
          <a:latin typeface="+mn-lt"/>
          <a:ea typeface="+mn-ea"/>
          <a:cs typeface="+mn-cs"/>
        </a:defRPr>
      </a:lvl3pPr>
      <a:lvl4pPr marL="831738">
        <a:defRPr>
          <a:latin typeface="+mn-lt"/>
          <a:ea typeface="+mn-ea"/>
          <a:cs typeface="+mn-cs"/>
        </a:defRPr>
      </a:lvl4pPr>
      <a:lvl5pPr marL="1108984">
        <a:defRPr>
          <a:latin typeface="+mn-lt"/>
          <a:ea typeface="+mn-ea"/>
          <a:cs typeface="+mn-cs"/>
        </a:defRPr>
      </a:lvl5pPr>
      <a:lvl6pPr marL="1386230">
        <a:defRPr>
          <a:latin typeface="+mn-lt"/>
          <a:ea typeface="+mn-ea"/>
          <a:cs typeface="+mn-cs"/>
        </a:defRPr>
      </a:lvl6pPr>
      <a:lvl7pPr marL="1663476">
        <a:defRPr>
          <a:latin typeface="+mn-lt"/>
          <a:ea typeface="+mn-ea"/>
          <a:cs typeface="+mn-cs"/>
        </a:defRPr>
      </a:lvl7pPr>
      <a:lvl8pPr marL="1940723">
        <a:defRPr>
          <a:latin typeface="+mn-lt"/>
          <a:ea typeface="+mn-ea"/>
          <a:cs typeface="+mn-cs"/>
        </a:defRPr>
      </a:lvl8pPr>
      <a:lvl9pPr marL="2217969">
        <a:defRPr>
          <a:latin typeface="+mn-lt"/>
          <a:ea typeface="+mn-ea"/>
          <a:cs typeface="+mn-cs"/>
        </a:defRPr>
      </a:lvl9pPr>
    </p:otherStyle>
  </p:txStyles>
  <p:extLst>
    <p:ext uri="{27BBF7A9-308A-43DC-89C8-2F10F3537804}">
      <p15:sldGuideLst xmlns:p15="http://schemas.microsoft.com/office/powerpoint/2012/main">
        <p15:guide id="1" orient="horz" pos="4201" userDrawn="1">
          <p15:clr>
            <a:srgbClr val="F26B43"/>
          </p15:clr>
        </p15:guide>
        <p15:guide id="2" pos="6332">
          <p15:clr>
            <a:srgbClr val="F26B43"/>
          </p15:clr>
        </p15:guide>
        <p15:guide id="3" pos="524">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504470" y="6470274"/>
            <a:ext cx="7542250" cy="184666"/>
          </a:xfrm>
          <a:prstGeom prst="rect">
            <a:avLst/>
          </a:prstGeom>
        </p:spPr>
        <p:txBody>
          <a:bodyPr wrap="square" lIns="0" tIns="0" rIns="0" bIns="0">
            <a:spAutoFit/>
          </a:bodyPr>
          <a:lstStyle>
            <a:lvl1pPr algn="l">
              <a:defRPr sz="1200">
                <a:solidFill>
                  <a:schemeClr val="tx1">
                    <a:tint val="75000"/>
                  </a:schemeClr>
                </a:solidFill>
                <a:latin typeface="+mn-lt"/>
              </a:defRPr>
            </a:lvl1pPr>
          </a:lstStyle>
          <a:p>
            <a:r>
              <a:rPr lang="it-IT" kern="0" dirty="0" err="1">
                <a:solidFill>
                  <a:schemeClr val="bg2">
                    <a:lumMod val="75000"/>
                  </a:schemeClr>
                </a:solidFill>
              </a:rPr>
              <a:t>Confidential</a:t>
            </a:r>
            <a:r>
              <a:rPr lang="it-IT" kern="0" dirty="0">
                <a:solidFill>
                  <a:schemeClr val="bg2">
                    <a:lumMod val="75000"/>
                  </a:schemeClr>
                </a:solidFill>
              </a:rPr>
              <a:t> and </a:t>
            </a:r>
            <a:r>
              <a:rPr lang="it-IT" kern="0" dirty="0" err="1">
                <a:solidFill>
                  <a:schemeClr val="bg2">
                    <a:lumMod val="75000"/>
                  </a:schemeClr>
                </a:solidFill>
              </a:rPr>
              <a:t>Proprietary</a:t>
            </a:r>
            <a:endParaRPr lang="it-IT" dirty="0"/>
          </a:p>
        </p:txBody>
      </p:sp>
      <p:sp>
        <p:nvSpPr>
          <p:cNvPr id="6" name="Holder 6"/>
          <p:cNvSpPr>
            <a:spLocks noGrp="1"/>
          </p:cNvSpPr>
          <p:nvPr>
            <p:ph type="sldNum" sz="quarter" idx="7"/>
          </p:nvPr>
        </p:nvSpPr>
        <p:spPr>
          <a:xfrm>
            <a:off x="8778241" y="6377941"/>
            <a:ext cx="2804160" cy="276999"/>
          </a:xfrm>
          <a:prstGeom prst="rect">
            <a:avLst/>
          </a:prstGeom>
        </p:spPr>
        <p:txBody>
          <a:bodyPr wrap="square" lIns="0" tIns="0" rIns="0" bIns="0">
            <a:spAutoFit/>
          </a:bodyPr>
          <a:lstStyle>
            <a:lvl1pPr algn="r">
              <a:defRPr>
                <a:solidFill>
                  <a:schemeClr val="tx1">
                    <a:tint val="75000"/>
                  </a:schemeClr>
                </a:solidFill>
                <a:latin typeface="+mn-lt"/>
              </a:defRPr>
            </a:lvl1pPr>
          </a:lstStyle>
          <a:p>
            <a:fld id="{B6F15528-21DE-4FAA-801E-634DDDAF4B2B}" type="slidenum">
              <a:rPr lang="it-IT" smtClean="0"/>
              <a:pPr/>
              <a:t>‹N›</a:t>
            </a:fld>
            <a:endParaRPr lang="it-IT"/>
          </a:p>
        </p:txBody>
      </p:sp>
      <p:pic>
        <p:nvPicPr>
          <p:cNvPr id="7" name="Picture 6" descr="A blue and black background with white text&#10;&#10;AI-generated content may be incorrect.">
            <a:extLst>
              <a:ext uri="{FF2B5EF4-FFF2-40B4-BE49-F238E27FC236}">
                <a16:creationId xmlns:a16="http://schemas.microsoft.com/office/drawing/2014/main" id="{FEBFE1C3-1E91-3D19-81E3-FAC88878BFDB}"/>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a:fillRect/>
          </a:stretch>
        </p:blipFill>
        <p:spPr>
          <a:xfrm>
            <a:off x="9125527" y="0"/>
            <a:ext cx="3075937" cy="2327239"/>
          </a:xfrm>
          <a:prstGeom prst="rect">
            <a:avLst/>
          </a:prstGeom>
        </p:spPr>
      </p:pic>
      <p:sp>
        <p:nvSpPr>
          <p:cNvPr id="8" name="Title Placeholder 1">
            <a:extLst>
              <a:ext uri="{FF2B5EF4-FFF2-40B4-BE49-F238E27FC236}">
                <a16:creationId xmlns:a16="http://schemas.microsoft.com/office/drawing/2014/main" id="{4805EC10-C803-901F-D133-9D5FF03C8D52}"/>
              </a:ext>
            </a:extLst>
          </p:cNvPr>
          <p:cNvSpPr>
            <a:spLocks noGrp="1"/>
          </p:cNvSpPr>
          <p:nvPr>
            <p:ph type="title"/>
          </p:nvPr>
        </p:nvSpPr>
        <p:spPr>
          <a:xfrm>
            <a:off x="504470" y="597729"/>
            <a:ext cx="10515600" cy="584786"/>
          </a:xfrm>
          <a:prstGeom prst="rect">
            <a:avLst/>
          </a:prstGeom>
        </p:spPr>
        <p:txBody>
          <a:bodyPr vert="horz" lIns="91440" tIns="45720" rIns="91440" bIns="45720" rtlCol="0" anchor="ctr">
            <a:normAutofit/>
          </a:bodyPr>
          <a:lstStyle/>
          <a:p>
            <a:r>
              <a:rPr lang="en-US" dirty="0"/>
              <a:t>DISCLAIMER</a:t>
            </a:r>
            <a:endParaRPr lang="en-GB" dirty="0"/>
          </a:p>
        </p:txBody>
      </p:sp>
      <p:sp>
        <p:nvSpPr>
          <p:cNvPr id="3" name="Text Placeholder 2">
            <a:extLst>
              <a:ext uri="{FF2B5EF4-FFF2-40B4-BE49-F238E27FC236}">
                <a16:creationId xmlns:a16="http://schemas.microsoft.com/office/drawing/2014/main" id="{75328D84-66A9-B286-0EE9-8EF25CEB26F3}"/>
              </a:ext>
            </a:extLst>
          </p:cNvPr>
          <p:cNvSpPr>
            <a:spLocks noGrp="1"/>
          </p:cNvSpPr>
          <p:nvPr>
            <p:ph type="body" idx="1"/>
          </p:nvPr>
        </p:nvSpPr>
        <p:spPr>
          <a:xfrm>
            <a:off x="504470" y="1906291"/>
            <a:ext cx="10849330" cy="4270671"/>
          </a:xfrm>
          <a:prstGeom prst="rect">
            <a:avLst/>
          </a:prstGeom>
        </p:spPr>
        <p:txBody>
          <a:bodyPr vert="horz" lIns="91440" tIns="45720" rIns="91440" bIns="45720" rtlCol="0">
            <a:normAutofit/>
          </a:bodyPr>
          <a:lstStyle/>
          <a:p>
            <a:pPr lvl="0"/>
            <a:r>
              <a:rPr lang="en-GB" dirty="0"/>
              <a:t>This document (the “Document”) contains confidential and/or proprietary information of, or related to, F.I.S. </a:t>
            </a:r>
            <a:r>
              <a:rPr lang="en-GB" dirty="0" err="1"/>
              <a:t>Fabbrica</a:t>
            </a:r>
            <a:r>
              <a:rPr lang="en-GB" dirty="0"/>
              <a:t> </a:t>
            </a:r>
            <a:r>
              <a:rPr lang="en-GB" dirty="0" err="1"/>
              <a:t>Italiana</a:t>
            </a:r>
            <a:r>
              <a:rPr lang="en-GB" dirty="0"/>
              <a:t> </a:t>
            </a:r>
            <a:r>
              <a:rPr lang="en-GB" dirty="0" err="1"/>
              <a:t>Sinteticiti</a:t>
            </a:r>
            <a:r>
              <a:rPr lang="en-GB" dirty="0"/>
              <a:t> S.p.A. and/or its affiliated companies (“FIS” or the “Company”). The Document is strictly confidential and reserved, and cannot be disclosed nor copied, disseminated, transmitted, reproduced, or redistributed, in whole or in part, to any other persons or entities without the prior written consent of FIS. The recipient acknowledges and agrees that the Document does not constitute any binding commitment of FIS. The issue and delivery of this Document by FIS shall not create any liability or obligation whatsoever on behalf of FIS. </a:t>
            </a:r>
          </a:p>
          <a:p>
            <a:pPr lvl="0"/>
            <a:r>
              <a:rPr lang="en-GB" dirty="0"/>
              <a:t> </a:t>
            </a:r>
          </a:p>
          <a:p>
            <a:pPr lvl="0"/>
            <a:r>
              <a:rPr lang="en-GB" dirty="0"/>
              <a:t>No representation, warranty or undertaking (express or implied) is made by FIS, nor by any of its directors, officers, employees, representatives, or agents, to the recipient with respect to the adequacy, accuracy, completeness or reasonableness of this Document. FIS shall not be liable for any direct, indirect, or consequential loss or damage suffered by any person or entity as a result of relying on any statement contained in (or omitted from) this Document or any other information contained herein.</a:t>
            </a:r>
          </a:p>
        </p:txBody>
      </p:sp>
    </p:spTree>
    <p:extLst>
      <p:ext uri="{BB962C8B-B14F-4D97-AF65-F5344CB8AC3E}">
        <p14:creationId xmlns:p14="http://schemas.microsoft.com/office/powerpoint/2010/main" val="921971377"/>
      </p:ext>
    </p:extLst>
  </p:cSld>
  <p:clrMap bg1="lt1" tx1="dk1" bg2="lt2" tx2="dk2" accent1="accent1" accent2="accent2" accent3="accent3" accent4="accent4" accent5="accent5" accent6="accent6" hlink="hlink" folHlink="folHlink"/>
  <p:sldLayoutIdLst>
    <p:sldLayoutId id="2147483648" r:id="rId1"/>
  </p:sldLayoutIdLst>
  <p:hf hdr="0" dt="0"/>
  <p:txStyles>
    <p:titleStyle>
      <a:lvl1pPr>
        <a:defRPr sz="3032" b="1" spc="0" baseline="0">
          <a:solidFill>
            <a:schemeClr val="tx2"/>
          </a:solidFill>
          <a:latin typeface="+mj-lt"/>
          <a:ea typeface="+mj-ea"/>
          <a:cs typeface="GreekS" panose="00000400000000000000" pitchFamily="2" charset="0"/>
        </a:defRPr>
      </a:lvl1pPr>
    </p:titleStyle>
    <p:bodyStyle>
      <a:lvl1pPr marL="0">
        <a:defRPr sz="1600">
          <a:solidFill>
            <a:schemeClr val="tx2"/>
          </a:solidFill>
          <a:latin typeface="+mn-lt"/>
          <a:ea typeface="+mn-ea"/>
          <a:cs typeface="+mn-cs"/>
        </a:defRPr>
      </a:lvl1pPr>
      <a:lvl2pPr marL="277246">
        <a:defRPr>
          <a:solidFill>
            <a:schemeClr val="tx2"/>
          </a:solidFill>
          <a:latin typeface="+mn-lt"/>
          <a:ea typeface="+mn-ea"/>
          <a:cs typeface="+mn-cs"/>
        </a:defRPr>
      </a:lvl2pPr>
      <a:lvl3pPr marL="554492">
        <a:defRPr>
          <a:solidFill>
            <a:schemeClr val="tx2"/>
          </a:solidFill>
          <a:latin typeface="+mn-lt"/>
          <a:ea typeface="+mn-ea"/>
          <a:cs typeface="+mn-cs"/>
        </a:defRPr>
      </a:lvl3pPr>
      <a:lvl4pPr marL="831738">
        <a:defRPr>
          <a:solidFill>
            <a:schemeClr val="tx2"/>
          </a:solidFill>
          <a:latin typeface="+mn-lt"/>
          <a:ea typeface="+mn-ea"/>
          <a:cs typeface="+mn-cs"/>
        </a:defRPr>
      </a:lvl4pPr>
      <a:lvl5pPr marL="1108984">
        <a:defRPr>
          <a:solidFill>
            <a:schemeClr val="tx2"/>
          </a:solidFill>
          <a:latin typeface="+mn-lt"/>
          <a:ea typeface="+mn-ea"/>
          <a:cs typeface="+mn-cs"/>
        </a:defRPr>
      </a:lvl5pPr>
      <a:lvl6pPr marL="1386230">
        <a:defRPr>
          <a:latin typeface="+mn-lt"/>
          <a:ea typeface="+mn-ea"/>
          <a:cs typeface="+mn-cs"/>
        </a:defRPr>
      </a:lvl6pPr>
      <a:lvl7pPr marL="1663476">
        <a:defRPr>
          <a:latin typeface="+mn-lt"/>
          <a:ea typeface="+mn-ea"/>
          <a:cs typeface="+mn-cs"/>
        </a:defRPr>
      </a:lvl7pPr>
      <a:lvl8pPr marL="1940723">
        <a:defRPr>
          <a:latin typeface="+mn-lt"/>
          <a:ea typeface="+mn-ea"/>
          <a:cs typeface="+mn-cs"/>
        </a:defRPr>
      </a:lvl8pPr>
      <a:lvl9pPr marL="2217969">
        <a:defRPr>
          <a:latin typeface="+mn-lt"/>
          <a:ea typeface="+mn-ea"/>
          <a:cs typeface="+mn-cs"/>
        </a:defRPr>
      </a:lvl9pPr>
    </p:bodyStyle>
    <p:otherStyle>
      <a:lvl1pPr marL="0">
        <a:defRPr>
          <a:latin typeface="+mn-lt"/>
          <a:ea typeface="+mn-ea"/>
          <a:cs typeface="+mn-cs"/>
        </a:defRPr>
      </a:lvl1pPr>
      <a:lvl2pPr marL="277246">
        <a:defRPr>
          <a:latin typeface="+mn-lt"/>
          <a:ea typeface="+mn-ea"/>
          <a:cs typeface="+mn-cs"/>
        </a:defRPr>
      </a:lvl2pPr>
      <a:lvl3pPr marL="554492">
        <a:defRPr>
          <a:latin typeface="+mn-lt"/>
          <a:ea typeface="+mn-ea"/>
          <a:cs typeface="+mn-cs"/>
        </a:defRPr>
      </a:lvl3pPr>
      <a:lvl4pPr marL="831738">
        <a:defRPr>
          <a:latin typeface="+mn-lt"/>
          <a:ea typeface="+mn-ea"/>
          <a:cs typeface="+mn-cs"/>
        </a:defRPr>
      </a:lvl4pPr>
      <a:lvl5pPr marL="1108984">
        <a:defRPr>
          <a:latin typeface="+mn-lt"/>
          <a:ea typeface="+mn-ea"/>
          <a:cs typeface="+mn-cs"/>
        </a:defRPr>
      </a:lvl5pPr>
      <a:lvl6pPr marL="1386230">
        <a:defRPr>
          <a:latin typeface="+mn-lt"/>
          <a:ea typeface="+mn-ea"/>
          <a:cs typeface="+mn-cs"/>
        </a:defRPr>
      </a:lvl6pPr>
      <a:lvl7pPr marL="1663476">
        <a:defRPr>
          <a:latin typeface="+mn-lt"/>
          <a:ea typeface="+mn-ea"/>
          <a:cs typeface="+mn-cs"/>
        </a:defRPr>
      </a:lvl7pPr>
      <a:lvl8pPr marL="1940723">
        <a:defRPr>
          <a:latin typeface="+mn-lt"/>
          <a:ea typeface="+mn-ea"/>
          <a:cs typeface="+mn-cs"/>
        </a:defRPr>
      </a:lvl8pPr>
      <a:lvl9pPr marL="2217969">
        <a:defRPr>
          <a:latin typeface="+mn-lt"/>
          <a:ea typeface="+mn-ea"/>
          <a:cs typeface="+mn-cs"/>
        </a:defRPr>
      </a:lvl9pPr>
    </p:otherStyle>
  </p:txStyles>
  <p:extLst>
    <p:ext uri="{27BBF7A9-308A-43DC-89C8-2F10F3537804}">
      <p15:sldGuideLst xmlns:p15="http://schemas.microsoft.com/office/powerpoint/2012/main">
        <p15:guide id="1" orient="horz" pos="663">
          <p15:clr>
            <a:srgbClr val="F26B43"/>
          </p15:clr>
        </p15:guide>
        <p15:guide id="2" pos="6332">
          <p15:clr>
            <a:srgbClr val="F26B43"/>
          </p15:clr>
        </p15:guide>
        <p15:guide id="3" pos="52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20.xml"/><Relationship Id="rId4" Type="http://schemas.openxmlformats.org/officeDocument/2006/relationships/chart" Target="../charts/char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7.xml.rels><?xml version="1.0" encoding="UTF-8" standalone="yes"?>
<Relationships xmlns="http://schemas.openxmlformats.org/package/2006/relationships"><Relationship Id="rId3" Type="http://schemas.openxmlformats.org/officeDocument/2006/relationships/hyperlink" Target="https://www.fisvi.com/it" TargetMode="External"/><Relationship Id="rId2" Type="http://schemas.openxmlformats.org/officeDocument/2006/relationships/hyperlink" Target="https://it.linkedin.com/company/f-i-s---fabbrica-italiana-sintetici" TargetMode="External"/><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1.xml"/><Relationship Id="rId5" Type="http://schemas.openxmlformats.org/officeDocument/2006/relationships/image" Target="../media/image29.png"/><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BADC4C-E93B-A427-E285-71157D5E2369}"/>
              </a:ext>
            </a:extLst>
          </p:cNvPr>
          <p:cNvSpPr>
            <a:spLocks noGrp="1"/>
          </p:cNvSpPr>
          <p:nvPr>
            <p:ph type="title"/>
          </p:nvPr>
        </p:nvSpPr>
        <p:spPr/>
        <p:txBody>
          <a:bodyPr/>
          <a:lstStyle/>
          <a:p>
            <a:pPr marL="7701" marR="3081" defTabSz="554492">
              <a:lnSpc>
                <a:spcPct val="78300"/>
              </a:lnSpc>
              <a:spcBef>
                <a:spcPts val="1210"/>
              </a:spcBef>
            </a:pPr>
            <a:r>
              <a:rPr lang="it-IT" dirty="0">
                <a:solidFill>
                  <a:srgbClr val="FFFFFF"/>
                </a:solidFill>
                <a:cs typeface="Inter"/>
              </a:rPr>
              <a:t>TITLE </a:t>
            </a:r>
            <a:br>
              <a:rPr lang="it-IT" dirty="0">
                <a:solidFill>
                  <a:srgbClr val="FFFFFF"/>
                </a:solidFill>
                <a:cs typeface="Inter"/>
              </a:rPr>
            </a:br>
            <a:r>
              <a:rPr lang="it-IT" dirty="0">
                <a:solidFill>
                  <a:srgbClr val="FFFFFF"/>
                </a:solidFill>
                <a:cs typeface="Inter"/>
              </a:rPr>
              <a:t>2Lines</a:t>
            </a:r>
            <a:endParaRPr lang="en-GB" dirty="0"/>
          </a:p>
        </p:txBody>
      </p:sp>
      <p:sp>
        <p:nvSpPr>
          <p:cNvPr id="5" name="Text Placeholder 4">
            <a:extLst>
              <a:ext uri="{FF2B5EF4-FFF2-40B4-BE49-F238E27FC236}">
                <a16:creationId xmlns:a16="http://schemas.microsoft.com/office/drawing/2014/main" id="{879628CD-93FD-7821-3CB3-F96CF0FC1595}"/>
              </a:ext>
            </a:extLst>
          </p:cNvPr>
          <p:cNvSpPr>
            <a:spLocks noGrp="1"/>
          </p:cNvSpPr>
          <p:nvPr>
            <p:ph type="body" sz="quarter" idx="11"/>
          </p:nvPr>
        </p:nvSpPr>
        <p:spPr/>
        <p:txBody>
          <a:bodyPr>
            <a:normAutofit fontScale="85000" lnSpcReduction="20000"/>
          </a:bodyPr>
          <a:lstStyle/>
          <a:p>
            <a:pPr marL="7701" defTabSz="554492">
              <a:spcBef>
                <a:spcPts val="263"/>
              </a:spcBef>
            </a:pPr>
            <a:r>
              <a:rPr lang="en-GB" dirty="0"/>
              <a:t>Name</a:t>
            </a:r>
            <a:r>
              <a:rPr lang="en-GB" spc="3" dirty="0"/>
              <a:t> </a:t>
            </a:r>
            <a:r>
              <a:rPr lang="en-GB" spc="-6" dirty="0"/>
              <a:t>Surname</a:t>
            </a:r>
            <a:endParaRPr lang="en-GB" dirty="0">
              <a:solidFill>
                <a:sysClr val="windowText" lastClr="000000"/>
              </a:solidFill>
            </a:endParaRPr>
          </a:p>
        </p:txBody>
      </p:sp>
      <p:sp>
        <p:nvSpPr>
          <p:cNvPr id="7" name="Text Placeholder 6">
            <a:extLst>
              <a:ext uri="{FF2B5EF4-FFF2-40B4-BE49-F238E27FC236}">
                <a16:creationId xmlns:a16="http://schemas.microsoft.com/office/drawing/2014/main" id="{933BF691-6189-5914-EB42-003180440665}"/>
              </a:ext>
            </a:extLst>
          </p:cNvPr>
          <p:cNvSpPr>
            <a:spLocks noGrp="1"/>
          </p:cNvSpPr>
          <p:nvPr>
            <p:ph type="body" sz="quarter" idx="12"/>
          </p:nvPr>
        </p:nvSpPr>
        <p:spPr/>
        <p:txBody>
          <a:bodyPr/>
          <a:lstStyle/>
          <a:p>
            <a:pPr marL="7701" defTabSz="554492">
              <a:spcBef>
                <a:spcPts val="149"/>
              </a:spcBef>
            </a:pPr>
            <a:r>
              <a:rPr lang="en-GB" dirty="0"/>
              <a:t>Job Title</a:t>
            </a:r>
            <a:endParaRPr lang="en-GB" dirty="0">
              <a:solidFill>
                <a:sysClr val="windowText" lastClr="0000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AC104C-DCDF-7CB9-5E87-236C1CF43C0F}"/>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F3AC8A8F-FBED-D523-7EA9-5419AF214286}"/>
              </a:ext>
            </a:extLst>
          </p:cNvPr>
          <p:cNvSpPr>
            <a:spLocks noGrp="1"/>
          </p:cNvSpPr>
          <p:nvPr>
            <p:ph type="title"/>
          </p:nvPr>
        </p:nvSpPr>
        <p:spPr/>
        <p:txBody>
          <a:bodyPr>
            <a:normAutofit fontScale="90000"/>
          </a:bodyPr>
          <a:lstStyle/>
          <a:p>
            <a:endParaRPr lang="en-GB"/>
          </a:p>
        </p:txBody>
      </p:sp>
      <p:sp>
        <p:nvSpPr>
          <p:cNvPr id="9" name="Text Placeholder 8">
            <a:extLst>
              <a:ext uri="{FF2B5EF4-FFF2-40B4-BE49-F238E27FC236}">
                <a16:creationId xmlns:a16="http://schemas.microsoft.com/office/drawing/2014/main" id="{62A4FF08-641F-2A8D-2650-C5D9564BE2EA}"/>
              </a:ext>
            </a:extLst>
          </p:cNvPr>
          <p:cNvSpPr>
            <a:spLocks noGrp="1"/>
          </p:cNvSpPr>
          <p:nvPr>
            <p:ph type="body" sz="quarter" idx="4294967295"/>
          </p:nvPr>
        </p:nvSpPr>
        <p:spPr>
          <a:xfrm>
            <a:off x="504470" y="1996560"/>
            <a:ext cx="2828665" cy="4242449"/>
          </a:xfrm>
        </p:spPr>
        <p:txBody>
          <a:bodyPr/>
          <a:lstStyle/>
          <a:p>
            <a:endParaRPr lang="en-GB"/>
          </a:p>
        </p:txBody>
      </p:sp>
      <p:sp>
        <p:nvSpPr>
          <p:cNvPr id="7" name="object 6"/>
          <p:cNvSpPr/>
          <p:nvPr/>
        </p:nvSpPr>
        <p:spPr>
          <a:xfrm>
            <a:off x="9265423" y="1963244"/>
            <a:ext cx="1796326" cy="1957668"/>
          </a:xfrm>
          <a:custGeom>
            <a:avLst/>
            <a:gdLst/>
            <a:ahLst/>
            <a:cxnLst/>
            <a:rect l="l" t="t" r="r" b="b"/>
            <a:pathLst>
              <a:path w="2962275" h="3228340">
                <a:moveTo>
                  <a:pt x="2961794" y="0"/>
                </a:moveTo>
                <a:lnTo>
                  <a:pt x="1480970" y="0"/>
                </a:lnTo>
                <a:lnTo>
                  <a:pt x="1429963" y="2183"/>
                </a:lnTo>
                <a:lnTo>
                  <a:pt x="1379269" y="8740"/>
                </a:lnTo>
                <a:lnTo>
                  <a:pt x="1329178" y="19680"/>
                </a:lnTo>
                <a:lnTo>
                  <a:pt x="1279979" y="35009"/>
                </a:lnTo>
                <a:lnTo>
                  <a:pt x="1231963" y="54739"/>
                </a:lnTo>
                <a:lnTo>
                  <a:pt x="1185419" y="78877"/>
                </a:lnTo>
                <a:lnTo>
                  <a:pt x="295404" y="591290"/>
                </a:lnTo>
                <a:lnTo>
                  <a:pt x="254474" y="617123"/>
                </a:lnTo>
                <a:lnTo>
                  <a:pt x="216156" y="645929"/>
                </a:lnTo>
                <a:lnTo>
                  <a:pt x="180564" y="677507"/>
                </a:lnTo>
                <a:lnTo>
                  <a:pt x="147815" y="711656"/>
                </a:lnTo>
                <a:lnTo>
                  <a:pt x="118023" y="748175"/>
                </a:lnTo>
                <a:lnTo>
                  <a:pt x="91303" y="786863"/>
                </a:lnTo>
                <a:lnTo>
                  <a:pt x="67772" y="827519"/>
                </a:lnTo>
                <a:lnTo>
                  <a:pt x="47545" y="869942"/>
                </a:lnTo>
                <a:lnTo>
                  <a:pt x="30736" y="913931"/>
                </a:lnTo>
                <a:lnTo>
                  <a:pt x="17462" y="959285"/>
                </a:lnTo>
                <a:lnTo>
                  <a:pt x="7837" y="1005803"/>
                </a:lnTo>
                <a:lnTo>
                  <a:pt x="1978" y="1053283"/>
                </a:lnTo>
                <a:lnTo>
                  <a:pt x="0" y="1101526"/>
                </a:lnTo>
                <a:lnTo>
                  <a:pt x="0" y="3227901"/>
                </a:lnTo>
                <a:lnTo>
                  <a:pt x="1480970" y="3227901"/>
                </a:lnTo>
                <a:lnTo>
                  <a:pt x="1531915" y="3225717"/>
                </a:lnTo>
                <a:lnTo>
                  <a:pt x="1582568" y="3219158"/>
                </a:lnTo>
                <a:lnTo>
                  <a:pt x="1632634" y="3208219"/>
                </a:lnTo>
                <a:lnTo>
                  <a:pt x="1681820" y="3192890"/>
                </a:lnTo>
                <a:lnTo>
                  <a:pt x="1729832" y="3173164"/>
                </a:lnTo>
                <a:lnTo>
                  <a:pt x="1776375" y="3149035"/>
                </a:lnTo>
                <a:lnTo>
                  <a:pt x="2666390" y="2636600"/>
                </a:lnTo>
                <a:lnTo>
                  <a:pt x="2707317" y="2610769"/>
                </a:lnTo>
                <a:lnTo>
                  <a:pt x="2745634" y="2581965"/>
                </a:lnTo>
                <a:lnTo>
                  <a:pt x="2781225" y="2550388"/>
                </a:lnTo>
                <a:lnTo>
                  <a:pt x="2813974" y="2516241"/>
                </a:lnTo>
                <a:lnTo>
                  <a:pt x="2843767" y="2479723"/>
                </a:lnTo>
                <a:lnTo>
                  <a:pt x="2870486" y="2441036"/>
                </a:lnTo>
                <a:lnTo>
                  <a:pt x="2894018" y="2400380"/>
                </a:lnTo>
                <a:lnTo>
                  <a:pt x="2914246" y="2357958"/>
                </a:lnTo>
                <a:lnTo>
                  <a:pt x="2931056" y="2313969"/>
                </a:lnTo>
                <a:lnTo>
                  <a:pt x="2944330" y="2268616"/>
                </a:lnTo>
                <a:lnTo>
                  <a:pt x="2953956" y="2222098"/>
                </a:lnTo>
                <a:lnTo>
                  <a:pt x="2959815" y="2174617"/>
                </a:lnTo>
                <a:lnTo>
                  <a:pt x="2961794" y="2126375"/>
                </a:lnTo>
                <a:lnTo>
                  <a:pt x="2961794" y="0"/>
                </a:lnTo>
                <a:close/>
              </a:path>
            </a:pathLst>
          </a:custGeom>
          <a:solidFill>
            <a:srgbClr val="002F56"/>
          </a:solidFill>
        </p:spPr>
        <p:txBody>
          <a:bodyPr wrap="square" lIns="0" tIns="0" rIns="0" bIns="0" rtlCol="0"/>
          <a:lstStyle/>
          <a:p>
            <a:pPr defTabSz="554492"/>
            <a:endParaRPr sz="1092" kern="0" dirty="0">
              <a:solidFill>
                <a:sysClr val="windowText" lastClr="000000"/>
              </a:solidFill>
            </a:endParaRPr>
          </a:p>
        </p:txBody>
      </p:sp>
      <p:sp>
        <p:nvSpPr>
          <p:cNvPr id="18" name="object 16"/>
          <p:cNvSpPr/>
          <p:nvPr/>
        </p:nvSpPr>
        <p:spPr>
          <a:xfrm>
            <a:off x="5340994" y="1963244"/>
            <a:ext cx="1796326" cy="1957668"/>
          </a:xfrm>
          <a:custGeom>
            <a:avLst/>
            <a:gdLst/>
            <a:ahLst/>
            <a:cxnLst/>
            <a:rect l="l" t="t" r="r" b="b"/>
            <a:pathLst>
              <a:path w="2962275" h="3228340">
                <a:moveTo>
                  <a:pt x="2961794" y="0"/>
                </a:moveTo>
                <a:lnTo>
                  <a:pt x="1480970" y="0"/>
                </a:lnTo>
                <a:lnTo>
                  <a:pt x="1429964" y="2183"/>
                </a:lnTo>
                <a:lnTo>
                  <a:pt x="1379271" y="8740"/>
                </a:lnTo>
                <a:lnTo>
                  <a:pt x="1329182" y="19680"/>
                </a:lnTo>
                <a:lnTo>
                  <a:pt x="1279983" y="35009"/>
                </a:lnTo>
                <a:lnTo>
                  <a:pt x="1231966" y="54739"/>
                </a:lnTo>
                <a:lnTo>
                  <a:pt x="1185419" y="78877"/>
                </a:lnTo>
                <a:lnTo>
                  <a:pt x="295404" y="591290"/>
                </a:lnTo>
                <a:lnTo>
                  <a:pt x="254474" y="617123"/>
                </a:lnTo>
                <a:lnTo>
                  <a:pt x="216156" y="645929"/>
                </a:lnTo>
                <a:lnTo>
                  <a:pt x="180564" y="677507"/>
                </a:lnTo>
                <a:lnTo>
                  <a:pt x="147815" y="711656"/>
                </a:lnTo>
                <a:lnTo>
                  <a:pt x="118023" y="748175"/>
                </a:lnTo>
                <a:lnTo>
                  <a:pt x="91303" y="786863"/>
                </a:lnTo>
                <a:lnTo>
                  <a:pt x="67772" y="827519"/>
                </a:lnTo>
                <a:lnTo>
                  <a:pt x="47545" y="869942"/>
                </a:lnTo>
                <a:lnTo>
                  <a:pt x="30736" y="913931"/>
                </a:lnTo>
                <a:lnTo>
                  <a:pt x="17462" y="959285"/>
                </a:lnTo>
                <a:lnTo>
                  <a:pt x="7837" y="1005803"/>
                </a:lnTo>
                <a:lnTo>
                  <a:pt x="1978" y="1053283"/>
                </a:lnTo>
                <a:lnTo>
                  <a:pt x="0" y="1101526"/>
                </a:lnTo>
                <a:lnTo>
                  <a:pt x="0" y="3227901"/>
                </a:lnTo>
                <a:lnTo>
                  <a:pt x="1480970" y="3227901"/>
                </a:lnTo>
                <a:lnTo>
                  <a:pt x="1531915" y="3225717"/>
                </a:lnTo>
                <a:lnTo>
                  <a:pt x="1582568" y="3219158"/>
                </a:lnTo>
                <a:lnTo>
                  <a:pt x="1632634" y="3208219"/>
                </a:lnTo>
                <a:lnTo>
                  <a:pt x="1681820" y="3192890"/>
                </a:lnTo>
                <a:lnTo>
                  <a:pt x="1729832" y="3173164"/>
                </a:lnTo>
                <a:lnTo>
                  <a:pt x="1776375" y="3149035"/>
                </a:lnTo>
                <a:lnTo>
                  <a:pt x="2666390" y="2636600"/>
                </a:lnTo>
                <a:lnTo>
                  <a:pt x="2707319" y="2610769"/>
                </a:lnTo>
                <a:lnTo>
                  <a:pt x="2745638" y="2581965"/>
                </a:lnTo>
                <a:lnTo>
                  <a:pt x="2781229" y="2550388"/>
                </a:lnTo>
                <a:lnTo>
                  <a:pt x="2813979" y="2516241"/>
                </a:lnTo>
                <a:lnTo>
                  <a:pt x="2843771" y="2479723"/>
                </a:lnTo>
                <a:lnTo>
                  <a:pt x="2870490" y="2441036"/>
                </a:lnTo>
                <a:lnTo>
                  <a:pt x="2894022" y="2400380"/>
                </a:lnTo>
                <a:lnTo>
                  <a:pt x="2914249" y="2357958"/>
                </a:lnTo>
                <a:lnTo>
                  <a:pt x="2931058" y="2313969"/>
                </a:lnTo>
                <a:lnTo>
                  <a:pt x="2944332" y="2268616"/>
                </a:lnTo>
                <a:lnTo>
                  <a:pt x="2953956" y="2222098"/>
                </a:lnTo>
                <a:lnTo>
                  <a:pt x="2959815" y="2174617"/>
                </a:lnTo>
                <a:lnTo>
                  <a:pt x="2961794" y="2126375"/>
                </a:lnTo>
                <a:lnTo>
                  <a:pt x="2961794" y="0"/>
                </a:lnTo>
                <a:close/>
              </a:path>
            </a:pathLst>
          </a:custGeom>
          <a:solidFill>
            <a:schemeClr val="accent2"/>
          </a:solidFill>
        </p:spPr>
        <p:txBody>
          <a:bodyPr wrap="square" lIns="0" tIns="0" rIns="0" bIns="0" rtlCol="0"/>
          <a:lstStyle/>
          <a:p>
            <a:pPr defTabSz="554492"/>
            <a:endParaRPr sz="1092" kern="0" dirty="0">
              <a:solidFill>
                <a:sysClr val="windowText" lastClr="000000"/>
              </a:solidFill>
            </a:endParaRPr>
          </a:p>
        </p:txBody>
      </p:sp>
      <p:sp>
        <p:nvSpPr>
          <p:cNvPr id="25" name="object 21"/>
          <p:cNvSpPr/>
          <p:nvPr/>
        </p:nvSpPr>
        <p:spPr>
          <a:xfrm>
            <a:off x="7328892" y="1963244"/>
            <a:ext cx="1796326" cy="1957668"/>
          </a:xfrm>
          <a:custGeom>
            <a:avLst/>
            <a:gdLst/>
            <a:ahLst/>
            <a:cxnLst/>
            <a:rect l="l" t="t" r="r" b="b"/>
            <a:pathLst>
              <a:path w="2962275" h="3228340">
                <a:moveTo>
                  <a:pt x="2961794" y="0"/>
                </a:moveTo>
                <a:lnTo>
                  <a:pt x="1480970" y="0"/>
                </a:lnTo>
                <a:lnTo>
                  <a:pt x="1429964" y="2183"/>
                </a:lnTo>
                <a:lnTo>
                  <a:pt x="1379271" y="8740"/>
                </a:lnTo>
                <a:lnTo>
                  <a:pt x="1329182" y="19680"/>
                </a:lnTo>
                <a:lnTo>
                  <a:pt x="1279983" y="35009"/>
                </a:lnTo>
                <a:lnTo>
                  <a:pt x="1231966" y="54739"/>
                </a:lnTo>
                <a:lnTo>
                  <a:pt x="1185419" y="78877"/>
                </a:lnTo>
                <a:lnTo>
                  <a:pt x="295404" y="591290"/>
                </a:lnTo>
                <a:lnTo>
                  <a:pt x="254474" y="617123"/>
                </a:lnTo>
                <a:lnTo>
                  <a:pt x="216156" y="645929"/>
                </a:lnTo>
                <a:lnTo>
                  <a:pt x="180564" y="677507"/>
                </a:lnTo>
                <a:lnTo>
                  <a:pt x="147815" y="711656"/>
                </a:lnTo>
                <a:lnTo>
                  <a:pt x="118023" y="748175"/>
                </a:lnTo>
                <a:lnTo>
                  <a:pt x="91303" y="786863"/>
                </a:lnTo>
                <a:lnTo>
                  <a:pt x="67772" y="827519"/>
                </a:lnTo>
                <a:lnTo>
                  <a:pt x="47545" y="869942"/>
                </a:lnTo>
                <a:lnTo>
                  <a:pt x="30736" y="913931"/>
                </a:lnTo>
                <a:lnTo>
                  <a:pt x="17462" y="959285"/>
                </a:lnTo>
                <a:lnTo>
                  <a:pt x="7837" y="1005803"/>
                </a:lnTo>
                <a:lnTo>
                  <a:pt x="1978" y="1053283"/>
                </a:lnTo>
                <a:lnTo>
                  <a:pt x="0" y="1101526"/>
                </a:lnTo>
                <a:lnTo>
                  <a:pt x="0" y="3227901"/>
                </a:lnTo>
                <a:lnTo>
                  <a:pt x="1480970" y="3227901"/>
                </a:lnTo>
                <a:lnTo>
                  <a:pt x="1531915" y="3225717"/>
                </a:lnTo>
                <a:lnTo>
                  <a:pt x="1582568" y="3219158"/>
                </a:lnTo>
                <a:lnTo>
                  <a:pt x="1632634" y="3208219"/>
                </a:lnTo>
                <a:lnTo>
                  <a:pt x="1681820" y="3192890"/>
                </a:lnTo>
                <a:lnTo>
                  <a:pt x="1729832" y="3173164"/>
                </a:lnTo>
                <a:lnTo>
                  <a:pt x="1776375" y="3149035"/>
                </a:lnTo>
                <a:lnTo>
                  <a:pt x="2666390" y="2636600"/>
                </a:lnTo>
                <a:lnTo>
                  <a:pt x="2707319" y="2610769"/>
                </a:lnTo>
                <a:lnTo>
                  <a:pt x="2745638" y="2581965"/>
                </a:lnTo>
                <a:lnTo>
                  <a:pt x="2781229" y="2550388"/>
                </a:lnTo>
                <a:lnTo>
                  <a:pt x="2813979" y="2516241"/>
                </a:lnTo>
                <a:lnTo>
                  <a:pt x="2843771" y="2479723"/>
                </a:lnTo>
                <a:lnTo>
                  <a:pt x="2870490" y="2441036"/>
                </a:lnTo>
                <a:lnTo>
                  <a:pt x="2894022" y="2400380"/>
                </a:lnTo>
                <a:lnTo>
                  <a:pt x="2914249" y="2357958"/>
                </a:lnTo>
                <a:lnTo>
                  <a:pt x="2931058" y="2313969"/>
                </a:lnTo>
                <a:lnTo>
                  <a:pt x="2944332" y="2268616"/>
                </a:lnTo>
                <a:lnTo>
                  <a:pt x="2953956" y="2222098"/>
                </a:lnTo>
                <a:lnTo>
                  <a:pt x="2959815" y="2174617"/>
                </a:lnTo>
                <a:lnTo>
                  <a:pt x="2961794" y="2126375"/>
                </a:lnTo>
                <a:lnTo>
                  <a:pt x="2961794" y="0"/>
                </a:lnTo>
                <a:close/>
              </a:path>
            </a:pathLst>
          </a:custGeom>
          <a:solidFill>
            <a:schemeClr val="accent1"/>
          </a:solidFill>
        </p:spPr>
        <p:txBody>
          <a:bodyPr wrap="square" lIns="0" tIns="0" rIns="0" bIns="0" rtlCol="0"/>
          <a:lstStyle/>
          <a:p>
            <a:pPr defTabSz="554492"/>
            <a:endParaRPr sz="1092" kern="0" dirty="0">
              <a:solidFill>
                <a:sysClr val="windowText" lastClr="000000"/>
              </a:solidFill>
            </a:endParaRPr>
          </a:p>
        </p:txBody>
      </p:sp>
      <p:sp>
        <p:nvSpPr>
          <p:cNvPr id="27" name="object 23"/>
          <p:cNvSpPr txBox="1"/>
          <p:nvPr/>
        </p:nvSpPr>
        <p:spPr>
          <a:xfrm>
            <a:off x="5451339" y="2581881"/>
            <a:ext cx="1548345" cy="794175"/>
          </a:xfrm>
          <a:prstGeom prst="rect">
            <a:avLst/>
          </a:prstGeom>
        </p:spPr>
        <p:txBody>
          <a:bodyPr vert="horz" wrap="square" lIns="0" tIns="10397" rIns="0" bIns="0" rtlCol="0">
            <a:spAutoFit/>
          </a:bodyPr>
          <a:lstStyle/>
          <a:p>
            <a:pPr marL="7701" defTabSz="554492">
              <a:spcBef>
                <a:spcPts val="82"/>
              </a:spcBef>
            </a:pPr>
            <a:r>
              <a:rPr lang="it-IT" sz="1213" kern="0" dirty="0">
                <a:solidFill>
                  <a:srgbClr val="E8E8EF"/>
                </a:solidFill>
                <a:cs typeface="Inter"/>
              </a:rPr>
              <a:t>Click to </a:t>
            </a:r>
            <a:r>
              <a:rPr lang="it-IT" sz="1213" kern="0" dirty="0" err="1">
                <a:solidFill>
                  <a:srgbClr val="E8E8EF"/>
                </a:solidFill>
                <a:cs typeface="Inter"/>
              </a:rPr>
              <a:t>add</a:t>
            </a:r>
            <a:r>
              <a:rPr lang="it-IT" sz="1213" kern="0" dirty="0">
                <a:solidFill>
                  <a:srgbClr val="E8E8EF"/>
                </a:solidFill>
                <a:cs typeface="Inter"/>
              </a:rPr>
              <a:t> text</a:t>
            </a:r>
            <a:endParaRPr lang="en-GB" sz="1213" kern="0" dirty="0">
              <a:solidFill>
                <a:sysClr val="windowText" lastClr="000000"/>
              </a:solidFill>
              <a:cs typeface="Inter"/>
            </a:endParaRPr>
          </a:p>
          <a:p>
            <a:pPr marL="7701" defTabSz="554492">
              <a:lnSpc>
                <a:spcPts val="3014"/>
              </a:lnSpc>
              <a:spcBef>
                <a:spcPts val="73"/>
              </a:spcBef>
            </a:pPr>
            <a:r>
              <a:rPr lang="it-IT" sz="2426" b="1" kern="0" spc="146" dirty="0">
                <a:solidFill>
                  <a:srgbClr val="F1F1F1"/>
                </a:solidFill>
                <a:cs typeface="Inter"/>
              </a:rPr>
              <a:t>text</a:t>
            </a:r>
            <a:endParaRPr lang="en-GB" sz="2426" b="1" kern="0" dirty="0">
              <a:solidFill>
                <a:sysClr val="windowText" lastClr="000000"/>
              </a:solidFill>
              <a:cs typeface="Inter"/>
            </a:endParaRPr>
          </a:p>
          <a:p>
            <a:pPr marL="7701" defTabSz="554492">
              <a:spcBef>
                <a:spcPts val="82"/>
              </a:spcBef>
            </a:pPr>
            <a:r>
              <a:rPr lang="it-IT" sz="1213" kern="0" dirty="0">
                <a:solidFill>
                  <a:srgbClr val="E8E8EF"/>
                </a:solidFill>
                <a:cs typeface="Inter"/>
              </a:rPr>
              <a:t>Click to </a:t>
            </a:r>
            <a:r>
              <a:rPr lang="it-IT" sz="1213" kern="0" dirty="0" err="1">
                <a:solidFill>
                  <a:srgbClr val="E8E8EF"/>
                </a:solidFill>
                <a:cs typeface="Inter"/>
              </a:rPr>
              <a:t>add</a:t>
            </a:r>
            <a:r>
              <a:rPr lang="it-IT" sz="1213" kern="0" dirty="0">
                <a:solidFill>
                  <a:srgbClr val="E8E8EF"/>
                </a:solidFill>
                <a:cs typeface="Inter"/>
              </a:rPr>
              <a:t> text</a:t>
            </a:r>
            <a:endParaRPr lang="en-GB" sz="1213" kern="0" dirty="0">
              <a:solidFill>
                <a:sysClr val="windowText" lastClr="000000"/>
              </a:solidFill>
              <a:cs typeface="Inter"/>
            </a:endParaRPr>
          </a:p>
        </p:txBody>
      </p:sp>
      <p:sp>
        <p:nvSpPr>
          <p:cNvPr id="4" name="object 23">
            <a:extLst>
              <a:ext uri="{FF2B5EF4-FFF2-40B4-BE49-F238E27FC236}">
                <a16:creationId xmlns:a16="http://schemas.microsoft.com/office/drawing/2014/main" id="{5167CBE5-4AAE-4F5F-068B-C30D8598C342}"/>
              </a:ext>
            </a:extLst>
          </p:cNvPr>
          <p:cNvSpPr txBox="1"/>
          <p:nvPr/>
        </p:nvSpPr>
        <p:spPr>
          <a:xfrm>
            <a:off x="7452882" y="2581881"/>
            <a:ext cx="1548345" cy="794175"/>
          </a:xfrm>
          <a:prstGeom prst="rect">
            <a:avLst/>
          </a:prstGeom>
        </p:spPr>
        <p:txBody>
          <a:bodyPr vert="horz" wrap="square" lIns="0" tIns="10397" rIns="0" bIns="0" rtlCol="0">
            <a:spAutoFit/>
          </a:bodyPr>
          <a:lstStyle/>
          <a:p>
            <a:pPr marL="7701" defTabSz="554492">
              <a:spcBef>
                <a:spcPts val="82"/>
              </a:spcBef>
            </a:pPr>
            <a:r>
              <a:rPr lang="it-IT" sz="1213" kern="0" dirty="0">
                <a:solidFill>
                  <a:schemeClr val="tx2"/>
                </a:solidFill>
                <a:cs typeface="Inter"/>
              </a:rPr>
              <a:t>Click to </a:t>
            </a:r>
            <a:r>
              <a:rPr lang="it-IT" sz="1213" kern="0" dirty="0" err="1">
                <a:solidFill>
                  <a:schemeClr val="tx2"/>
                </a:solidFill>
                <a:cs typeface="Inter"/>
              </a:rPr>
              <a:t>add</a:t>
            </a:r>
            <a:r>
              <a:rPr lang="it-IT" sz="1213" kern="0" dirty="0">
                <a:solidFill>
                  <a:schemeClr val="tx2"/>
                </a:solidFill>
                <a:cs typeface="Inter"/>
              </a:rPr>
              <a:t> text</a:t>
            </a:r>
            <a:endParaRPr lang="en-GB" sz="1213" kern="0" dirty="0">
              <a:solidFill>
                <a:schemeClr val="tx2"/>
              </a:solidFill>
              <a:cs typeface="Inter"/>
            </a:endParaRPr>
          </a:p>
          <a:p>
            <a:pPr marL="7701" defTabSz="554492">
              <a:lnSpc>
                <a:spcPts val="3014"/>
              </a:lnSpc>
              <a:spcBef>
                <a:spcPts val="73"/>
              </a:spcBef>
            </a:pPr>
            <a:r>
              <a:rPr lang="it-IT" sz="2426" b="1" kern="0" spc="146" dirty="0">
                <a:solidFill>
                  <a:schemeClr val="tx2"/>
                </a:solidFill>
                <a:cs typeface="Inter"/>
              </a:rPr>
              <a:t>text</a:t>
            </a:r>
            <a:endParaRPr lang="en-GB" sz="2426" b="1" kern="0" dirty="0">
              <a:solidFill>
                <a:schemeClr val="tx2"/>
              </a:solidFill>
              <a:cs typeface="Inter"/>
            </a:endParaRPr>
          </a:p>
          <a:p>
            <a:pPr marL="7701" defTabSz="554492">
              <a:spcBef>
                <a:spcPts val="82"/>
              </a:spcBef>
            </a:pPr>
            <a:r>
              <a:rPr lang="it-IT" sz="1213" kern="0" dirty="0">
                <a:solidFill>
                  <a:schemeClr val="tx2"/>
                </a:solidFill>
                <a:cs typeface="Inter"/>
              </a:rPr>
              <a:t>Click to </a:t>
            </a:r>
            <a:r>
              <a:rPr lang="it-IT" sz="1213" kern="0" dirty="0" err="1">
                <a:solidFill>
                  <a:schemeClr val="tx2"/>
                </a:solidFill>
                <a:cs typeface="Inter"/>
              </a:rPr>
              <a:t>add</a:t>
            </a:r>
            <a:r>
              <a:rPr lang="it-IT" sz="1213" kern="0" dirty="0">
                <a:solidFill>
                  <a:schemeClr val="tx2"/>
                </a:solidFill>
                <a:cs typeface="Inter"/>
              </a:rPr>
              <a:t> text</a:t>
            </a:r>
            <a:endParaRPr lang="en-GB" sz="1213" kern="0" dirty="0">
              <a:solidFill>
                <a:schemeClr val="tx2"/>
              </a:solidFill>
              <a:cs typeface="Inter"/>
            </a:endParaRPr>
          </a:p>
        </p:txBody>
      </p:sp>
      <p:sp>
        <p:nvSpPr>
          <p:cNvPr id="5" name="object 23">
            <a:extLst>
              <a:ext uri="{FF2B5EF4-FFF2-40B4-BE49-F238E27FC236}">
                <a16:creationId xmlns:a16="http://schemas.microsoft.com/office/drawing/2014/main" id="{DC3153E5-7F6F-EF55-C29F-370440028F0C}"/>
              </a:ext>
            </a:extLst>
          </p:cNvPr>
          <p:cNvSpPr txBox="1"/>
          <p:nvPr/>
        </p:nvSpPr>
        <p:spPr>
          <a:xfrm>
            <a:off x="9389413" y="2581881"/>
            <a:ext cx="1548345" cy="794175"/>
          </a:xfrm>
          <a:prstGeom prst="rect">
            <a:avLst/>
          </a:prstGeom>
        </p:spPr>
        <p:txBody>
          <a:bodyPr vert="horz" wrap="square" lIns="0" tIns="10397" rIns="0" bIns="0" rtlCol="0">
            <a:spAutoFit/>
          </a:bodyPr>
          <a:lstStyle/>
          <a:p>
            <a:pPr marL="7701" defTabSz="554492">
              <a:spcBef>
                <a:spcPts val="82"/>
              </a:spcBef>
            </a:pPr>
            <a:r>
              <a:rPr lang="it-IT" sz="1213" kern="0" dirty="0">
                <a:solidFill>
                  <a:srgbClr val="E8E8EF"/>
                </a:solidFill>
                <a:cs typeface="Inter"/>
              </a:rPr>
              <a:t>Click to </a:t>
            </a:r>
            <a:r>
              <a:rPr lang="it-IT" sz="1213" kern="0" dirty="0" err="1">
                <a:solidFill>
                  <a:srgbClr val="E8E8EF"/>
                </a:solidFill>
                <a:cs typeface="Inter"/>
              </a:rPr>
              <a:t>add</a:t>
            </a:r>
            <a:r>
              <a:rPr lang="it-IT" sz="1213" kern="0" dirty="0">
                <a:solidFill>
                  <a:srgbClr val="E8E8EF"/>
                </a:solidFill>
                <a:cs typeface="Inter"/>
              </a:rPr>
              <a:t> text</a:t>
            </a:r>
            <a:endParaRPr lang="en-GB" sz="1213" kern="0" dirty="0">
              <a:solidFill>
                <a:sysClr val="windowText" lastClr="000000"/>
              </a:solidFill>
              <a:cs typeface="Inter"/>
            </a:endParaRPr>
          </a:p>
          <a:p>
            <a:pPr marL="7701" defTabSz="554492">
              <a:lnSpc>
                <a:spcPts val="3014"/>
              </a:lnSpc>
              <a:spcBef>
                <a:spcPts val="73"/>
              </a:spcBef>
            </a:pPr>
            <a:r>
              <a:rPr lang="it-IT" sz="2426" b="1" kern="0" spc="146" dirty="0">
                <a:solidFill>
                  <a:srgbClr val="F1F1F1"/>
                </a:solidFill>
                <a:cs typeface="Inter"/>
              </a:rPr>
              <a:t>text</a:t>
            </a:r>
            <a:endParaRPr lang="en-GB" sz="2426" b="1" kern="0" dirty="0">
              <a:solidFill>
                <a:sysClr val="windowText" lastClr="000000"/>
              </a:solidFill>
              <a:cs typeface="Inter"/>
            </a:endParaRPr>
          </a:p>
          <a:p>
            <a:pPr marL="7701" defTabSz="554492">
              <a:spcBef>
                <a:spcPts val="82"/>
              </a:spcBef>
            </a:pPr>
            <a:r>
              <a:rPr lang="it-IT" sz="1213" kern="0" dirty="0">
                <a:solidFill>
                  <a:srgbClr val="E8E8EF"/>
                </a:solidFill>
                <a:cs typeface="Inter"/>
              </a:rPr>
              <a:t>Click to </a:t>
            </a:r>
            <a:r>
              <a:rPr lang="it-IT" sz="1213" kern="0" dirty="0" err="1">
                <a:solidFill>
                  <a:srgbClr val="E8E8EF"/>
                </a:solidFill>
                <a:cs typeface="Inter"/>
              </a:rPr>
              <a:t>add</a:t>
            </a:r>
            <a:r>
              <a:rPr lang="it-IT" sz="1213" kern="0" dirty="0">
                <a:solidFill>
                  <a:srgbClr val="E8E8EF"/>
                </a:solidFill>
                <a:cs typeface="Inter"/>
              </a:rPr>
              <a:t> text</a:t>
            </a:r>
            <a:endParaRPr lang="en-GB" sz="1213" kern="0" dirty="0">
              <a:solidFill>
                <a:sysClr val="windowText" lastClr="000000"/>
              </a:solidFill>
              <a:cs typeface="Inter"/>
            </a:endParaRPr>
          </a:p>
        </p:txBody>
      </p:sp>
      <p:sp>
        <p:nvSpPr>
          <p:cNvPr id="6" name="object 16">
            <a:extLst>
              <a:ext uri="{FF2B5EF4-FFF2-40B4-BE49-F238E27FC236}">
                <a16:creationId xmlns:a16="http://schemas.microsoft.com/office/drawing/2014/main" id="{506AED0D-DAE2-A841-2469-5B1DBB7558CB}"/>
              </a:ext>
            </a:extLst>
          </p:cNvPr>
          <p:cNvSpPr/>
          <p:nvPr/>
        </p:nvSpPr>
        <p:spPr>
          <a:xfrm>
            <a:off x="8089311" y="4132285"/>
            <a:ext cx="1796326" cy="1957668"/>
          </a:xfrm>
          <a:custGeom>
            <a:avLst/>
            <a:gdLst/>
            <a:ahLst/>
            <a:cxnLst/>
            <a:rect l="l" t="t" r="r" b="b"/>
            <a:pathLst>
              <a:path w="2962275" h="3228340">
                <a:moveTo>
                  <a:pt x="2961794" y="0"/>
                </a:moveTo>
                <a:lnTo>
                  <a:pt x="1480970" y="0"/>
                </a:lnTo>
                <a:lnTo>
                  <a:pt x="1429964" y="2183"/>
                </a:lnTo>
                <a:lnTo>
                  <a:pt x="1379271" y="8740"/>
                </a:lnTo>
                <a:lnTo>
                  <a:pt x="1329182" y="19680"/>
                </a:lnTo>
                <a:lnTo>
                  <a:pt x="1279983" y="35009"/>
                </a:lnTo>
                <a:lnTo>
                  <a:pt x="1231966" y="54739"/>
                </a:lnTo>
                <a:lnTo>
                  <a:pt x="1185419" y="78877"/>
                </a:lnTo>
                <a:lnTo>
                  <a:pt x="295404" y="591290"/>
                </a:lnTo>
                <a:lnTo>
                  <a:pt x="254474" y="617123"/>
                </a:lnTo>
                <a:lnTo>
                  <a:pt x="216156" y="645929"/>
                </a:lnTo>
                <a:lnTo>
                  <a:pt x="180564" y="677507"/>
                </a:lnTo>
                <a:lnTo>
                  <a:pt x="147815" y="711656"/>
                </a:lnTo>
                <a:lnTo>
                  <a:pt x="118023" y="748175"/>
                </a:lnTo>
                <a:lnTo>
                  <a:pt x="91303" y="786863"/>
                </a:lnTo>
                <a:lnTo>
                  <a:pt x="67772" y="827519"/>
                </a:lnTo>
                <a:lnTo>
                  <a:pt x="47545" y="869942"/>
                </a:lnTo>
                <a:lnTo>
                  <a:pt x="30736" y="913931"/>
                </a:lnTo>
                <a:lnTo>
                  <a:pt x="17462" y="959285"/>
                </a:lnTo>
                <a:lnTo>
                  <a:pt x="7837" y="1005803"/>
                </a:lnTo>
                <a:lnTo>
                  <a:pt x="1978" y="1053283"/>
                </a:lnTo>
                <a:lnTo>
                  <a:pt x="0" y="1101526"/>
                </a:lnTo>
                <a:lnTo>
                  <a:pt x="0" y="3227901"/>
                </a:lnTo>
                <a:lnTo>
                  <a:pt x="1480970" y="3227901"/>
                </a:lnTo>
                <a:lnTo>
                  <a:pt x="1531915" y="3225717"/>
                </a:lnTo>
                <a:lnTo>
                  <a:pt x="1582568" y="3219158"/>
                </a:lnTo>
                <a:lnTo>
                  <a:pt x="1632634" y="3208219"/>
                </a:lnTo>
                <a:lnTo>
                  <a:pt x="1681820" y="3192890"/>
                </a:lnTo>
                <a:lnTo>
                  <a:pt x="1729832" y="3173164"/>
                </a:lnTo>
                <a:lnTo>
                  <a:pt x="1776375" y="3149035"/>
                </a:lnTo>
                <a:lnTo>
                  <a:pt x="2666390" y="2636600"/>
                </a:lnTo>
                <a:lnTo>
                  <a:pt x="2707319" y="2610769"/>
                </a:lnTo>
                <a:lnTo>
                  <a:pt x="2745638" y="2581965"/>
                </a:lnTo>
                <a:lnTo>
                  <a:pt x="2781229" y="2550388"/>
                </a:lnTo>
                <a:lnTo>
                  <a:pt x="2813979" y="2516241"/>
                </a:lnTo>
                <a:lnTo>
                  <a:pt x="2843771" y="2479723"/>
                </a:lnTo>
                <a:lnTo>
                  <a:pt x="2870490" y="2441036"/>
                </a:lnTo>
                <a:lnTo>
                  <a:pt x="2894022" y="2400380"/>
                </a:lnTo>
                <a:lnTo>
                  <a:pt x="2914249" y="2357958"/>
                </a:lnTo>
                <a:lnTo>
                  <a:pt x="2931058" y="2313969"/>
                </a:lnTo>
                <a:lnTo>
                  <a:pt x="2944332" y="2268616"/>
                </a:lnTo>
                <a:lnTo>
                  <a:pt x="2953956" y="2222098"/>
                </a:lnTo>
                <a:lnTo>
                  <a:pt x="2959815" y="2174617"/>
                </a:lnTo>
                <a:lnTo>
                  <a:pt x="2961794" y="2126375"/>
                </a:lnTo>
                <a:lnTo>
                  <a:pt x="2961794" y="0"/>
                </a:lnTo>
                <a:close/>
              </a:path>
            </a:pathLst>
          </a:custGeom>
          <a:solidFill>
            <a:schemeClr val="accent2"/>
          </a:solidFill>
        </p:spPr>
        <p:txBody>
          <a:bodyPr wrap="square" lIns="0" tIns="0" rIns="0" bIns="0" rtlCol="0"/>
          <a:lstStyle/>
          <a:p>
            <a:pPr defTabSz="554492"/>
            <a:endParaRPr sz="1092" kern="0" dirty="0">
              <a:solidFill>
                <a:sysClr val="windowText" lastClr="000000"/>
              </a:solidFill>
            </a:endParaRPr>
          </a:p>
        </p:txBody>
      </p:sp>
      <p:sp>
        <p:nvSpPr>
          <p:cNvPr id="21" name="object 23">
            <a:extLst>
              <a:ext uri="{FF2B5EF4-FFF2-40B4-BE49-F238E27FC236}">
                <a16:creationId xmlns:a16="http://schemas.microsoft.com/office/drawing/2014/main" id="{1A74AD99-4423-9EDD-510F-7740961886A3}"/>
              </a:ext>
            </a:extLst>
          </p:cNvPr>
          <p:cNvSpPr txBox="1"/>
          <p:nvPr/>
        </p:nvSpPr>
        <p:spPr>
          <a:xfrm>
            <a:off x="8148286" y="4750922"/>
            <a:ext cx="1548345" cy="794175"/>
          </a:xfrm>
          <a:prstGeom prst="rect">
            <a:avLst/>
          </a:prstGeom>
        </p:spPr>
        <p:txBody>
          <a:bodyPr vert="horz" wrap="square" lIns="0" tIns="10397" rIns="0" bIns="0" rtlCol="0">
            <a:spAutoFit/>
          </a:bodyPr>
          <a:lstStyle/>
          <a:p>
            <a:pPr marL="7701" defTabSz="554492">
              <a:spcBef>
                <a:spcPts val="82"/>
              </a:spcBef>
            </a:pPr>
            <a:r>
              <a:rPr lang="it-IT" sz="1213" kern="0" dirty="0">
                <a:solidFill>
                  <a:srgbClr val="E8E8EF"/>
                </a:solidFill>
                <a:cs typeface="Inter"/>
              </a:rPr>
              <a:t>Click to </a:t>
            </a:r>
            <a:r>
              <a:rPr lang="it-IT" sz="1213" kern="0" dirty="0" err="1">
                <a:solidFill>
                  <a:srgbClr val="E8E8EF"/>
                </a:solidFill>
                <a:cs typeface="Inter"/>
              </a:rPr>
              <a:t>add</a:t>
            </a:r>
            <a:r>
              <a:rPr lang="it-IT" sz="1213" kern="0" dirty="0">
                <a:solidFill>
                  <a:srgbClr val="E8E8EF"/>
                </a:solidFill>
                <a:cs typeface="Inter"/>
              </a:rPr>
              <a:t> text</a:t>
            </a:r>
            <a:endParaRPr lang="en-GB" sz="1213" kern="0" dirty="0">
              <a:solidFill>
                <a:sysClr val="windowText" lastClr="000000"/>
              </a:solidFill>
              <a:cs typeface="Inter"/>
            </a:endParaRPr>
          </a:p>
          <a:p>
            <a:pPr marL="7701" defTabSz="554492">
              <a:lnSpc>
                <a:spcPts val="3014"/>
              </a:lnSpc>
              <a:spcBef>
                <a:spcPts val="73"/>
              </a:spcBef>
            </a:pPr>
            <a:r>
              <a:rPr lang="it-IT" sz="2426" b="1" kern="0" spc="146" dirty="0">
                <a:solidFill>
                  <a:srgbClr val="F1F1F1"/>
                </a:solidFill>
                <a:cs typeface="Inter"/>
              </a:rPr>
              <a:t>text</a:t>
            </a:r>
            <a:endParaRPr lang="en-GB" sz="2426" b="1" kern="0" dirty="0">
              <a:solidFill>
                <a:sysClr val="windowText" lastClr="000000"/>
              </a:solidFill>
              <a:cs typeface="Inter"/>
            </a:endParaRPr>
          </a:p>
          <a:p>
            <a:pPr marL="7701" defTabSz="554492">
              <a:spcBef>
                <a:spcPts val="82"/>
              </a:spcBef>
            </a:pPr>
            <a:r>
              <a:rPr lang="it-IT" sz="1213" kern="0" dirty="0">
                <a:solidFill>
                  <a:srgbClr val="E8E8EF"/>
                </a:solidFill>
                <a:cs typeface="Inter"/>
              </a:rPr>
              <a:t>Click to </a:t>
            </a:r>
            <a:r>
              <a:rPr lang="it-IT" sz="1213" kern="0" dirty="0" err="1">
                <a:solidFill>
                  <a:srgbClr val="E8E8EF"/>
                </a:solidFill>
                <a:cs typeface="Inter"/>
              </a:rPr>
              <a:t>add</a:t>
            </a:r>
            <a:r>
              <a:rPr lang="it-IT" sz="1213" kern="0" dirty="0">
                <a:solidFill>
                  <a:srgbClr val="E8E8EF"/>
                </a:solidFill>
                <a:cs typeface="Inter"/>
              </a:rPr>
              <a:t> text</a:t>
            </a:r>
            <a:endParaRPr lang="en-GB" sz="1213" kern="0" dirty="0">
              <a:solidFill>
                <a:sysClr val="windowText" lastClr="000000"/>
              </a:solidFill>
              <a:cs typeface="Inter"/>
            </a:endParaRPr>
          </a:p>
        </p:txBody>
      </p:sp>
      <p:sp>
        <p:nvSpPr>
          <p:cNvPr id="30" name="object 6">
            <a:extLst>
              <a:ext uri="{FF2B5EF4-FFF2-40B4-BE49-F238E27FC236}">
                <a16:creationId xmlns:a16="http://schemas.microsoft.com/office/drawing/2014/main" id="{E3F4DD37-11FE-C276-E4A5-1000A428BED9}"/>
              </a:ext>
            </a:extLst>
          </p:cNvPr>
          <p:cNvSpPr/>
          <p:nvPr/>
        </p:nvSpPr>
        <p:spPr>
          <a:xfrm>
            <a:off x="6098833" y="4132285"/>
            <a:ext cx="1796326" cy="1957668"/>
          </a:xfrm>
          <a:custGeom>
            <a:avLst/>
            <a:gdLst/>
            <a:ahLst/>
            <a:cxnLst/>
            <a:rect l="l" t="t" r="r" b="b"/>
            <a:pathLst>
              <a:path w="2962275" h="3228340">
                <a:moveTo>
                  <a:pt x="2961794" y="0"/>
                </a:moveTo>
                <a:lnTo>
                  <a:pt x="1480970" y="0"/>
                </a:lnTo>
                <a:lnTo>
                  <a:pt x="1429963" y="2183"/>
                </a:lnTo>
                <a:lnTo>
                  <a:pt x="1379269" y="8740"/>
                </a:lnTo>
                <a:lnTo>
                  <a:pt x="1329178" y="19680"/>
                </a:lnTo>
                <a:lnTo>
                  <a:pt x="1279979" y="35009"/>
                </a:lnTo>
                <a:lnTo>
                  <a:pt x="1231963" y="54739"/>
                </a:lnTo>
                <a:lnTo>
                  <a:pt x="1185419" y="78877"/>
                </a:lnTo>
                <a:lnTo>
                  <a:pt x="295404" y="591290"/>
                </a:lnTo>
                <a:lnTo>
                  <a:pt x="254474" y="617123"/>
                </a:lnTo>
                <a:lnTo>
                  <a:pt x="216156" y="645929"/>
                </a:lnTo>
                <a:lnTo>
                  <a:pt x="180564" y="677507"/>
                </a:lnTo>
                <a:lnTo>
                  <a:pt x="147815" y="711656"/>
                </a:lnTo>
                <a:lnTo>
                  <a:pt x="118023" y="748175"/>
                </a:lnTo>
                <a:lnTo>
                  <a:pt x="91303" y="786863"/>
                </a:lnTo>
                <a:lnTo>
                  <a:pt x="67772" y="827519"/>
                </a:lnTo>
                <a:lnTo>
                  <a:pt x="47545" y="869942"/>
                </a:lnTo>
                <a:lnTo>
                  <a:pt x="30736" y="913931"/>
                </a:lnTo>
                <a:lnTo>
                  <a:pt x="17462" y="959285"/>
                </a:lnTo>
                <a:lnTo>
                  <a:pt x="7837" y="1005803"/>
                </a:lnTo>
                <a:lnTo>
                  <a:pt x="1978" y="1053283"/>
                </a:lnTo>
                <a:lnTo>
                  <a:pt x="0" y="1101526"/>
                </a:lnTo>
                <a:lnTo>
                  <a:pt x="0" y="3227901"/>
                </a:lnTo>
                <a:lnTo>
                  <a:pt x="1480970" y="3227901"/>
                </a:lnTo>
                <a:lnTo>
                  <a:pt x="1531915" y="3225717"/>
                </a:lnTo>
                <a:lnTo>
                  <a:pt x="1582568" y="3219158"/>
                </a:lnTo>
                <a:lnTo>
                  <a:pt x="1632634" y="3208219"/>
                </a:lnTo>
                <a:lnTo>
                  <a:pt x="1681820" y="3192890"/>
                </a:lnTo>
                <a:lnTo>
                  <a:pt x="1729832" y="3173164"/>
                </a:lnTo>
                <a:lnTo>
                  <a:pt x="1776375" y="3149035"/>
                </a:lnTo>
                <a:lnTo>
                  <a:pt x="2666390" y="2636600"/>
                </a:lnTo>
                <a:lnTo>
                  <a:pt x="2707317" y="2610769"/>
                </a:lnTo>
                <a:lnTo>
                  <a:pt x="2745634" y="2581965"/>
                </a:lnTo>
                <a:lnTo>
                  <a:pt x="2781225" y="2550388"/>
                </a:lnTo>
                <a:lnTo>
                  <a:pt x="2813974" y="2516241"/>
                </a:lnTo>
                <a:lnTo>
                  <a:pt x="2843767" y="2479723"/>
                </a:lnTo>
                <a:lnTo>
                  <a:pt x="2870486" y="2441036"/>
                </a:lnTo>
                <a:lnTo>
                  <a:pt x="2894018" y="2400380"/>
                </a:lnTo>
                <a:lnTo>
                  <a:pt x="2914246" y="2357958"/>
                </a:lnTo>
                <a:lnTo>
                  <a:pt x="2931056" y="2313969"/>
                </a:lnTo>
                <a:lnTo>
                  <a:pt x="2944330" y="2268616"/>
                </a:lnTo>
                <a:lnTo>
                  <a:pt x="2953956" y="2222098"/>
                </a:lnTo>
                <a:lnTo>
                  <a:pt x="2959815" y="2174617"/>
                </a:lnTo>
                <a:lnTo>
                  <a:pt x="2961794" y="2126375"/>
                </a:lnTo>
                <a:lnTo>
                  <a:pt x="2961794" y="0"/>
                </a:lnTo>
                <a:close/>
              </a:path>
            </a:pathLst>
          </a:custGeom>
          <a:solidFill>
            <a:srgbClr val="002F56"/>
          </a:solidFill>
        </p:spPr>
        <p:txBody>
          <a:bodyPr wrap="square" lIns="0" tIns="0" rIns="0" bIns="0" rtlCol="0"/>
          <a:lstStyle/>
          <a:p>
            <a:pPr defTabSz="554492"/>
            <a:endParaRPr sz="1092" kern="0" dirty="0">
              <a:solidFill>
                <a:sysClr val="windowText" lastClr="000000"/>
              </a:solidFill>
            </a:endParaRPr>
          </a:p>
        </p:txBody>
      </p:sp>
      <p:sp>
        <p:nvSpPr>
          <p:cNvPr id="32" name="object 21">
            <a:extLst>
              <a:ext uri="{FF2B5EF4-FFF2-40B4-BE49-F238E27FC236}">
                <a16:creationId xmlns:a16="http://schemas.microsoft.com/office/drawing/2014/main" id="{00C08EE4-460C-BCC4-900B-8E4F6A9F5D2D}"/>
              </a:ext>
            </a:extLst>
          </p:cNvPr>
          <p:cNvSpPr/>
          <p:nvPr/>
        </p:nvSpPr>
        <p:spPr>
          <a:xfrm>
            <a:off x="4108356" y="4132285"/>
            <a:ext cx="1796326" cy="1957668"/>
          </a:xfrm>
          <a:custGeom>
            <a:avLst/>
            <a:gdLst/>
            <a:ahLst/>
            <a:cxnLst/>
            <a:rect l="l" t="t" r="r" b="b"/>
            <a:pathLst>
              <a:path w="2962275" h="3228340">
                <a:moveTo>
                  <a:pt x="2961794" y="0"/>
                </a:moveTo>
                <a:lnTo>
                  <a:pt x="1480970" y="0"/>
                </a:lnTo>
                <a:lnTo>
                  <a:pt x="1429964" y="2183"/>
                </a:lnTo>
                <a:lnTo>
                  <a:pt x="1379271" y="8740"/>
                </a:lnTo>
                <a:lnTo>
                  <a:pt x="1329182" y="19680"/>
                </a:lnTo>
                <a:lnTo>
                  <a:pt x="1279983" y="35009"/>
                </a:lnTo>
                <a:lnTo>
                  <a:pt x="1231966" y="54739"/>
                </a:lnTo>
                <a:lnTo>
                  <a:pt x="1185419" y="78877"/>
                </a:lnTo>
                <a:lnTo>
                  <a:pt x="295404" y="591290"/>
                </a:lnTo>
                <a:lnTo>
                  <a:pt x="254474" y="617123"/>
                </a:lnTo>
                <a:lnTo>
                  <a:pt x="216156" y="645929"/>
                </a:lnTo>
                <a:lnTo>
                  <a:pt x="180564" y="677507"/>
                </a:lnTo>
                <a:lnTo>
                  <a:pt x="147815" y="711656"/>
                </a:lnTo>
                <a:lnTo>
                  <a:pt x="118023" y="748175"/>
                </a:lnTo>
                <a:lnTo>
                  <a:pt x="91303" y="786863"/>
                </a:lnTo>
                <a:lnTo>
                  <a:pt x="67772" y="827519"/>
                </a:lnTo>
                <a:lnTo>
                  <a:pt x="47545" y="869942"/>
                </a:lnTo>
                <a:lnTo>
                  <a:pt x="30736" y="913931"/>
                </a:lnTo>
                <a:lnTo>
                  <a:pt x="17462" y="959285"/>
                </a:lnTo>
                <a:lnTo>
                  <a:pt x="7837" y="1005803"/>
                </a:lnTo>
                <a:lnTo>
                  <a:pt x="1978" y="1053283"/>
                </a:lnTo>
                <a:lnTo>
                  <a:pt x="0" y="1101526"/>
                </a:lnTo>
                <a:lnTo>
                  <a:pt x="0" y="3227901"/>
                </a:lnTo>
                <a:lnTo>
                  <a:pt x="1480970" y="3227901"/>
                </a:lnTo>
                <a:lnTo>
                  <a:pt x="1531915" y="3225717"/>
                </a:lnTo>
                <a:lnTo>
                  <a:pt x="1582568" y="3219158"/>
                </a:lnTo>
                <a:lnTo>
                  <a:pt x="1632634" y="3208219"/>
                </a:lnTo>
                <a:lnTo>
                  <a:pt x="1681820" y="3192890"/>
                </a:lnTo>
                <a:lnTo>
                  <a:pt x="1729832" y="3173164"/>
                </a:lnTo>
                <a:lnTo>
                  <a:pt x="1776375" y="3149035"/>
                </a:lnTo>
                <a:lnTo>
                  <a:pt x="2666390" y="2636600"/>
                </a:lnTo>
                <a:lnTo>
                  <a:pt x="2707319" y="2610769"/>
                </a:lnTo>
                <a:lnTo>
                  <a:pt x="2745638" y="2581965"/>
                </a:lnTo>
                <a:lnTo>
                  <a:pt x="2781229" y="2550388"/>
                </a:lnTo>
                <a:lnTo>
                  <a:pt x="2813979" y="2516241"/>
                </a:lnTo>
                <a:lnTo>
                  <a:pt x="2843771" y="2479723"/>
                </a:lnTo>
                <a:lnTo>
                  <a:pt x="2870490" y="2441036"/>
                </a:lnTo>
                <a:lnTo>
                  <a:pt x="2894022" y="2400380"/>
                </a:lnTo>
                <a:lnTo>
                  <a:pt x="2914249" y="2357958"/>
                </a:lnTo>
                <a:lnTo>
                  <a:pt x="2931058" y="2313969"/>
                </a:lnTo>
                <a:lnTo>
                  <a:pt x="2944332" y="2268616"/>
                </a:lnTo>
                <a:lnTo>
                  <a:pt x="2953956" y="2222098"/>
                </a:lnTo>
                <a:lnTo>
                  <a:pt x="2959815" y="2174617"/>
                </a:lnTo>
                <a:lnTo>
                  <a:pt x="2961794" y="2126375"/>
                </a:lnTo>
                <a:lnTo>
                  <a:pt x="2961794" y="0"/>
                </a:lnTo>
                <a:close/>
              </a:path>
            </a:pathLst>
          </a:custGeom>
          <a:solidFill>
            <a:schemeClr val="accent1"/>
          </a:solidFill>
        </p:spPr>
        <p:txBody>
          <a:bodyPr wrap="square" lIns="0" tIns="0" rIns="0" bIns="0" rtlCol="0"/>
          <a:lstStyle/>
          <a:p>
            <a:pPr defTabSz="554492"/>
            <a:endParaRPr sz="1092" kern="0" dirty="0">
              <a:solidFill>
                <a:sysClr val="windowText" lastClr="000000"/>
              </a:solidFill>
            </a:endParaRPr>
          </a:p>
        </p:txBody>
      </p:sp>
      <p:sp>
        <p:nvSpPr>
          <p:cNvPr id="33" name="object 23">
            <a:extLst>
              <a:ext uri="{FF2B5EF4-FFF2-40B4-BE49-F238E27FC236}">
                <a16:creationId xmlns:a16="http://schemas.microsoft.com/office/drawing/2014/main" id="{833E8E1B-3934-E46B-DF29-519CFC9ED3D7}"/>
              </a:ext>
            </a:extLst>
          </p:cNvPr>
          <p:cNvSpPr txBox="1"/>
          <p:nvPr/>
        </p:nvSpPr>
        <p:spPr>
          <a:xfrm>
            <a:off x="4232346" y="4750922"/>
            <a:ext cx="1548345" cy="794175"/>
          </a:xfrm>
          <a:prstGeom prst="rect">
            <a:avLst/>
          </a:prstGeom>
        </p:spPr>
        <p:txBody>
          <a:bodyPr vert="horz" wrap="square" lIns="0" tIns="10397" rIns="0" bIns="0" rtlCol="0">
            <a:spAutoFit/>
          </a:bodyPr>
          <a:lstStyle/>
          <a:p>
            <a:pPr marL="7701" defTabSz="554492">
              <a:spcBef>
                <a:spcPts val="82"/>
              </a:spcBef>
            </a:pPr>
            <a:r>
              <a:rPr lang="it-IT" sz="1213" kern="0" dirty="0">
                <a:solidFill>
                  <a:schemeClr val="tx2"/>
                </a:solidFill>
                <a:cs typeface="Inter"/>
              </a:rPr>
              <a:t>Click to </a:t>
            </a:r>
            <a:r>
              <a:rPr lang="it-IT" sz="1213" kern="0" dirty="0" err="1">
                <a:solidFill>
                  <a:schemeClr val="tx2"/>
                </a:solidFill>
                <a:cs typeface="Inter"/>
              </a:rPr>
              <a:t>add</a:t>
            </a:r>
            <a:r>
              <a:rPr lang="it-IT" sz="1213" kern="0" dirty="0">
                <a:solidFill>
                  <a:schemeClr val="tx2"/>
                </a:solidFill>
                <a:cs typeface="Inter"/>
              </a:rPr>
              <a:t> text</a:t>
            </a:r>
            <a:endParaRPr lang="en-GB" sz="1213" kern="0" dirty="0">
              <a:solidFill>
                <a:schemeClr val="tx2"/>
              </a:solidFill>
              <a:cs typeface="Inter"/>
            </a:endParaRPr>
          </a:p>
          <a:p>
            <a:pPr marL="7701" defTabSz="554492">
              <a:lnSpc>
                <a:spcPts val="3014"/>
              </a:lnSpc>
              <a:spcBef>
                <a:spcPts val="73"/>
              </a:spcBef>
            </a:pPr>
            <a:r>
              <a:rPr lang="it-IT" sz="2426" b="1" kern="0" spc="146" dirty="0">
                <a:solidFill>
                  <a:schemeClr val="tx2"/>
                </a:solidFill>
                <a:cs typeface="Inter"/>
              </a:rPr>
              <a:t>text</a:t>
            </a:r>
            <a:endParaRPr lang="en-GB" sz="2426" b="1" kern="0" dirty="0">
              <a:solidFill>
                <a:schemeClr val="tx2"/>
              </a:solidFill>
              <a:cs typeface="Inter"/>
            </a:endParaRPr>
          </a:p>
          <a:p>
            <a:pPr marL="7701" defTabSz="554492">
              <a:spcBef>
                <a:spcPts val="82"/>
              </a:spcBef>
            </a:pPr>
            <a:r>
              <a:rPr lang="it-IT" sz="1213" kern="0" dirty="0">
                <a:solidFill>
                  <a:schemeClr val="tx2"/>
                </a:solidFill>
                <a:cs typeface="Inter"/>
              </a:rPr>
              <a:t>Click to </a:t>
            </a:r>
            <a:r>
              <a:rPr lang="it-IT" sz="1213" kern="0" dirty="0" err="1">
                <a:solidFill>
                  <a:schemeClr val="tx2"/>
                </a:solidFill>
                <a:cs typeface="Inter"/>
              </a:rPr>
              <a:t>add</a:t>
            </a:r>
            <a:r>
              <a:rPr lang="it-IT" sz="1213" kern="0" dirty="0">
                <a:solidFill>
                  <a:schemeClr val="tx2"/>
                </a:solidFill>
                <a:cs typeface="Inter"/>
              </a:rPr>
              <a:t> text</a:t>
            </a:r>
            <a:endParaRPr lang="en-GB" sz="1213" kern="0" dirty="0">
              <a:solidFill>
                <a:schemeClr val="tx2"/>
              </a:solidFill>
              <a:cs typeface="Inter"/>
            </a:endParaRPr>
          </a:p>
        </p:txBody>
      </p:sp>
      <p:sp>
        <p:nvSpPr>
          <p:cNvPr id="34" name="object 23">
            <a:extLst>
              <a:ext uri="{FF2B5EF4-FFF2-40B4-BE49-F238E27FC236}">
                <a16:creationId xmlns:a16="http://schemas.microsoft.com/office/drawing/2014/main" id="{FA91A38B-71D5-63D1-991E-AFF3CB284FF4}"/>
              </a:ext>
            </a:extLst>
          </p:cNvPr>
          <p:cNvSpPr txBox="1"/>
          <p:nvPr/>
        </p:nvSpPr>
        <p:spPr>
          <a:xfrm>
            <a:off x="6222823" y="4750922"/>
            <a:ext cx="1548345" cy="794175"/>
          </a:xfrm>
          <a:prstGeom prst="rect">
            <a:avLst/>
          </a:prstGeom>
        </p:spPr>
        <p:txBody>
          <a:bodyPr vert="horz" wrap="square" lIns="0" tIns="10397" rIns="0" bIns="0" rtlCol="0">
            <a:spAutoFit/>
          </a:bodyPr>
          <a:lstStyle/>
          <a:p>
            <a:pPr marL="7701" defTabSz="554492">
              <a:spcBef>
                <a:spcPts val="82"/>
              </a:spcBef>
            </a:pPr>
            <a:r>
              <a:rPr lang="it-IT" sz="1213" kern="0" dirty="0">
                <a:solidFill>
                  <a:srgbClr val="E8E8EF"/>
                </a:solidFill>
                <a:cs typeface="Inter"/>
              </a:rPr>
              <a:t>Click to </a:t>
            </a:r>
            <a:r>
              <a:rPr lang="it-IT" sz="1213" kern="0" dirty="0" err="1">
                <a:solidFill>
                  <a:srgbClr val="E8E8EF"/>
                </a:solidFill>
                <a:cs typeface="Inter"/>
              </a:rPr>
              <a:t>add</a:t>
            </a:r>
            <a:r>
              <a:rPr lang="it-IT" sz="1213" kern="0" dirty="0">
                <a:solidFill>
                  <a:srgbClr val="E8E8EF"/>
                </a:solidFill>
                <a:cs typeface="Inter"/>
              </a:rPr>
              <a:t> text</a:t>
            </a:r>
            <a:endParaRPr lang="en-GB" sz="1213" kern="0" dirty="0">
              <a:solidFill>
                <a:sysClr val="windowText" lastClr="000000"/>
              </a:solidFill>
              <a:cs typeface="Inter"/>
            </a:endParaRPr>
          </a:p>
          <a:p>
            <a:pPr marL="7701" defTabSz="554492">
              <a:lnSpc>
                <a:spcPts val="3014"/>
              </a:lnSpc>
              <a:spcBef>
                <a:spcPts val="73"/>
              </a:spcBef>
            </a:pPr>
            <a:r>
              <a:rPr lang="it-IT" sz="2426" b="1" kern="0" spc="146" dirty="0">
                <a:solidFill>
                  <a:srgbClr val="F1F1F1"/>
                </a:solidFill>
                <a:cs typeface="Inter"/>
              </a:rPr>
              <a:t>text</a:t>
            </a:r>
            <a:endParaRPr lang="en-GB" sz="2426" b="1" kern="0" dirty="0">
              <a:solidFill>
                <a:sysClr val="windowText" lastClr="000000"/>
              </a:solidFill>
              <a:cs typeface="Inter"/>
            </a:endParaRPr>
          </a:p>
          <a:p>
            <a:pPr marL="7701" defTabSz="554492">
              <a:spcBef>
                <a:spcPts val="82"/>
              </a:spcBef>
            </a:pPr>
            <a:r>
              <a:rPr lang="it-IT" sz="1213" kern="0" dirty="0">
                <a:solidFill>
                  <a:srgbClr val="E8E8EF"/>
                </a:solidFill>
                <a:cs typeface="Inter"/>
              </a:rPr>
              <a:t>Click to </a:t>
            </a:r>
            <a:r>
              <a:rPr lang="it-IT" sz="1213" kern="0" dirty="0" err="1">
                <a:solidFill>
                  <a:srgbClr val="E8E8EF"/>
                </a:solidFill>
                <a:cs typeface="Inter"/>
              </a:rPr>
              <a:t>add</a:t>
            </a:r>
            <a:r>
              <a:rPr lang="it-IT" sz="1213" kern="0" dirty="0">
                <a:solidFill>
                  <a:srgbClr val="E8E8EF"/>
                </a:solidFill>
                <a:cs typeface="Inter"/>
              </a:rPr>
              <a:t> text</a:t>
            </a:r>
            <a:endParaRPr lang="en-GB" sz="1213" kern="0" dirty="0">
              <a:solidFill>
                <a:sysClr val="windowText" lastClr="000000"/>
              </a:solidFill>
              <a:cs typeface="Inter"/>
            </a:endParaRPr>
          </a:p>
        </p:txBody>
      </p:sp>
      <p:sp>
        <p:nvSpPr>
          <p:cNvPr id="2" name="Footer Placeholder 1">
            <a:extLst>
              <a:ext uri="{FF2B5EF4-FFF2-40B4-BE49-F238E27FC236}">
                <a16:creationId xmlns:a16="http://schemas.microsoft.com/office/drawing/2014/main" id="{885A67DE-26C0-DF52-FBCA-F89B3E60498F}"/>
              </a:ext>
            </a:extLst>
          </p:cNvPr>
          <p:cNvSpPr>
            <a:spLocks noGrp="1"/>
          </p:cNvSpPr>
          <p:nvPr>
            <p:ph type="ftr" sz="quarter" idx="13"/>
          </p:nvPr>
        </p:nvSpPr>
        <p:spPr/>
        <p:txBody>
          <a:bodyPr/>
          <a:lstStyle/>
          <a:p>
            <a:r>
              <a:rPr lang="en-GB"/>
              <a:t>Confidential and Proprietary</a:t>
            </a:r>
            <a:endParaRPr lang="en-GB" dirty="0"/>
          </a:p>
        </p:txBody>
      </p:sp>
      <p:sp>
        <p:nvSpPr>
          <p:cNvPr id="3" name="Slide Number Placeholder 2">
            <a:extLst>
              <a:ext uri="{FF2B5EF4-FFF2-40B4-BE49-F238E27FC236}">
                <a16:creationId xmlns:a16="http://schemas.microsoft.com/office/drawing/2014/main" id="{77FC07AE-BFDC-0DF5-5F12-0149B0CB07AE}"/>
              </a:ext>
            </a:extLst>
          </p:cNvPr>
          <p:cNvSpPr>
            <a:spLocks noGrp="1"/>
          </p:cNvSpPr>
          <p:nvPr>
            <p:ph type="sldNum" sz="quarter" idx="14"/>
          </p:nvPr>
        </p:nvSpPr>
        <p:spPr/>
        <p:txBody>
          <a:bodyPr/>
          <a:lstStyle/>
          <a:p>
            <a:fld id="{B6F15528-21DE-4FAA-801E-634DDDAF4B2B}" type="slidenum">
              <a:rPr lang="it-IT" smtClean="0"/>
              <a:pPr/>
              <a:t>10</a:t>
            </a:fld>
            <a:endParaRPr lang="it-IT" dirty="0"/>
          </a:p>
        </p:txBody>
      </p:sp>
    </p:spTree>
    <p:extLst>
      <p:ext uri="{BB962C8B-B14F-4D97-AF65-F5344CB8AC3E}">
        <p14:creationId xmlns:p14="http://schemas.microsoft.com/office/powerpoint/2010/main" val="38036368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B878AA-5A36-FC74-28E6-6AB7414A8A23}"/>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72BB0E9A-3183-966D-882F-A8566AD18E40}"/>
              </a:ext>
            </a:extLst>
          </p:cNvPr>
          <p:cNvSpPr>
            <a:spLocks noGrp="1"/>
          </p:cNvSpPr>
          <p:nvPr>
            <p:ph type="title"/>
          </p:nvPr>
        </p:nvSpPr>
        <p:spPr/>
        <p:txBody>
          <a:bodyPr>
            <a:normAutofit fontScale="90000"/>
          </a:bodyPr>
          <a:lstStyle/>
          <a:p>
            <a:endParaRPr lang="en-GB"/>
          </a:p>
        </p:txBody>
      </p:sp>
      <p:sp>
        <p:nvSpPr>
          <p:cNvPr id="5" name="Text Placeholder 4">
            <a:extLst>
              <a:ext uri="{FF2B5EF4-FFF2-40B4-BE49-F238E27FC236}">
                <a16:creationId xmlns:a16="http://schemas.microsoft.com/office/drawing/2014/main" id="{872947BD-3948-1D7D-1432-B011EBCB038D}"/>
              </a:ext>
            </a:extLst>
          </p:cNvPr>
          <p:cNvSpPr>
            <a:spLocks noGrp="1"/>
          </p:cNvSpPr>
          <p:nvPr>
            <p:ph type="body" sz="quarter" idx="12"/>
          </p:nvPr>
        </p:nvSpPr>
        <p:spPr/>
        <p:txBody>
          <a:bodyPr/>
          <a:lstStyle/>
          <a:p>
            <a:endParaRPr lang="en-GB"/>
          </a:p>
        </p:txBody>
      </p:sp>
      <p:sp>
        <p:nvSpPr>
          <p:cNvPr id="47" name="object 6">
            <a:extLst>
              <a:ext uri="{FF2B5EF4-FFF2-40B4-BE49-F238E27FC236}">
                <a16:creationId xmlns:a16="http://schemas.microsoft.com/office/drawing/2014/main" id="{92B0CE23-7B3D-F3CC-7247-954E2101A4F8}"/>
              </a:ext>
            </a:extLst>
          </p:cNvPr>
          <p:cNvSpPr/>
          <p:nvPr/>
        </p:nvSpPr>
        <p:spPr>
          <a:xfrm>
            <a:off x="4956932" y="1854847"/>
            <a:ext cx="2757448" cy="2943048"/>
          </a:xfrm>
          <a:custGeom>
            <a:avLst/>
            <a:gdLst/>
            <a:ahLst/>
            <a:cxnLst/>
            <a:rect l="l" t="t" r="r" b="b"/>
            <a:pathLst>
              <a:path w="4547234" h="4853305">
                <a:moveTo>
                  <a:pt x="4546783" y="0"/>
                </a:moveTo>
                <a:lnTo>
                  <a:pt x="2443098" y="0"/>
                </a:lnTo>
                <a:lnTo>
                  <a:pt x="2392576" y="1300"/>
                </a:lnTo>
                <a:lnTo>
                  <a:pt x="2342172" y="5203"/>
                </a:lnTo>
                <a:lnTo>
                  <a:pt x="2291989" y="11712"/>
                </a:lnTo>
                <a:lnTo>
                  <a:pt x="2242129" y="20829"/>
                </a:lnTo>
                <a:lnTo>
                  <a:pt x="2192696" y="32559"/>
                </a:lnTo>
                <a:lnTo>
                  <a:pt x="2143793" y="46903"/>
                </a:lnTo>
                <a:lnTo>
                  <a:pt x="2095523" y="63865"/>
                </a:lnTo>
                <a:lnTo>
                  <a:pt x="2047989" y="83448"/>
                </a:lnTo>
                <a:lnTo>
                  <a:pt x="2001294" y="105654"/>
                </a:lnTo>
                <a:lnTo>
                  <a:pt x="1955542" y="130488"/>
                </a:lnTo>
                <a:lnTo>
                  <a:pt x="487315" y="978252"/>
                </a:lnTo>
                <a:lnTo>
                  <a:pt x="445019" y="1004114"/>
                </a:lnTo>
                <a:lnTo>
                  <a:pt x="404346" y="1031908"/>
                </a:lnTo>
                <a:lnTo>
                  <a:pt x="365342" y="1061557"/>
                </a:lnTo>
                <a:lnTo>
                  <a:pt x="328051" y="1092981"/>
                </a:lnTo>
                <a:lnTo>
                  <a:pt x="292518" y="1126102"/>
                </a:lnTo>
                <a:lnTo>
                  <a:pt x="258789" y="1160841"/>
                </a:lnTo>
                <a:lnTo>
                  <a:pt x="226909" y="1197119"/>
                </a:lnTo>
                <a:lnTo>
                  <a:pt x="196923" y="1234856"/>
                </a:lnTo>
                <a:lnTo>
                  <a:pt x="168876" y="1273975"/>
                </a:lnTo>
                <a:lnTo>
                  <a:pt x="142813" y="1314396"/>
                </a:lnTo>
                <a:lnTo>
                  <a:pt x="118780" y="1356040"/>
                </a:lnTo>
                <a:lnTo>
                  <a:pt x="96821" y="1398829"/>
                </a:lnTo>
                <a:lnTo>
                  <a:pt x="76982" y="1442683"/>
                </a:lnTo>
                <a:lnTo>
                  <a:pt x="59308" y="1487524"/>
                </a:lnTo>
                <a:lnTo>
                  <a:pt x="43844" y="1533273"/>
                </a:lnTo>
                <a:lnTo>
                  <a:pt x="30635" y="1579851"/>
                </a:lnTo>
                <a:lnTo>
                  <a:pt x="19727" y="1627179"/>
                </a:lnTo>
                <a:lnTo>
                  <a:pt x="11164" y="1675179"/>
                </a:lnTo>
                <a:lnTo>
                  <a:pt x="4992" y="1723770"/>
                </a:lnTo>
                <a:lnTo>
                  <a:pt x="1255" y="1772876"/>
                </a:lnTo>
                <a:lnTo>
                  <a:pt x="0" y="1822415"/>
                </a:lnTo>
                <a:lnTo>
                  <a:pt x="0" y="4852941"/>
                </a:lnTo>
                <a:lnTo>
                  <a:pt x="4546783" y="4852920"/>
                </a:lnTo>
                <a:lnTo>
                  <a:pt x="4546783" y="0"/>
                </a:lnTo>
                <a:close/>
              </a:path>
            </a:pathLst>
          </a:custGeom>
          <a:solidFill>
            <a:srgbClr val="002F56"/>
          </a:solidFill>
        </p:spPr>
        <p:txBody>
          <a:bodyPr wrap="square" lIns="0" tIns="0" rIns="0" bIns="0" rtlCol="0"/>
          <a:lstStyle/>
          <a:p>
            <a:pPr defTabSz="554492"/>
            <a:endParaRPr sz="1092" kern="0">
              <a:solidFill>
                <a:sysClr val="windowText" lastClr="000000"/>
              </a:solidFill>
            </a:endParaRPr>
          </a:p>
        </p:txBody>
      </p:sp>
      <p:sp>
        <p:nvSpPr>
          <p:cNvPr id="48" name="object 7">
            <a:extLst>
              <a:ext uri="{FF2B5EF4-FFF2-40B4-BE49-F238E27FC236}">
                <a16:creationId xmlns:a16="http://schemas.microsoft.com/office/drawing/2014/main" id="{6C7B931C-68F7-8C68-EE44-D9AA4981CBB8}"/>
              </a:ext>
            </a:extLst>
          </p:cNvPr>
          <p:cNvSpPr/>
          <p:nvPr/>
        </p:nvSpPr>
        <p:spPr>
          <a:xfrm>
            <a:off x="5348733" y="3753362"/>
            <a:ext cx="2943049" cy="2757447"/>
          </a:xfrm>
          <a:custGeom>
            <a:avLst/>
            <a:gdLst/>
            <a:ahLst/>
            <a:cxnLst/>
            <a:rect l="l" t="t" r="r" b="b"/>
            <a:pathLst>
              <a:path w="4853305" h="4547234">
                <a:moveTo>
                  <a:pt x="4852920" y="0"/>
                </a:moveTo>
                <a:lnTo>
                  <a:pt x="0" y="0"/>
                </a:lnTo>
                <a:lnTo>
                  <a:pt x="0" y="2103684"/>
                </a:lnTo>
                <a:lnTo>
                  <a:pt x="1300" y="2154206"/>
                </a:lnTo>
                <a:lnTo>
                  <a:pt x="5203" y="2204610"/>
                </a:lnTo>
                <a:lnTo>
                  <a:pt x="11712" y="2254793"/>
                </a:lnTo>
                <a:lnTo>
                  <a:pt x="20829" y="2304653"/>
                </a:lnTo>
                <a:lnTo>
                  <a:pt x="32559" y="2354086"/>
                </a:lnTo>
                <a:lnTo>
                  <a:pt x="46903" y="2402989"/>
                </a:lnTo>
                <a:lnTo>
                  <a:pt x="63865" y="2451259"/>
                </a:lnTo>
                <a:lnTo>
                  <a:pt x="83448" y="2498793"/>
                </a:lnTo>
                <a:lnTo>
                  <a:pt x="105654" y="2545488"/>
                </a:lnTo>
                <a:lnTo>
                  <a:pt x="130488" y="2591240"/>
                </a:lnTo>
                <a:lnTo>
                  <a:pt x="978252" y="4059468"/>
                </a:lnTo>
                <a:lnTo>
                  <a:pt x="1004114" y="4101763"/>
                </a:lnTo>
                <a:lnTo>
                  <a:pt x="1031908" y="4142436"/>
                </a:lnTo>
                <a:lnTo>
                  <a:pt x="1061557" y="4181440"/>
                </a:lnTo>
                <a:lnTo>
                  <a:pt x="1092981" y="4218731"/>
                </a:lnTo>
                <a:lnTo>
                  <a:pt x="1126102" y="4254264"/>
                </a:lnTo>
                <a:lnTo>
                  <a:pt x="1160841" y="4287993"/>
                </a:lnTo>
                <a:lnTo>
                  <a:pt x="1197119" y="4319873"/>
                </a:lnTo>
                <a:lnTo>
                  <a:pt x="1234856" y="4349859"/>
                </a:lnTo>
                <a:lnTo>
                  <a:pt x="1273975" y="4377906"/>
                </a:lnTo>
                <a:lnTo>
                  <a:pt x="1314396" y="4403969"/>
                </a:lnTo>
                <a:lnTo>
                  <a:pt x="1356040" y="4428002"/>
                </a:lnTo>
                <a:lnTo>
                  <a:pt x="1398829" y="4449961"/>
                </a:lnTo>
                <a:lnTo>
                  <a:pt x="1442683" y="4469800"/>
                </a:lnTo>
                <a:lnTo>
                  <a:pt x="1487524" y="4487474"/>
                </a:lnTo>
                <a:lnTo>
                  <a:pt x="1533273" y="4502938"/>
                </a:lnTo>
                <a:lnTo>
                  <a:pt x="1579851" y="4516147"/>
                </a:lnTo>
                <a:lnTo>
                  <a:pt x="1627179" y="4527055"/>
                </a:lnTo>
                <a:lnTo>
                  <a:pt x="1675179" y="4535618"/>
                </a:lnTo>
                <a:lnTo>
                  <a:pt x="1723770" y="4541790"/>
                </a:lnTo>
                <a:lnTo>
                  <a:pt x="1772876" y="4545527"/>
                </a:lnTo>
                <a:lnTo>
                  <a:pt x="1822415" y="4546783"/>
                </a:lnTo>
                <a:lnTo>
                  <a:pt x="4852941" y="4546783"/>
                </a:lnTo>
                <a:lnTo>
                  <a:pt x="4852920" y="0"/>
                </a:lnTo>
                <a:close/>
              </a:path>
            </a:pathLst>
          </a:custGeom>
          <a:solidFill>
            <a:srgbClr val="8E63CC"/>
          </a:solidFill>
        </p:spPr>
        <p:txBody>
          <a:bodyPr wrap="square" lIns="0" tIns="0" rIns="0" bIns="0" rtlCol="0"/>
          <a:lstStyle/>
          <a:p>
            <a:pPr defTabSz="554492"/>
            <a:endParaRPr sz="1092" kern="0">
              <a:solidFill>
                <a:sysClr val="windowText" lastClr="000000"/>
              </a:solidFill>
            </a:endParaRPr>
          </a:p>
        </p:txBody>
      </p:sp>
      <p:sp>
        <p:nvSpPr>
          <p:cNvPr id="49" name="object 8">
            <a:extLst>
              <a:ext uri="{FF2B5EF4-FFF2-40B4-BE49-F238E27FC236}">
                <a16:creationId xmlns:a16="http://schemas.microsoft.com/office/drawing/2014/main" id="{1C6EFF54-C275-8FF0-EFC5-3CEA2BD159EC}"/>
              </a:ext>
            </a:extLst>
          </p:cNvPr>
          <p:cNvSpPr/>
          <p:nvPr/>
        </p:nvSpPr>
        <p:spPr>
          <a:xfrm>
            <a:off x="5348733" y="3753362"/>
            <a:ext cx="2943049" cy="2757447"/>
          </a:xfrm>
          <a:custGeom>
            <a:avLst/>
            <a:gdLst/>
            <a:ahLst/>
            <a:cxnLst/>
            <a:rect l="l" t="t" r="r" b="b"/>
            <a:pathLst>
              <a:path w="4853305" h="4547234">
                <a:moveTo>
                  <a:pt x="4852941" y="4546783"/>
                </a:moveTo>
                <a:lnTo>
                  <a:pt x="1822415" y="4546783"/>
                </a:lnTo>
                <a:lnTo>
                  <a:pt x="1772876" y="4545527"/>
                </a:lnTo>
                <a:lnTo>
                  <a:pt x="1723770" y="4541790"/>
                </a:lnTo>
                <a:lnTo>
                  <a:pt x="1675179" y="4535618"/>
                </a:lnTo>
                <a:lnTo>
                  <a:pt x="1627179" y="4527055"/>
                </a:lnTo>
                <a:lnTo>
                  <a:pt x="1579851" y="4516147"/>
                </a:lnTo>
                <a:lnTo>
                  <a:pt x="1533273" y="4502938"/>
                </a:lnTo>
                <a:lnTo>
                  <a:pt x="1487524" y="4487474"/>
                </a:lnTo>
                <a:lnTo>
                  <a:pt x="1442683" y="4469800"/>
                </a:lnTo>
                <a:lnTo>
                  <a:pt x="1398829" y="4449961"/>
                </a:lnTo>
                <a:lnTo>
                  <a:pt x="1356040" y="4428002"/>
                </a:lnTo>
                <a:lnTo>
                  <a:pt x="1314396" y="4403969"/>
                </a:lnTo>
                <a:lnTo>
                  <a:pt x="1273975" y="4377906"/>
                </a:lnTo>
                <a:lnTo>
                  <a:pt x="1234856" y="4349859"/>
                </a:lnTo>
                <a:lnTo>
                  <a:pt x="1197119" y="4319873"/>
                </a:lnTo>
                <a:lnTo>
                  <a:pt x="1160841" y="4287993"/>
                </a:lnTo>
                <a:lnTo>
                  <a:pt x="1126102" y="4254264"/>
                </a:lnTo>
                <a:lnTo>
                  <a:pt x="1092981" y="4218731"/>
                </a:lnTo>
                <a:lnTo>
                  <a:pt x="1061557" y="4181440"/>
                </a:lnTo>
                <a:lnTo>
                  <a:pt x="1031908" y="4142436"/>
                </a:lnTo>
                <a:lnTo>
                  <a:pt x="1004114" y="4101763"/>
                </a:lnTo>
                <a:lnTo>
                  <a:pt x="978252" y="4059468"/>
                </a:lnTo>
                <a:lnTo>
                  <a:pt x="130488" y="2591240"/>
                </a:lnTo>
                <a:lnTo>
                  <a:pt x="105654" y="2545488"/>
                </a:lnTo>
                <a:lnTo>
                  <a:pt x="83448" y="2498793"/>
                </a:lnTo>
                <a:lnTo>
                  <a:pt x="63865" y="2451259"/>
                </a:lnTo>
                <a:lnTo>
                  <a:pt x="46903" y="2402989"/>
                </a:lnTo>
                <a:lnTo>
                  <a:pt x="32559" y="2354086"/>
                </a:lnTo>
                <a:lnTo>
                  <a:pt x="20829" y="2304653"/>
                </a:lnTo>
                <a:lnTo>
                  <a:pt x="11712" y="2254793"/>
                </a:lnTo>
                <a:lnTo>
                  <a:pt x="5203" y="2204610"/>
                </a:lnTo>
                <a:lnTo>
                  <a:pt x="1300" y="2154206"/>
                </a:lnTo>
                <a:lnTo>
                  <a:pt x="0" y="2103684"/>
                </a:lnTo>
                <a:lnTo>
                  <a:pt x="0" y="0"/>
                </a:lnTo>
                <a:lnTo>
                  <a:pt x="4852920" y="0"/>
                </a:lnTo>
                <a:lnTo>
                  <a:pt x="4852941" y="4546783"/>
                </a:lnTo>
                <a:close/>
              </a:path>
            </a:pathLst>
          </a:custGeom>
          <a:ln w="9580">
            <a:solidFill>
              <a:srgbClr val="FFFFFF"/>
            </a:solidFill>
          </a:ln>
        </p:spPr>
        <p:txBody>
          <a:bodyPr wrap="square" lIns="0" tIns="0" rIns="0" bIns="0" rtlCol="0"/>
          <a:lstStyle/>
          <a:p>
            <a:pPr defTabSz="554492"/>
            <a:endParaRPr sz="1092" kern="0">
              <a:solidFill>
                <a:sysClr val="windowText" lastClr="000000"/>
              </a:solidFill>
            </a:endParaRPr>
          </a:p>
        </p:txBody>
      </p:sp>
      <p:sp>
        <p:nvSpPr>
          <p:cNvPr id="50" name="object 9">
            <a:extLst>
              <a:ext uri="{FF2B5EF4-FFF2-40B4-BE49-F238E27FC236}">
                <a16:creationId xmlns:a16="http://schemas.microsoft.com/office/drawing/2014/main" id="{524267CE-4B7A-A4DD-0AE8-DFDB04B46287}"/>
              </a:ext>
            </a:extLst>
          </p:cNvPr>
          <p:cNvSpPr txBox="1"/>
          <p:nvPr/>
        </p:nvSpPr>
        <p:spPr>
          <a:xfrm>
            <a:off x="5528693" y="3916677"/>
            <a:ext cx="1467052" cy="573063"/>
          </a:xfrm>
          <a:prstGeom prst="rect">
            <a:avLst/>
          </a:prstGeom>
        </p:spPr>
        <p:txBody>
          <a:bodyPr vert="horz" wrap="square" lIns="0" tIns="8086" rIns="0" bIns="0" rtlCol="0">
            <a:spAutoFit/>
          </a:bodyPr>
          <a:lstStyle/>
          <a:p>
            <a:pPr marL="7701" marR="3081" defTabSz="554492">
              <a:lnSpc>
                <a:spcPct val="76300"/>
              </a:lnSpc>
              <a:spcBef>
                <a:spcPts val="694"/>
              </a:spcBef>
            </a:pPr>
            <a:r>
              <a:rPr lang="en-GB" sz="2400" b="1" kern="0" spc="24" dirty="0">
                <a:solidFill>
                  <a:srgbClr val="FFFFFF"/>
                </a:solidFill>
                <a:latin typeface="Inter" panose="02000503000000020004" pitchFamily="2" charset="0"/>
                <a:ea typeface="Inter" panose="02000503000000020004" pitchFamily="2" charset="0"/>
                <a:cs typeface="Inter"/>
              </a:rPr>
              <a:t>Click to add text</a:t>
            </a:r>
            <a:endParaRPr lang="en-GB" sz="2400" b="1" kern="0" dirty="0">
              <a:solidFill>
                <a:sysClr val="windowText" lastClr="000000"/>
              </a:solidFill>
              <a:latin typeface="Inter" panose="02000503000000020004" pitchFamily="2" charset="0"/>
              <a:ea typeface="Inter" panose="02000503000000020004" pitchFamily="2" charset="0"/>
              <a:cs typeface="Inter"/>
            </a:endParaRPr>
          </a:p>
        </p:txBody>
      </p:sp>
      <p:sp>
        <p:nvSpPr>
          <p:cNvPr id="52" name="object 11">
            <a:extLst>
              <a:ext uri="{FF2B5EF4-FFF2-40B4-BE49-F238E27FC236}">
                <a16:creationId xmlns:a16="http://schemas.microsoft.com/office/drawing/2014/main" id="{2415D961-1354-1121-D519-7903ED2BAC64}"/>
              </a:ext>
            </a:extLst>
          </p:cNvPr>
          <p:cNvSpPr txBox="1"/>
          <p:nvPr/>
        </p:nvSpPr>
        <p:spPr>
          <a:xfrm>
            <a:off x="5258110" y="2613047"/>
            <a:ext cx="2197439" cy="602836"/>
          </a:xfrm>
          <a:prstGeom prst="rect">
            <a:avLst/>
          </a:prstGeom>
        </p:spPr>
        <p:txBody>
          <a:bodyPr vert="horz" wrap="square" lIns="0" tIns="88180" rIns="0" bIns="0" rtlCol="0">
            <a:spAutoFit/>
          </a:bodyPr>
          <a:lstStyle/>
          <a:p>
            <a:pPr marL="7701" marR="3081" defTabSz="554492">
              <a:lnSpc>
                <a:spcPct val="76300"/>
              </a:lnSpc>
              <a:spcBef>
                <a:spcPts val="694"/>
              </a:spcBef>
            </a:pPr>
            <a:r>
              <a:rPr lang="en-GB" sz="2183" b="1" kern="0" spc="24" dirty="0">
                <a:solidFill>
                  <a:srgbClr val="FFFFFF"/>
                </a:solidFill>
                <a:latin typeface="Inter" panose="02000503000000020004" pitchFamily="2" charset="0"/>
                <a:ea typeface="Inter" panose="02000503000000020004" pitchFamily="2" charset="0"/>
                <a:cs typeface="Inter"/>
              </a:rPr>
              <a:t>Click to add text</a:t>
            </a:r>
            <a:endParaRPr lang="en-GB" sz="2183" b="1" kern="0" dirty="0">
              <a:solidFill>
                <a:sysClr val="windowText" lastClr="000000"/>
              </a:solidFill>
              <a:latin typeface="Inter" panose="02000503000000020004" pitchFamily="2" charset="0"/>
              <a:ea typeface="Inter" panose="02000503000000020004" pitchFamily="2" charset="0"/>
              <a:cs typeface="Inter"/>
            </a:endParaRPr>
          </a:p>
        </p:txBody>
      </p:sp>
      <p:sp>
        <p:nvSpPr>
          <p:cNvPr id="53" name="object 12">
            <a:extLst>
              <a:ext uri="{FF2B5EF4-FFF2-40B4-BE49-F238E27FC236}">
                <a16:creationId xmlns:a16="http://schemas.microsoft.com/office/drawing/2014/main" id="{A26A84B3-4ECE-30B5-5578-9C4076DA7601}"/>
              </a:ext>
            </a:extLst>
          </p:cNvPr>
          <p:cNvSpPr/>
          <p:nvPr/>
        </p:nvSpPr>
        <p:spPr>
          <a:xfrm>
            <a:off x="7927979" y="1318582"/>
            <a:ext cx="2784787" cy="2972313"/>
          </a:xfrm>
          <a:custGeom>
            <a:avLst/>
            <a:gdLst/>
            <a:ahLst/>
            <a:cxnLst/>
            <a:rect l="l" t="t" r="r" b="b"/>
            <a:pathLst>
              <a:path w="4592319" h="4901565">
                <a:moveTo>
                  <a:pt x="2124710" y="0"/>
                </a:moveTo>
                <a:lnTo>
                  <a:pt x="0" y="0"/>
                </a:lnTo>
                <a:lnTo>
                  <a:pt x="0" y="4901442"/>
                </a:lnTo>
                <a:lnTo>
                  <a:pt x="4592247" y="4901463"/>
                </a:lnTo>
                <a:lnTo>
                  <a:pt x="4592247" y="1840635"/>
                </a:lnTo>
                <a:lnTo>
                  <a:pt x="4590979" y="1790600"/>
                </a:lnTo>
                <a:lnTo>
                  <a:pt x="4587205" y="1741004"/>
                </a:lnTo>
                <a:lnTo>
                  <a:pt x="4580971" y="1691927"/>
                </a:lnTo>
                <a:lnTo>
                  <a:pt x="4572322" y="1643448"/>
                </a:lnTo>
                <a:lnTo>
                  <a:pt x="4561304" y="1595647"/>
                </a:lnTo>
                <a:lnTo>
                  <a:pt x="4547963" y="1548603"/>
                </a:lnTo>
                <a:lnTo>
                  <a:pt x="4532344" y="1502397"/>
                </a:lnTo>
                <a:lnTo>
                  <a:pt x="4514493" y="1457107"/>
                </a:lnTo>
                <a:lnTo>
                  <a:pt x="4494455" y="1412815"/>
                </a:lnTo>
                <a:lnTo>
                  <a:pt x="4472277" y="1369598"/>
                </a:lnTo>
                <a:lnTo>
                  <a:pt x="4448003" y="1327537"/>
                </a:lnTo>
                <a:lnTo>
                  <a:pt x="4421680" y="1286712"/>
                </a:lnTo>
                <a:lnTo>
                  <a:pt x="4393352" y="1247202"/>
                </a:lnTo>
                <a:lnTo>
                  <a:pt x="4363067" y="1209087"/>
                </a:lnTo>
                <a:lnTo>
                  <a:pt x="4330868" y="1172446"/>
                </a:lnTo>
                <a:lnTo>
                  <a:pt x="4296802" y="1137360"/>
                </a:lnTo>
                <a:lnTo>
                  <a:pt x="4260915" y="1103908"/>
                </a:lnTo>
                <a:lnTo>
                  <a:pt x="4223252" y="1072169"/>
                </a:lnTo>
                <a:lnTo>
                  <a:pt x="4183858" y="1042224"/>
                </a:lnTo>
                <a:lnTo>
                  <a:pt x="4142780" y="1014152"/>
                </a:lnTo>
                <a:lnTo>
                  <a:pt x="4100063" y="988032"/>
                </a:lnTo>
                <a:lnTo>
                  <a:pt x="2617145" y="131776"/>
                </a:lnTo>
                <a:lnTo>
                  <a:pt x="2570938" y="106700"/>
                </a:lnTo>
                <a:lnTo>
                  <a:pt x="2523778" y="84276"/>
                </a:lnTo>
                <a:lnTo>
                  <a:pt x="2475770" y="64501"/>
                </a:lnTo>
                <a:lnTo>
                  <a:pt x="2427018" y="47371"/>
                </a:lnTo>
                <a:lnTo>
                  <a:pt x="2377626" y="32885"/>
                </a:lnTo>
                <a:lnTo>
                  <a:pt x="2327698" y="21038"/>
                </a:lnTo>
                <a:lnTo>
                  <a:pt x="2277338" y="11830"/>
                </a:lnTo>
                <a:lnTo>
                  <a:pt x="2226651" y="5255"/>
                </a:lnTo>
                <a:lnTo>
                  <a:pt x="2175740" y="1313"/>
                </a:lnTo>
                <a:lnTo>
                  <a:pt x="2124710" y="0"/>
                </a:lnTo>
                <a:close/>
              </a:path>
            </a:pathLst>
          </a:custGeom>
          <a:solidFill>
            <a:srgbClr val="6BC4E8"/>
          </a:solidFill>
        </p:spPr>
        <p:txBody>
          <a:bodyPr wrap="square" lIns="0" tIns="0" rIns="0" bIns="0" rtlCol="0"/>
          <a:lstStyle/>
          <a:p>
            <a:pPr defTabSz="554492"/>
            <a:endParaRPr sz="1092" kern="0">
              <a:solidFill>
                <a:sysClr val="windowText" lastClr="000000"/>
              </a:solidFill>
            </a:endParaRPr>
          </a:p>
        </p:txBody>
      </p:sp>
      <p:sp>
        <p:nvSpPr>
          <p:cNvPr id="54" name="object 13">
            <a:extLst>
              <a:ext uri="{FF2B5EF4-FFF2-40B4-BE49-F238E27FC236}">
                <a16:creationId xmlns:a16="http://schemas.microsoft.com/office/drawing/2014/main" id="{1ED36D06-6498-A082-6F9A-9FBEE90CD20B}"/>
              </a:ext>
            </a:extLst>
          </p:cNvPr>
          <p:cNvSpPr txBox="1"/>
          <p:nvPr/>
        </p:nvSpPr>
        <p:spPr>
          <a:xfrm>
            <a:off x="8047266" y="2210815"/>
            <a:ext cx="1638995" cy="681183"/>
          </a:xfrm>
          <a:prstGeom prst="rect">
            <a:avLst/>
          </a:prstGeom>
        </p:spPr>
        <p:txBody>
          <a:bodyPr vert="horz" wrap="square" lIns="0" tIns="9242" rIns="0" bIns="0" rtlCol="0">
            <a:spAutoFit/>
          </a:bodyPr>
          <a:lstStyle/>
          <a:p>
            <a:pPr marL="7701" defTabSz="554492">
              <a:spcBef>
                <a:spcPts val="73"/>
              </a:spcBef>
            </a:pPr>
            <a:r>
              <a:rPr lang="en-GB" sz="2183" b="1" kern="0" spc="30" dirty="0">
                <a:solidFill>
                  <a:srgbClr val="002F56"/>
                </a:solidFill>
                <a:latin typeface="Inter" panose="02000503000000020004" pitchFamily="2" charset="0"/>
                <a:ea typeface="Inter" panose="02000503000000020004" pitchFamily="2" charset="0"/>
                <a:cs typeface="Inter"/>
              </a:rPr>
              <a:t>Click to add text</a:t>
            </a:r>
          </a:p>
        </p:txBody>
      </p:sp>
      <p:grpSp>
        <p:nvGrpSpPr>
          <p:cNvPr id="55" name="object 14">
            <a:extLst>
              <a:ext uri="{FF2B5EF4-FFF2-40B4-BE49-F238E27FC236}">
                <a16:creationId xmlns:a16="http://schemas.microsoft.com/office/drawing/2014/main" id="{3247D656-3A20-D54F-51E5-BDE22D600187}"/>
              </a:ext>
            </a:extLst>
          </p:cNvPr>
          <p:cNvGrpSpPr/>
          <p:nvPr/>
        </p:nvGrpSpPr>
        <p:grpSpPr>
          <a:xfrm>
            <a:off x="8502106" y="3680029"/>
            <a:ext cx="2763223" cy="2948824"/>
            <a:chOff x="14090032" y="5472489"/>
            <a:chExt cx="4556760" cy="4862830"/>
          </a:xfrm>
        </p:grpSpPr>
        <p:sp>
          <p:nvSpPr>
            <p:cNvPr id="56" name="object 15">
              <a:extLst>
                <a:ext uri="{FF2B5EF4-FFF2-40B4-BE49-F238E27FC236}">
                  <a16:creationId xmlns:a16="http://schemas.microsoft.com/office/drawing/2014/main" id="{2E13B7C5-0D28-1941-EA60-AB197A5D73AF}"/>
                </a:ext>
              </a:extLst>
            </p:cNvPr>
            <p:cNvSpPr/>
            <p:nvPr/>
          </p:nvSpPr>
          <p:spPr>
            <a:xfrm>
              <a:off x="14094823" y="5477280"/>
              <a:ext cx="4547235" cy="4853305"/>
            </a:xfrm>
            <a:custGeom>
              <a:avLst/>
              <a:gdLst/>
              <a:ahLst/>
              <a:cxnLst/>
              <a:rect l="l" t="t" r="r" b="b"/>
              <a:pathLst>
                <a:path w="4547234" h="4853305">
                  <a:moveTo>
                    <a:pt x="4546783" y="0"/>
                  </a:moveTo>
                  <a:lnTo>
                    <a:pt x="0" y="20"/>
                  </a:lnTo>
                  <a:lnTo>
                    <a:pt x="0" y="4852941"/>
                  </a:lnTo>
                  <a:lnTo>
                    <a:pt x="2103684" y="4852941"/>
                  </a:lnTo>
                  <a:lnTo>
                    <a:pt x="2154206" y="4851640"/>
                  </a:lnTo>
                  <a:lnTo>
                    <a:pt x="2204610" y="4847737"/>
                  </a:lnTo>
                  <a:lnTo>
                    <a:pt x="2254793" y="4841228"/>
                  </a:lnTo>
                  <a:lnTo>
                    <a:pt x="2304653" y="4832111"/>
                  </a:lnTo>
                  <a:lnTo>
                    <a:pt x="2354086" y="4820382"/>
                  </a:lnTo>
                  <a:lnTo>
                    <a:pt x="2402989" y="4806037"/>
                  </a:lnTo>
                  <a:lnTo>
                    <a:pt x="2451259" y="4789075"/>
                  </a:lnTo>
                  <a:lnTo>
                    <a:pt x="2498793" y="4769493"/>
                  </a:lnTo>
                  <a:lnTo>
                    <a:pt x="2545488" y="4747286"/>
                  </a:lnTo>
                  <a:lnTo>
                    <a:pt x="2591240" y="4722453"/>
                  </a:lnTo>
                  <a:lnTo>
                    <a:pt x="4059468" y="3874688"/>
                  </a:lnTo>
                  <a:lnTo>
                    <a:pt x="4101763" y="3848827"/>
                  </a:lnTo>
                  <a:lnTo>
                    <a:pt x="4142436" y="3821032"/>
                  </a:lnTo>
                  <a:lnTo>
                    <a:pt x="4181440" y="3791383"/>
                  </a:lnTo>
                  <a:lnTo>
                    <a:pt x="4218731" y="3759959"/>
                  </a:lnTo>
                  <a:lnTo>
                    <a:pt x="4254264" y="3726838"/>
                  </a:lnTo>
                  <a:lnTo>
                    <a:pt x="4287993" y="3692099"/>
                  </a:lnTo>
                  <a:lnTo>
                    <a:pt x="4319873" y="3655821"/>
                  </a:lnTo>
                  <a:lnTo>
                    <a:pt x="4349859" y="3618084"/>
                  </a:lnTo>
                  <a:lnTo>
                    <a:pt x="4377906" y="3578965"/>
                  </a:lnTo>
                  <a:lnTo>
                    <a:pt x="4403969" y="3538544"/>
                  </a:lnTo>
                  <a:lnTo>
                    <a:pt x="4428002" y="3496900"/>
                  </a:lnTo>
                  <a:lnTo>
                    <a:pt x="4449961" y="3454111"/>
                  </a:lnTo>
                  <a:lnTo>
                    <a:pt x="4469800" y="3410257"/>
                  </a:lnTo>
                  <a:lnTo>
                    <a:pt x="4487474" y="3365416"/>
                  </a:lnTo>
                  <a:lnTo>
                    <a:pt x="4502938" y="3319667"/>
                  </a:lnTo>
                  <a:lnTo>
                    <a:pt x="4516147" y="3273089"/>
                  </a:lnTo>
                  <a:lnTo>
                    <a:pt x="4527055" y="3225761"/>
                  </a:lnTo>
                  <a:lnTo>
                    <a:pt x="4535618" y="3177761"/>
                  </a:lnTo>
                  <a:lnTo>
                    <a:pt x="4541790" y="3129170"/>
                  </a:lnTo>
                  <a:lnTo>
                    <a:pt x="4545527" y="3080065"/>
                  </a:lnTo>
                  <a:lnTo>
                    <a:pt x="4546783" y="3030525"/>
                  </a:lnTo>
                  <a:lnTo>
                    <a:pt x="4546783" y="0"/>
                  </a:lnTo>
                  <a:close/>
                </a:path>
              </a:pathLst>
            </a:custGeom>
            <a:solidFill>
              <a:srgbClr val="002F56"/>
            </a:solidFill>
          </p:spPr>
          <p:txBody>
            <a:bodyPr wrap="square" lIns="0" tIns="0" rIns="0" bIns="0" rtlCol="0"/>
            <a:lstStyle/>
            <a:p>
              <a:pPr defTabSz="554492"/>
              <a:endParaRPr sz="1092" kern="0">
                <a:solidFill>
                  <a:sysClr val="windowText" lastClr="000000"/>
                </a:solidFill>
              </a:endParaRPr>
            </a:p>
          </p:txBody>
        </p:sp>
        <p:sp>
          <p:nvSpPr>
            <p:cNvPr id="57" name="object 16">
              <a:extLst>
                <a:ext uri="{FF2B5EF4-FFF2-40B4-BE49-F238E27FC236}">
                  <a16:creationId xmlns:a16="http://schemas.microsoft.com/office/drawing/2014/main" id="{00EF687A-60E6-3A1F-9B99-EFC79FDED84F}"/>
                </a:ext>
              </a:extLst>
            </p:cNvPr>
            <p:cNvSpPr/>
            <p:nvPr/>
          </p:nvSpPr>
          <p:spPr>
            <a:xfrm>
              <a:off x="14094823" y="5477280"/>
              <a:ext cx="4547235" cy="4853305"/>
            </a:xfrm>
            <a:custGeom>
              <a:avLst/>
              <a:gdLst/>
              <a:ahLst/>
              <a:cxnLst/>
              <a:rect l="l" t="t" r="r" b="b"/>
              <a:pathLst>
                <a:path w="4547234" h="4853305">
                  <a:moveTo>
                    <a:pt x="4546783" y="0"/>
                  </a:moveTo>
                  <a:lnTo>
                    <a:pt x="4546783" y="3030525"/>
                  </a:lnTo>
                  <a:lnTo>
                    <a:pt x="4545527" y="3080065"/>
                  </a:lnTo>
                  <a:lnTo>
                    <a:pt x="4541790" y="3129170"/>
                  </a:lnTo>
                  <a:lnTo>
                    <a:pt x="4535618" y="3177761"/>
                  </a:lnTo>
                  <a:lnTo>
                    <a:pt x="4527055" y="3225761"/>
                  </a:lnTo>
                  <a:lnTo>
                    <a:pt x="4516147" y="3273089"/>
                  </a:lnTo>
                  <a:lnTo>
                    <a:pt x="4502938" y="3319667"/>
                  </a:lnTo>
                  <a:lnTo>
                    <a:pt x="4487474" y="3365416"/>
                  </a:lnTo>
                  <a:lnTo>
                    <a:pt x="4469800" y="3410257"/>
                  </a:lnTo>
                  <a:lnTo>
                    <a:pt x="4449961" y="3454111"/>
                  </a:lnTo>
                  <a:lnTo>
                    <a:pt x="4428002" y="3496900"/>
                  </a:lnTo>
                  <a:lnTo>
                    <a:pt x="4403969" y="3538544"/>
                  </a:lnTo>
                  <a:lnTo>
                    <a:pt x="4377906" y="3578965"/>
                  </a:lnTo>
                  <a:lnTo>
                    <a:pt x="4349859" y="3618084"/>
                  </a:lnTo>
                  <a:lnTo>
                    <a:pt x="4319873" y="3655821"/>
                  </a:lnTo>
                  <a:lnTo>
                    <a:pt x="4287993" y="3692099"/>
                  </a:lnTo>
                  <a:lnTo>
                    <a:pt x="4254264" y="3726838"/>
                  </a:lnTo>
                  <a:lnTo>
                    <a:pt x="4218731" y="3759959"/>
                  </a:lnTo>
                  <a:lnTo>
                    <a:pt x="4181440" y="3791383"/>
                  </a:lnTo>
                  <a:lnTo>
                    <a:pt x="4142436" y="3821032"/>
                  </a:lnTo>
                  <a:lnTo>
                    <a:pt x="4101763" y="3848827"/>
                  </a:lnTo>
                  <a:lnTo>
                    <a:pt x="4059468" y="3874688"/>
                  </a:lnTo>
                  <a:lnTo>
                    <a:pt x="2591240" y="4722453"/>
                  </a:lnTo>
                  <a:lnTo>
                    <a:pt x="2545488" y="4747286"/>
                  </a:lnTo>
                  <a:lnTo>
                    <a:pt x="2498793" y="4769493"/>
                  </a:lnTo>
                  <a:lnTo>
                    <a:pt x="2451259" y="4789075"/>
                  </a:lnTo>
                  <a:lnTo>
                    <a:pt x="2402989" y="4806037"/>
                  </a:lnTo>
                  <a:lnTo>
                    <a:pt x="2354086" y="4820382"/>
                  </a:lnTo>
                  <a:lnTo>
                    <a:pt x="2304653" y="4832111"/>
                  </a:lnTo>
                  <a:lnTo>
                    <a:pt x="2254793" y="4841228"/>
                  </a:lnTo>
                  <a:lnTo>
                    <a:pt x="2204610" y="4847737"/>
                  </a:lnTo>
                  <a:lnTo>
                    <a:pt x="2154206" y="4851640"/>
                  </a:lnTo>
                  <a:lnTo>
                    <a:pt x="2103684" y="4852941"/>
                  </a:lnTo>
                  <a:lnTo>
                    <a:pt x="0" y="4852941"/>
                  </a:lnTo>
                  <a:lnTo>
                    <a:pt x="0" y="20"/>
                  </a:lnTo>
                  <a:lnTo>
                    <a:pt x="4546783" y="0"/>
                  </a:lnTo>
                  <a:close/>
                </a:path>
              </a:pathLst>
            </a:custGeom>
            <a:ln w="9580">
              <a:solidFill>
                <a:srgbClr val="FFFFFF"/>
              </a:solidFill>
            </a:ln>
          </p:spPr>
          <p:txBody>
            <a:bodyPr wrap="square" lIns="0" tIns="0" rIns="0" bIns="0" rtlCol="0"/>
            <a:lstStyle/>
            <a:p>
              <a:pPr defTabSz="554492"/>
              <a:endParaRPr sz="1092" kern="0">
                <a:solidFill>
                  <a:sysClr val="windowText" lastClr="000000"/>
                </a:solidFill>
              </a:endParaRPr>
            </a:p>
          </p:txBody>
        </p:sp>
      </p:grpSp>
      <p:sp>
        <p:nvSpPr>
          <p:cNvPr id="58" name="object 17">
            <a:extLst>
              <a:ext uri="{FF2B5EF4-FFF2-40B4-BE49-F238E27FC236}">
                <a16:creationId xmlns:a16="http://schemas.microsoft.com/office/drawing/2014/main" id="{D916ECD6-A37D-71BB-6494-CCD7B8C6D90C}"/>
              </a:ext>
            </a:extLst>
          </p:cNvPr>
          <p:cNvSpPr txBox="1"/>
          <p:nvPr/>
        </p:nvSpPr>
        <p:spPr>
          <a:xfrm>
            <a:off x="8703958" y="3884429"/>
            <a:ext cx="1305562" cy="602836"/>
          </a:xfrm>
          <a:prstGeom prst="rect">
            <a:avLst/>
          </a:prstGeom>
        </p:spPr>
        <p:txBody>
          <a:bodyPr vert="horz" wrap="square" lIns="0" tIns="88180" rIns="0" bIns="0" rtlCol="0">
            <a:spAutoFit/>
          </a:bodyPr>
          <a:lstStyle/>
          <a:p>
            <a:pPr marL="7701" marR="3081" defTabSz="554492">
              <a:lnSpc>
                <a:spcPct val="76300"/>
              </a:lnSpc>
              <a:spcBef>
                <a:spcPts val="694"/>
              </a:spcBef>
            </a:pPr>
            <a:r>
              <a:rPr lang="en-GB" sz="2183" b="1" kern="0" spc="24" dirty="0">
                <a:solidFill>
                  <a:srgbClr val="FFFFFF"/>
                </a:solidFill>
                <a:latin typeface="Inter" panose="02000503000000020004" pitchFamily="2" charset="0"/>
                <a:ea typeface="Inter" panose="02000503000000020004" pitchFamily="2" charset="0"/>
                <a:cs typeface="Inter"/>
              </a:rPr>
              <a:t>Click to add text</a:t>
            </a:r>
            <a:endParaRPr lang="en-GB" sz="2183" b="1" kern="0" dirty="0">
              <a:solidFill>
                <a:sysClr val="windowText" lastClr="000000"/>
              </a:solidFill>
              <a:latin typeface="Inter" panose="02000503000000020004" pitchFamily="2" charset="0"/>
              <a:ea typeface="Inter" panose="02000503000000020004" pitchFamily="2" charset="0"/>
              <a:cs typeface="Inter"/>
            </a:endParaRPr>
          </a:p>
        </p:txBody>
      </p:sp>
      <p:sp>
        <p:nvSpPr>
          <p:cNvPr id="2" name="Footer Placeholder 1">
            <a:extLst>
              <a:ext uri="{FF2B5EF4-FFF2-40B4-BE49-F238E27FC236}">
                <a16:creationId xmlns:a16="http://schemas.microsoft.com/office/drawing/2014/main" id="{1C6E160D-D235-5C5F-D61D-1E4B262DE038}"/>
              </a:ext>
            </a:extLst>
          </p:cNvPr>
          <p:cNvSpPr>
            <a:spLocks noGrp="1"/>
          </p:cNvSpPr>
          <p:nvPr>
            <p:ph type="ftr" sz="quarter" idx="13"/>
          </p:nvPr>
        </p:nvSpPr>
        <p:spPr/>
        <p:txBody>
          <a:bodyPr/>
          <a:lstStyle/>
          <a:p>
            <a:r>
              <a:rPr lang="en-GB"/>
              <a:t>Confidential and Proprietary</a:t>
            </a:r>
            <a:endParaRPr lang="en-GB" dirty="0"/>
          </a:p>
        </p:txBody>
      </p:sp>
      <p:sp>
        <p:nvSpPr>
          <p:cNvPr id="3" name="Slide Number Placeholder 2">
            <a:extLst>
              <a:ext uri="{FF2B5EF4-FFF2-40B4-BE49-F238E27FC236}">
                <a16:creationId xmlns:a16="http://schemas.microsoft.com/office/drawing/2014/main" id="{A7640065-0241-9D21-D15D-F73E1EF360F2}"/>
              </a:ext>
            </a:extLst>
          </p:cNvPr>
          <p:cNvSpPr>
            <a:spLocks noGrp="1"/>
          </p:cNvSpPr>
          <p:nvPr>
            <p:ph type="sldNum" sz="quarter" idx="14"/>
          </p:nvPr>
        </p:nvSpPr>
        <p:spPr/>
        <p:txBody>
          <a:bodyPr/>
          <a:lstStyle/>
          <a:p>
            <a:fld id="{B6F15528-21DE-4FAA-801E-634DDDAF4B2B}" type="slidenum">
              <a:rPr lang="it-IT" smtClean="0"/>
              <a:pPr/>
              <a:t>11</a:t>
            </a:fld>
            <a:endParaRPr lang="it-IT" dirty="0"/>
          </a:p>
        </p:txBody>
      </p:sp>
    </p:spTree>
    <p:extLst>
      <p:ext uri="{BB962C8B-B14F-4D97-AF65-F5344CB8AC3E}">
        <p14:creationId xmlns:p14="http://schemas.microsoft.com/office/powerpoint/2010/main" val="39560948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D78D34-D612-737B-9893-79F5D3A68A04}"/>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AD673BB-4785-D0E3-C78A-19BAF9A0E8EB}"/>
              </a:ext>
            </a:extLst>
          </p:cNvPr>
          <p:cNvSpPr>
            <a:spLocks noGrp="1"/>
          </p:cNvSpPr>
          <p:nvPr>
            <p:ph type="title"/>
          </p:nvPr>
        </p:nvSpPr>
        <p:spPr/>
        <p:txBody>
          <a:bodyPr>
            <a:normAutofit fontScale="90000"/>
          </a:bodyPr>
          <a:lstStyle/>
          <a:p>
            <a:endParaRPr lang="en-GB" dirty="0"/>
          </a:p>
        </p:txBody>
      </p:sp>
      <p:graphicFrame>
        <p:nvGraphicFramePr>
          <p:cNvPr id="14" name="Chart Placeholder 13">
            <a:extLst>
              <a:ext uri="{FF2B5EF4-FFF2-40B4-BE49-F238E27FC236}">
                <a16:creationId xmlns:a16="http://schemas.microsoft.com/office/drawing/2014/main" id="{44F52889-E555-4CD4-ED72-1D347DF1378D}"/>
              </a:ext>
            </a:extLst>
          </p:cNvPr>
          <p:cNvGraphicFramePr>
            <a:graphicFrameLocks noGrp="1"/>
          </p:cNvGraphicFramePr>
          <p:nvPr>
            <p:ph type="chart" sz="quarter" idx="14"/>
            <p:extLst>
              <p:ext uri="{D42A27DB-BD31-4B8C-83A1-F6EECF244321}">
                <p14:modId xmlns:p14="http://schemas.microsoft.com/office/powerpoint/2010/main" val="1304278606"/>
              </p:ext>
            </p:extLst>
          </p:nvPr>
        </p:nvGraphicFramePr>
        <p:xfrm>
          <a:off x="4577556" y="2088000"/>
          <a:ext cx="3036888" cy="34798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7" name="Chart Placeholder 13">
            <a:extLst>
              <a:ext uri="{FF2B5EF4-FFF2-40B4-BE49-F238E27FC236}">
                <a16:creationId xmlns:a16="http://schemas.microsoft.com/office/drawing/2014/main" id="{3428B2CA-A40A-F8E0-F2DB-3DD26D81761C}"/>
              </a:ext>
            </a:extLst>
          </p:cNvPr>
          <p:cNvGraphicFramePr>
            <a:graphicFrameLocks noGrp="1"/>
          </p:cNvGraphicFramePr>
          <p:nvPr>
            <p:ph type="chart" sz="quarter" idx="13"/>
            <p:extLst>
              <p:ext uri="{D42A27DB-BD31-4B8C-83A1-F6EECF244321}">
                <p14:modId xmlns:p14="http://schemas.microsoft.com/office/powerpoint/2010/main" val="3112439784"/>
              </p:ext>
            </p:extLst>
          </p:nvPr>
        </p:nvGraphicFramePr>
        <p:xfrm>
          <a:off x="877888" y="1992313"/>
          <a:ext cx="3036887" cy="34798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9" name="Chart Placeholder 13">
            <a:extLst>
              <a:ext uri="{FF2B5EF4-FFF2-40B4-BE49-F238E27FC236}">
                <a16:creationId xmlns:a16="http://schemas.microsoft.com/office/drawing/2014/main" id="{FFAEDA7C-F003-AACF-9CB3-F026E8FB57D2}"/>
              </a:ext>
            </a:extLst>
          </p:cNvPr>
          <p:cNvGraphicFramePr>
            <a:graphicFrameLocks noGrp="1"/>
          </p:cNvGraphicFramePr>
          <p:nvPr>
            <p:ph type="chart" sz="quarter" idx="15"/>
            <p:extLst>
              <p:ext uri="{D42A27DB-BD31-4B8C-83A1-F6EECF244321}">
                <p14:modId xmlns:p14="http://schemas.microsoft.com/office/powerpoint/2010/main" val="2471298147"/>
              </p:ext>
            </p:extLst>
          </p:nvPr>
        </p:nvGraphicFramePr>
        <p:xfrm>
          <a:off x="8335964" y="1992313"/>
          <a:ext cx="2832046" cy="3479800"/>
        </p:xfrm>
        <a:graphic>
          <a:graphicData uri="http://schemas.openxmlformats.org/drawingml/2006/chart">
            <c:chart xmlns:c="http://schemas.openxmlformats.org/drawingml/2006/chart" xmlns:r="http://schemas.openxmlformats.org/officeDocument/2006/relationships" r:id="rId4"/>
          </a:graphicData>
        </a:graphic>
      </p:graphicFrame>
      <p:sp>
        <p:nvSpPr>
          <p:cNvPr id="2" name="Footer Placeholder 1">
            <a:extLst>
              <a:ext uri="{FF2B5EF4-FFF2-40B4-BE49-F238E27FC236}">
                <a16:creationId xmlns:a16="http://schemas.microsoft.com/office/drawing/2014/main" id="{AEFB34F6-E4BD-6F06-B396-F208781445A8}"/>
              </a:ext>
            </a:extLst>
          </p:cNvPr>
          <p:cNvSpPr>
            <a:spLocks noGrp="1"/>
          </p:cNvSpPr>
          <p:nvPr>
            <p:ph type="ftr" sz="quarter" idx="16"/>
          </p:nvPr>
        </p:nvSpPr>
        <p:spPr/>
        <p:txBody>
          <a:bodyPr/>
          <a:lstStyle/>
          <a:p>
            <a:r>
              <a:rPr lang="en-GB" dirty="0"/>
              <a:t>Confidential and Proprietary</a:t>
            </a:r>
          </a:p>
        </p:txBody>
      </p:sp>
      <p:sp>
        <p:nvSpPr>
          <p:cNvPr id="3" name="Slide Number Placeholder 2">
            <a:extLst>
              <a:ext uri="{FF2B5EF4-FFF2-40B4-BE49-F238E27FC236}">
                <a16:creationId xmlns:a16="http://schemas.microsoft.com/office/drawing/2014/main" id="{439FFB75-B6B8-4ADF-AE5E-729A8FBECEBC}"/>
              </a:ext>
            </a:extLst>
          </p:cNvPr>
          <p:cNvSpPr>
            <a:spLocks noGrp="1"/>
          </p:cNvSpPr>
          <p:nvPr>
            <p:ph type="sldNum" sz="quarter" idx="17"/>
          </p:nvPr>
        </p:nvSpPr>
        <p:spPr/>
        <p:txBody>
          <a:bodyPr/>
          <a:lstStyle/>
          <a:p>
            <a:fld id="{B6F15528-21DE-4FAA-801E-634DDDAF4B2B}" type="slidenum">
              <a:rPr lang="it-IT" smtClean="0"/>
              <a:pPr/>
              <a:t>12</a:t>
            </a:fld>
            <a:endParaRPr lang="it-IT" dirty="0"/>
          </a:p>
        </p:txBody>
      </p:sp>
    </p:spTree>
    <p:extLst>
      <p:ext uri="{BB962C8B-B14F-4D97-AF65-F5344CB8AC3E}">
        <p14:creationId xmlns:p14="http://schemas.microsoft.com/office/powerpoint/2010/main" val="21002535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 name="object 30">
            <a:extLst>
              <a:ext uri="{FF2B5EF4-FFF2-40B4-BE49-F238E27FC236}">
                <a16:creationId xmlns:a16="http://schemas.microsoft.com/office/drawing/2014/main" id="{2D82F4F7-339C-72E5-08FB-EBDD436418EA}"/>
              </a:ext>
            </a:extLst>
          </p:cNvPr>
          <p:cNvSpPr/>
          <p:nvPr/>
        </p:nvSpPr>
        <p:spPr>
          <a:xfrm>
            <a:off x="5156545" y="5225916"/>
            <a:ext cx="792000" cy="864000"/>
          </a:xfrm>
          <a:custGeom>
            <a:avLst/>
            <a:gdLst/>
            <a:ahLst/>
            <a:cxnLst/>
            <a:rect l="l" t="t" r="r" b="b"/>
            <a:pathLst>
              <a:path w="1196975" h="1345565">
                <a:moveTo>
                  <a:pt x="599698" y="0"/>
                </a:moveTo>
                <a:lnTo>
                  <a:pt x="596871" y="0"/>
                </a:lnTo>
                <a:lnTo>
                  <a:pt x="596871" y="293"/>
                </a:lnTo>
                <a:lnTo>
                  <a:pt x="577995" y="2478"/>
                </a:lnTo>
                <a:lnTo>
                  <a:pt x="540738" y="11642"/>
                </a:lnTo>
                <a:lnTo>
                  <a:pt x="179271" y="214569"/>
                </a:lnTo>
                <a:lnTo>
                  <a:pt x="101944" y="262745"/>
                </a:lnTo>
                <a:lnTo>
                  <a:pt x="54347" y="302122"/>
                </a:lnTo>
                <a:lnTo>
                  <a:pt x="19904" y="353193"/>
                </a:lnTo>
                <a:lnTo>
                  <a:pt x="6831" y="389832"/>
                </a:lnTo>
                <a:lnTo>
                  <a:pt x="1643" y="432384"/>
                </a:lnTo>
                <a:lnTo>
                  <a:pt x="0" y="952235"/>
                </a:lnTo>
                <a:lnTo>
                  <a:pt x="6130" y="982628"/>
                </a:lnTo>
                <a:lnTo>
                  <a:pt x="59202" y="1045612"/>
                </a:lnTo>
                <a:lnTo>
                  <a:pt x="144068" y="1104898"/>
                </a:lnTo>
                <a:lnTo>
                  <a:pt x="143921" y="1104971"/>
                </a:lnTo>
                <a:lnTo>
                  <a:pt x="144141" y="1104971"/>
                </a:lnTo>
                <a:lnTo>
                  <a:pt x="339465" y="1221941"/>
                </a:lnTo>
                <a:lnTo>
                  <a:pt x="498937" y="1313698"/>
                </a:lnTo>
                <a:lnTo>
                  <a:pt x="524031" y="1329727"/>
                </a:lnTo>
                <a:lnTo>
                  <a:pt x="542705" y="1338351"/>
                </a:lnTo>
                <a:lnTo>
                  <a:pt x="564238" y="1342523"/>
                </a:lnTo>
                <a:lnTo>
                  <a:pt x="597908" y="1345194"/>
                </a:lnTo>
                <a:lnTo>
                  <a:pt x="597929" y="1328263"/>
                </a:lnTo>
                <a:lnTo>
                  <a:pt x="597939" y="1344472"/>
                </a:lnTo>
                <a:lnTo>
                  <a:pt x="637613" y="1338033"/>
                </a:lnTo>
                <a:lnTo>
                  <a:pt x="690088" y="1317963"/>
                </a:lnTo>
                <a:lnTo>
                  <a:pt x="857104" y="1221941"/>
                </a:lnTo>
                <a:lnTo>
                  <a:pt x="1052428" y="1104971"/>
                </a:lnTo>
                <a:lnTo>
                  <a:pt x="1052637" y="1104971"/>
                </a:lnTo>
                <a:lnTo>
                  <a:pt x="1052501" y="1104898"/>
                </a:lnTo>
                <a:lnTo>
                  <a:pt x="1116719" y="1062208"/>
                </a:lnTo>
                <a:lnTo>
                  <a:pt x="1122169" y="1058424"/>
                </a:lnTo>
                <a:lnTo>
                  <a:pt x="1172301" y="998099"/>
                </a:lnTo>
                <a:lnTo>
                  <a:pt x="1189768" y="952601"/>
                </a:lnTo>
                <a:lnTo>
                  <a:pt x="1196486" y="904998"/>
                </a:lnTo>
                <a:lnTo>
                  <a:pt x="1194926" y="432384"/>
                </a:lnTo>
                <a:lnTo>
                  <a:pt x="1189738" y="389832"/>
                </a:lnTo>
                <a:lnTo>
                  <a:pt x="1176665" y="353193"/>
                </a:lnTo>
                <a:lnTo>
                  <a:pt x="1142222" y="302122"/>
                </a:lnTo>
                <a:lnTo>
                  <a:pt x="1094626" y="262745"/>
                </a:lnTo>
                <a:lnTo>
                  <a:pt x="1017288" y="214569"/>
                </a:lnTo>
                <a:lnTo>
                  <a:pt x="687842" y="25444"/>
                </a:lnTo>
                <a:lnTo>
                  <a:pt x="637319" y="6269"/>
                </a:lnTo>
                <a:lnTo>
                  <a:pt x="599698" y="293"/>
                </a:lnTo>
                <a:lnTo>
                  <a:pt x="599698" y="0"/>
                </a:lnTo>
                <a:close/>
              </a:path>
            </a:pathLst>
          </a:custGeom>
          <a:solidFill>
            <a:srgbClr val="6BC4E8"/>
          </a:solidFill>
        </p:spPr>
        <p:txBody>
          <a:bodyPr wrap="square" lIns="0" tIns="0" rIns="0" bIns="0" rtlCol="0"/>
          <a:lstStyle/>
          <a:p>
            <a:endParaRPr sz="1092" dirty="0"/>
          </a:p>
        </p:txBody>
      </p:sp>
      <p:sp>
        <p:nvSpPr>
          <p:cNvPr id="186" name="object 11">
            <a:extLst>
              <a:ext uri="{FF2B5EF4-FFF2-40B4-BE49-F238E27FC236}">
                <a16:creationId xmlns:a16="http://schemas.microsoft.com/office/drawing/2014/main" id="{B6142B4A-E09E-7ECB-E952-E1D6AF6721A8}"/>
              </a:ext>
            </a:extLst>
          </p:cNvPr>
          <p:cNvSpPr/>
          <p:nvPr/>
        </p:nvSpPr>
        <p:spPr>
          <a:xfrm>
            <a:off x="8730496" y="2943283"/>
            <a:ext cx="792000" cy="864000"/>
          </a:xfrm>
          <a:custGeom>
            <a:avLst/>
            <a:gdLst/>
            <a:ahLst/>
            <a:cxnLst/>
            <a:rect l="l" t="t" r="r" b="b"/>
            <a:pathLst>
              <a:path w="1256665" h="1412875">
                <a:moveTo>
                  <a:pt x="629656" y="0"/>
                </a:moveTo>
                <a:lnTo>
                  <a:pt x="626693" y="0"/>
                </a:lnTo>
                <a:lnTo>
                  <a:pt x="626693" y="314"/>
                </a:lnTo>
                <a:lnTo>
                  <a:pt x="606871" y="2609"/>
                </a:lnTo>
                <a:lnTo>
                  <a:pt x="567753" y="12233"/>
                </a:lnTo>
                <a:lnTo>
                  <a:pt x="188235" y="225302"/>
                </a:lnTo>
                <a:lnTo>
                  <a:pt x="107034" y="275876"/>
                </a:lnTo>
                <a:lnTo>
                  <a:pt x="57060" y="317220"/>
                </a:lnTo>
                <a:lnTo>
                  <a:pt x="20900" y="370847"/>
                </a:lnTo>
                <a:lnTo>
                  <a:pt x="7175" y="409316"/>
                </a:lnTo>
                <a:lnTo>
                  <a:pt x="1728" y="453996"/>
                </a:lnTo>
                <a:lnTo>
                  <a:pt x="0" y="999819"/>
                </a:lnTo>
                <a:lnTo>
                  <a:pt x="6437" y="1031730"/>
                </a:lnTo>
                <a:lnTo>
                  <a:pt x="62155" y="1097861"/>
                </a:lnTo>
                <a:lnTo>
                  <a:pt x="151263" y="1160111"/>
                </a:lnTo>
                <a:lnTo>
                  <a:pt x="151116" y="1160184"/>
                </a:lnTo>
                <a:lnTo>
                  <a:pt x="151336" y="1160184"/>
                </a:lnTo>
                <a:lnTo>
                  <a:pt x="356419" y="1282997"/>
                </a:lnTo>
                <a:lnTo>
                  <a:pt x="523859" y="1379350"/>
                </a:lnTo>
                <a:lnTo>
                  <a:pt x="550208" y="1396176"/>
                </a:lnTo>
                <a:lnTo>
                  <a:pt x="569817" y="1405228"/>
                </a:lnTo>
                <a:lnTo>
                  <a:pt x="592427" y="1409605"/>
                </a:lnTo>
                <a:lnTo>
                  <a:pt x="627782" y="1412407"/>
                </a:lnTo>
                <a:lnTo>
                  <a:pt x="627803" y="1394638"/>
                </a:lnTo>
                <a:lnTo>
                  <a:pt x="627813" y="1411653"/>
                </a:lnTo>
                <a:lnTo>
                  <a:pt x="669468" y="1404892"/>
                </a:lnTo>
                <a:lnTo>
                  <a:pt x="724568" y="1383826"/>
                </a:lnTo>
                <a:lnTo>
                  <a:pt x="899931" y="1282997"/>
                </a:lnTo>
                <a:lnTo>
                  <a:pt x="1105003" y="1160184"/>
                </a:lnTo>
                <a:lnTo>
                  <a:pt x="1105234" y="1160184"/>
                </a:lnTo>
                <a:lnTo>
                  <a:pt x="1105087" y="1160111"/>
                </a:lnTo>
                <a:lnTo>
                  <a:pt x="1172509" y="1115285"/>
                </a:lnTo>
                <a:lnTo>
                  <a:pt x="1178236" y="1111314"/>
                </a:lnTo>
                <a:lnTo>
                  <a:pt x="1230870" y="1047975"/>
                </a:lnTo>
                <a:lnTo>
                  <a:pt x="1249210" y="1000203"/>
                </a:lnTo>
                <a:lnTo>
                  <a:pt x="1256266" y="950222"/>
                </a:lnTo>
                <a:lnTo>
                  <a:pt x="1254622" y="453996"/>
                </a:lnTo>
                <a:lnTo>
                  <a:pt x="1249178" y="409316"/>
                </a:lnTo>
                <a:lnTo>
                  <a:pt x="1235449" y="370847"/>
                </a:lnTo>
                <a:lnTo>
                  <a:pt x="1199290" y="317220"/>
                </a:lnTo>
                <a:lnTo>
                  <a:pt x="1149316" y="275876"/>
                </a:lnTo>
                <a:lnTo>
                  <a:pt x="1068114" y="225302"/>
                </a:lnTo>
                <a:lnTo>
                  <a:pt x="722198" y="26732"/>
                </a:lnTo>
                <a:lnTo>
                  <a:pt x="669159" y="6590"/>
                </a:lnTo>
                <a:lnTo>
                  <a:pt x="629656" y="314"/>
                </a:lnTo>
                <a:lnTo>
                  <a:pt x="629656" y="0"/>
                </a:lnTo>
                <a:close/>
              </a:path>
            </a:pathLst>
          </a:custGeom>
          <a:solidFill>
            <a:srgbClr val="6BC4E8"/>
          </a:solidFill>
        </p:spPr>
        <p:txBody>
          <a:bodyPr wrap="square" lIns="0" tIns="0" rIns="0" bIns="0" rtlCol="0"/>
          <a:lstStyle/>
          <a:p>
            <a:endParaRPr sz="1092" dirty="0"/>
          </a:p>
        </p:txBody>
      </p:sp>
      <p:sp>
        <p:nvSpPr>
          <p:cNvPr id="184" name="object 57">
            <a:extLst>
              <a:ext uri="{FF2B5EF4-FFF2-40B4-BE49-F238E27FC236}">
                <a16:creationId xmlns:a16="http://schemas.microsoft.com/office/drawing/2014/main" id="{6359C351-12DF-0D9C-5CEE-C5FEB4BA6218}"/>
              </a:ext>
            </a:extLst>
          </p:cNvPr>
          <p:cNvSpPr/>
          <p:nvPr/>
        </p:nvSpPr>
        <p:spPr>
          <a:xfrm>
            <a:off x="9318767" y="1773237"/>
            <a:ext cx="792000" cy="864000"/>
          </a:xfrm>
          <a:custGeom>
            <a:avLst/>
            <a:gdLst/>
            <a:ahLst/>
            <a:cxnLst/>
            <a:rect l="l" t="t" r="r" b="b"/>
            <a:pathLst>
              <a:path w="1257300" h="1414145">
                <a:moveTo>
                  <a:pt x="630179" y="0"/>
                </a:moveTo>
                <a:lnTo>
                  <a:pt x="627205" y="0"/>
                </a:lnTo>
                <a:lnTo>
                  <a:pt x="627205" y="314"/>
                </a:lnTo>
                <a:lnTo>
                  <a:pt x="607372" y="2615"/>
                </a:lnTo>
                <a:lnTo>
                  <a:pt x="568220" y="12244"/>
                </a:lnTo>
                <a:lnTo>
                  <a:pt x="188392" y="225490"/>
                </a:lnTo>
                <a:lnTo>
                  <a:pt x="107116" y="276106"/>
                </a:lnTo>
                <a:lnTo>
                  <a:pt x="57111" y="317489"/>
                </a:lnTo>
                <a:lnTo>
                  <a:pt x="20920" y="371161"/>
                </a:lnTo>
                <a:lnTo>
                  <a:pt x="7181" y="409653"/>
                </a:lnTo>
                <a:lnTo>
                  <a:pt x="1727" y="454373"/>
                </a:lnTo>
                <a:lnTo>
                  <a:pt x="0" y="1000647"/>
                </a:lnTo>
                <a:lnTo>
                  <a:pt x="6443" y="1032585"/>
                </a:lnTo>
                <a:lnTo>
                  <a:pt x="62207" y="1098762"/>
                </a:lnTo>
                <a:lnTo>
                  <a:pt x="151387" y="1161074"/>
                </a:lnTo>
                <a:lnTo>
                  <a:pt x="151241" y="1161137"/>
                </a:lnTo>
                <a:lnTo>
                  <a:pt x="151471" y="1161137"/>
                </a:lnTo>
                <a:lnTo>
                  <a:pt x="356721" y="1284065"/>
                </a:lnTo>
                <a:lnTo>
                  <a:pt x="524298" y="1380481"/>
                </a:lnTo>
                <a:lnTo>
                  <a:pt x="550666" y="1397325"/>
                </a:lnTo>
                <a:lnTo>
                  <a:pt x="570288" y="1406386"/>
                </a:lnTo>
                <a:lnTo>
                  <a:pt x="592915" y="1410767"/>
                </a:lnTo>
                <a:lnTo>
                  <a:pt x="628294" y="1413569"/>
                </a:lnTo>
                <a:lnTo>
                  <a:pt x="628326" y="1395789"/>
                </a:lnTo>
                <a:lnTo>
                  <a:pt x="628336" y="1412815"/>
                </a:lnTo>
                <a:lnTo>
                  <a:pt x="670020" y="1406049"/>
                </a:lnTo>
                <a:lnTo>
                  <a:pt x="725158" y="1384962"/>
                </a:lnTo>
                <a:lnTo>
                  <a:pt x="900663" y="1284065"/>
                </a:lnTo>
                <a:lnTo>
                  <a:pt x="1105913" y="1161137"/>
                </a:lnTo>
                <a:lnTo>
                  <a:pt x="1106144" y="1161137"/>
                </a:lnTo>
                <a:lnTo>
                  <a:pt x="1105997" y="1161074"/>
                </a:lnTo>
                <a:lnTo>
                  <a:pt x="1173482" y="1116206"/>
                </a:lnTo>
                <a:lnTo>
                  <a:pt x="1179210" y="1112233"/>
                </a:lnTo>
                <a:lnTo>
                  <a:pt x="1231884" y="1048839"/>
                </a:lnTo>
                <a:lnTo>
                  <a:pt x="1250239" y="1001031"/>
                </a:lnTo>
                <a:lnTo>
                  <a:pt x="1257301" y="951007"/>
                </a:lnTo>
                <a:lnTo>
                  <a:pt x="1255657" y="454373"/>
                </a:lnTo>
                <a:lnTo>
                  <a:pt x="1250209" y="409653"/>
                </a:lnTo>
                <a:lnTo>
                  <a:pt x="1236475" y="371161"/>
                </a:lnTo>
                <a:lnTo>
                  <a:pt x="1200277" y="317489"/>
                </a:lnTo>
                <a:lnTo>
                  <a:pt x="1150258" y="276106"/>
                </a:lnTo>
                <a:lnTo>
                  <a:pt x="1068993" y="225490"/>
                </a:lnTo>
                <a:lnTo>
                  <a:pt x="722794" y="26753"/>
                </a:lnTo>
                <a:lnTo>
                  <a:pt x="669713" y="6599"/>
                </a:lnTo>
                <a:lnTo>
                  <a:pt x="630179" y="314"/>
                </a:lnTo>
                <a:lnTo>
                  <a:pt x="630179" y="0"/>
                </a:lnTo>
                <a:close/>
              </a:path>
            </a:pathLst>
          </a:custGeom>
          <a:solidFill>
            <a:srgbClr val="6BC4E8"/>
          </a:solidFill>
        </p:spPr>
        <p:txBody>
          <a:bodyPr wrap="square" lIns="0" tIns="0" rIns="0" bIns="0" rtlCol="0"/>
          <a:lstStyle/>
          <a:p>
            <a:endParaRPr sz="1092" dirty="0"/>
          </a:p>
        </p:txBody>
      </p:sp>
      <p:sp>
        <p:nvSpPr>
          <p:cNvPr id="182" name="object 57">
            <a:extLst>
              <a:ext uri="{FF2B5EF4-FFF2-40B4-BE49-F238E27FC236}">
                <a16:creationId xmlns:a16="http://schemas.microsoft.com/office/drawing/2014/main" id="{DE0FEE60-2524-ABF3-F33E-86536C7FF516}"/>
              </a:ext>
            </a:extLst>
          </p:cNvPr>
          <p:cNvSpPr/>
          <p:nvPr/>
        </p:nvSpPr>
        <p:spPr>
          <a:xfrm>
            <a:off x="8132773" y="1773237"/>
            <a:ext cx="792000" cy="864000"/>
          </a:xfrm>
          <a:custGeom>
            <a:avLst/>
            <a:gdLst/>
            <a:ahLst/>
            <a:cxnLst/>
            <a:rect l="l" t="t" r="r" b="b"/>
            <a:pathLst>
              <a:path w="1257300" h="1414145">
                <a:moveTo>
                  <a:pt x="630179" y="0"/>
                </a:moveTo>
                <a:lnTo>
                  <a:pt x="627205" y="0"/>
                </a:lnTo>
                <a:lnTo>
                  <a:pt x="627205" y="314"/>
                </a:lnTo>
                <a:lnTo>
                  <a:pt x="607372" y="2615"/>
                </a:lnTo>
                <a:lnTo>
                  <a:pt x="568220" y="12244"/>
                </a:lnTo>
                <a:lnTo>
                  <a:pt x="188392" y="225490"/>
                </a:lnTo>
                <a:lnTo>
                  <a:pt x="107116" y="276106"/>
                </a:lnTo>
                <a:lnTo>
                  <a:pt x="57111" y="317489"/>
                </a:lnTo>
                <a:lnTo>
                  <a:pt x="20920" y="371161"/>
                </a:lnTo>
                <a:lnTo>
                  <a:pt x="7181" y="409653"/>
                </a:lnTo>
                <a:lnTo>
                  <a:pt x="1727" y="454373"/>
                </a:lnTo>
                <a:lnTo>
                  <a:pt x="0" y="1000647"/>
                </a:lnTo>
                <a:lnTo>
                  <a:pt x="6443" y="1032585"/>
                </a:lnTo>
                <a:lnTo>
                  <a:pt x="62207" y="1098762"/>
                </a:lnTo>
                <a:lnTo>
                  <a:pt x="151387" y="1161074"/>
                </a:lnTo>
                <a:lnTo>
                  <a:pt x="151241" y="1161137"/>
                </a:lnTo>
                <a:lnTo>
                  <a:pt x="151471" y="1161137"/>
                </a:lnTo>
                <a:lnTo>
                  <a:pt x="356721" y="1284065"/>
                </a:lnTo>
                <a:lnTo>
                  <a:pt x="524298" y="1380481"/>
                </a:lnTo>
                <a:lnTo>
                  <a:pt x="550666" y="1397325"/>
                </a:lnTo>
                <a:lnTo>
                  <a:pt x="570288" y="1406386"/>
                </a:lnTo>
                <a:lnTo>
                  <a:pt x="592915" y="1410767"/>
                </a:lnTo>
                <a:lnTo>
                  <a:pt x="628294" y="1413569"/>
                </a:lnTo>
                <a:lnTo>
                  <a:pt x="628326" y="1395789"/>
                </a:lnTo>
                <a:lnTo>
                  <a:pt x="628336" y="1412815"/>
                </a:lnTo>
                <a:lnTo>
                  <a:pt x="670020" y="1406049"/>
                </a:lnTo>
                <a:lnTo>
                  <a:pt x="725158" y="1384962"/>
                </a:lnTo>
                <a:lnTo>
                  <a:pt x="900663" y="1284065"/>
                </a:lnTo>
                <a:lnTo>
                  <a:pt x="1105913" y="1161137"/>
                </a:lnTo>
                <a:lnTo>
                  <a:pt x="1106144" y="1161137"/>
                </a:lnTo>
                <a:lnTo>
                  <a:pt x="1105997" y="1161074"/>
                </a:lnTo>
                <a:lnTo>
                  <a:pt x="1173482" y="1116206"/>
                </a:lnTo>
                <a:lnTo>
                  <a:pt x="1179210" y="1112233"/>
                </a:lnTo>
                <a:lnTo>
                  <a:pt x="1231884" y="1048839"/>
                </a:lnTo>
                <a:lnTo>
                  <a:pt x="1250239" y="1001031"/>
                </a:lnTo>
                <a:lnTo>
                  <a:pt x="1257301" y="951007"/>
                </a:lnTo>
                <a:lnTo>
                  <a:pt x="1255657" y="454373"/>
                </a:lnTo>
                <a:lnTo>
                  <a:pt x="1250209" y="409653"/>
                </a:lnTo>
                <a:lnTo>
                  <a:pt x="1236475" y="371161"/>
                </a:lnTo>
                <a:lnTo>
                  <a:pt x="1200277" y="317489"/>
                </a:lnTo>
                <a:lnTo>
                  <a:pt x="1150258" y="276106"/>
                </a:lnTo>
                <a:lnTo>
                  <a:pt x="1068993" y="225490"/>
                </a:lnTo>
                <a:lnTo>
                  <a:pt x="722794" y="26753"/>
                </a:lnTo>
                <a:lnTo>
                  <a:pt x="669713" y="6599"/>
                </a:lnTo>
                <a:lnTo>
                  <a:pt x="630179" y="314"/>
                </a:lnTo>
                <a:lnTo>
                  <a:pt x="630179" y="0"/>
                </a:lnTo>
                <a:close/>
              </a:path>
            </a:pathLst>
          </a:custGeom>
          <a:solidFill>
            <a:srgbClr val="6BC4E8"/>
          </a:solidFill>
        </p:spPr>
        <p:txBody>
          <a:bodyPr wrap="square" lIns="0" tIns="0" rIns="0" bIns="0" rtlCol="0"/>
          <a:lstStyle/>
          <a:p>
            <a:endParaRPr sz="1092" dirty="0"/>
          </a:p>
        </p:txBody>
      </p:sp>
      <p:sp>
        <p:nvSpPr>
          <p:cNvPr id="72" name="object 30">
            <a:extLst>
              <a:ext uri="{FF2B5EF4-FFF2-40B4-BE49-F238E27FC236}">
                <a16:creationId xmlns:a16="http://schemas.microsoft.com/office/drawing/2014/main" id="{582FCCA4-E289-7D34-CA5A-143AD984FDDA}"/>
              </a:ext>
            </a:extLst>
          </p:cNvPr>
          <p:cNvSpPr/>
          <p:nvPr/>
        </p:nvSpPr>
        <p:spPr>
          <a:xfrm>
            <a:off x="5681918" y="1777868"/>
            <a:ext cx="792000" cy="864000"/>
          </a:xfrm>
          <a:custGeom>
            <a:avLst/>
            <a:gdLst/>
            <a:ahLst/>
            <a:cxnLst/>
            <a:rect l="l" t="t" r="r" b="b"/>
            <a:pathLst>
              <a:path w="1196975" h="1345565">
                <a:moveTo>
                  <a:pt x="599698" y="0"/>
                </a:moveTo>
                <a:lnTo>
                  <a:pt x="596871" y="0"/>
                </a:lnTo>
                <a:lnTo>
                  <a:pt x="596871" y="293"/>
                </a:lnTo>
                <a:lnTo>
                  <a:pt x="577995" y="2478"/>
                </a:lnTo>
                <a:lnTo>
                  <a:pt x="540738" y="11642"/>
                </a:lnTo>
                <a:lnTo>
                  <a:pt x="179271" y="214569"/>
                </a:lnTo>
                <a:lnTo>
                  <a:pt x="101944" y="262745"/>
                </a:lnTo>
                <a:lnTo>
                  <a:pt x="54347" y="302122"/>
                </a:lnTo>
                <a:lnTo>
                  <a:pt x="19904" y="353193"/>
                </a:lnTo>
                <a:lnTo>
                  <a:pt x="6831" y="389832"/>
                </a:lnTo>
                <a:lnTo>
                  <a:pt x="1643" y="432384"/>
                </a:lnTo>
                <a:lnTo>
                  <a:pt x="0" y="952235"/>
                </a:lnTo>
                <a:lnTo>
                  <a:pt x="6130" y="982628"/>
                </a:lnTo>
                <a:lnTo>
                  <a:pt x="59202" y="1045612"/>
                </a:lnTo>
                <a:lnTo>
                  <a:pt x="144068" y="1104898"/>
                </a:lnTo>
                <a:lnTo>
                  <a:pt x="143921" y="1104971"/>
                </a:lnTo>
                <a:lnTo>
                  <a:pt x="144141" y="1104971"/>
                </a:lnTo>
                <a:lnTo>
                  <a:pt x="339465" y="1221941"/>
                </a:lnTo>
                <a:lnTo>
                  <a:pt x="498937" y="1313698"/>
                </a:lnTo>
                <a:lnTo>
                  <a:pt x="524031" y="1329727"/>
                </a:lnTo>
                <a:lnTo>
                  <a:pt x="542705" y="1338351"/>
                </a:lnTo>
                <a:lnTo>
                  <a:pt x="564238" y="1342523"/>
                </a:lnTo>
                <a:lnTo>
                  <a:pt x="597908" y="1345194"/>
                </a:lnTo>
                <a:lnTo>
                  <a:pt x="597929" y="1328263"/>
                </a:lnTo>
                <a:lnTo>
                  <a:pt x="597939" y="1344472"/>
                </a:lnTo>
                <a:lnTo>
                  <a:pt x="637613" y="1338033"/>
                </a:lnTo>
                <a:lnTo>
                  <a:pt x="690088" y="1317963"/>
                </a:lnTo>
                <a:lnTo>
                  <a:pt x="857104" y="1221941"/>
                </a:lnTo>
                <a:lnTo>
                  <a:pt x="1052428" y="1104971"/>
                </a:lnTo>
                <a:lnTo>
                  <a:pt x="1052637" y="1104971"/>
                </a:lnTo>
                <a:lnTo>
                  <a:pt x="1052501" y="1104898"/>
                </a:lnTo>
                <a:lnTo>
                  <a:pt x="1116719" y="1062208"/>
                </a:lnTo>
                <a:lnTo>
                  <a:pt x="1122169" y="1058424"/>
                </a:lnTo>
                <a:lnTo>
                  <a:pt x="1172301" y="998099"/>
                </a:lnTo>
                <a:lnTo>
                  <a:pt x="1189768" y="952601"/>
                </a:lnTo>
                <a:lnTo>
                  <a:pt x="1196486" y="904998"/>
                </a:lnTo>
                <a:lnTo>
                  <a:pt x="1194926" y="432384"/>
                </a:lnTo>
                <a:lnTo>
                  <a:pt x="1189738" y="389832"/>
                </a:lnTo>
                <a:lnTo>
                  <a:pt x="1176665" y="353193"/>
                </a:lnTo>
                <a:lnTo>
                  <a:pt x="1142222" y="302122"/>
                </a:lnTo>
                <a:lnTo>
                  <a:pt x="1094626" y="262745"/>
                </a:lnTo>
                <a:lnTo>
                  <a:pt x="1017288" y="214569"/>
                </a:lnTo>
                <a:lnTo>
                  <a:pt x="687842" y="25444"/>
                </a:lnTo>
                <a:lnTo>
                  <a:pt x="637319" y="6269"/>
                </a:lnTo>
                <a:lnTo>
                  <a:pt x="599698" y="293"/>
                </a:lnTo>
                <a:lnTo>
                  <a:pt x="599698" y="0"/>
                </a:lnTo>
                <a:close/>
              </a:path>
            </a:pathLst>
          </a:custGeom>
          <a:solidFill>
            <a:schemeClr val="accent1"/>
          </a:solidFill>
        </p:spPr>
        <p:txBody>
          <a:bodyPr wrap="square" lIns="0" tIns="0" rIns="0" bIns="0" rtlCol="0"/>
          <a:lstStyle/>
          <a:p>
            <a:endParaRPr sz="1092" dirty="0"/>
          </a:p>
        </p:txBody>
      </p:sp>
      <p:sp>
        <p:nvSpPr>
          <p:cNvPr id="179" name="object 30">
            <a:extLst>
              <a:ext uri="{FF2B5EF4-FFF2-40B4-BE49-F238E27FC236}">
                <a16:creationId xmlns:a16="http://schemas.microsoft.com/office/drawing/2014/main" id="{A6ADC3C4-8D3D-F957-0FA5-46D8D70E8E10}"/>
              </a:ext>
            </a:extLst>
          </p:cNvPr>
          <p:cNvSpPr/>
          <p:nvPr/>
        </p:nvSpPr>
        <p:spPr>
          <a:xfrm>
            <a:off x="4557677" y="1777868"/>
            <a:ext cx="792000" cy="864000"/>
          </a:xfrm>
          <a:custGeom>
            <a:avLst/>
            <a:gdLst/>
            <a:ahLst/>
            <a:cxnLst/>
            <a:rect l="l" t="t" r="r" b="b"/>
            <a:pathLst>
              <a:path w="1196975" h="1345565">
                <a:moveTo>
                  <a:pt x="599698" y="0"/>
                </a:moveTo>
                <a:lnTo>
                  <a:pt x="596871" y="0"/>
                </a:lnTo>
                <a:lnTo>
                  <a:pt x="596871" y="293"/>
                </a:lnTo>
                <a:lnTo>
                  <a:pt x="577995" y="2478"/>
                </a:lnTo>
                <a:lnTo>
                  <a:pt x="540738" y="11642"/>
                </a:lnTo>
                <a:lnTo>
                  <a:pt x="179271" y="214569"/>
                </a:lnTo>
                <a:lnTo>
                  <a:pt x="101944" y="262745"/>
                </a:lnTo>
                <a:lnTo>
                  <a:pt x="54347" y="302122"/>
                </a:lnTo>
                <a:lnTo>
                  <a:pt x="19904" y="353193"/>
                </a:lnTo>
                <a:lnTo>
                  <a:pt x="6831" y="389832"/>
                </a:lnTo>
                <a:lnTo>
                  <a:pt x="1643" y="432384"/>
                </a:lnTo>
                <a:lnTo>
                  <a:pt x="0" y="952235"/>
                </a:lnTo>
                <a:lnTo>
                  <a:pt x="6130" y="982628"/>
                </a:lnTo>
                <a:lnTo>
                  <a:pt x="59202" y="1045612"/>
                </a:lnTo>
                <a:lnTo>
                  <a:pt x="144068" y="1104898"/>
                </a:lnTo>
                <a:lnTo>
                  <a:pt x="143921" y="1104971"/>
                </a:lnTo>
                <a:lnTo>
                  <a:pt x="144141" y="1104971"/>
                </a:lnTo>
                <a:lnTo>
                  <a:pt x="339465" y="1221941"/>
                </a:lnTo>
                <a:lnTo>
                  <a:pt x="498937" y="1313698"/>
                </a:lnTo>
                <a:lnTo>
                  <a:pt x="524031" y="1329727"/>
                </a:lnTo>
                <a:lnTo>
                  <a:pt x="542705" y="1338351"/>
                </a:lnTo>
                <a:lnTo>
                  <a:pt x="564238" y="1342523"/>
                </a:lnTo>
                <a:lnTo>
                  <a:pt x="597908" y="1345194"/>
                </a:lnTo>
                <a:lnTo>
                  <a:pt x="597929" y="1328263"/>
                </a:lnTo>
                <a:lnTo>
                  <a:pt x="597939" y="1344472"/>
                </a:lnTo>
                <a:lnTo>
                  <a:pt x="637613" y="1338033"/>
                </a:lnTo>
                <a:lnTo>
                  <a:pt x="690088" y="1317963"/>
                </a:lnTo>
                <a:lnTo>
                  <a:pt x="857104" y="1221941"/>
                </a:lnTo>
                <a:lnTo>
                  <a:pt x="1052428" y="1104971"/>
                </a:lnTo>
                <a:lnTo>
                  <a:pt x="1052637" y="1104971"/>
                </a:lnTo>
                <a:lnTo>
                  <a:pt x="1052501" y="1104898"/>
                </a:lnTo>
                <a:lnTo>
                  <a:pt x="1116719" y="1062208"/>
                </a:lnTo>
                <a:lnTo>
                  <a:pt x="1122169" y="1058424"/>
                </a:lnTo>
                <a:lnTo>
                  <a:pt x="1172301" y="998099"/>
                </a:lnTo>
                <a:lnTo>
                  <a:pt x="1189768" y="952601"/>
                </a:lnTo>
                <a:lnTo>
                  <a:pt x="1196486" y="904998"/>
                </a:lnTo>
                <a:lnTo>
                  <a:pt x="1194926" y="432384"/>
                </a:lnTo>
                <a:lnTo>
                  <a:pt x="1189738" y="389832"/>
                </a:lnTo>
                <a:lnTo>
                  <a:pt x="1176665" y="353193"/>
                </a:lnTo>
                <a:lnTo>
                  <a:pt x="1142222" y="302122"/>
                </a:lnTo>
                <a:lnTo>
                  <a:pt x="1094626" y="262745"/>
                </a:lnTo>
                <a:lnTo>
                  <a:pt x="1017288" y="214569"/>
                </a:lnTo>
                <a:lnTo>
                  <a:pt x="687842" y="25444"/>
                </a:lnTo>
                <a:lnTo>
                  <a:pt x="637319" y="6269"/>
                </a:lnTo>
                <a:lnTo>
                  <a:pt x="599698" y="293"/>
                </a:lnTo>
                <a:lnTo>
                  <a:pt x="599698" y="0"/>
                </a:lnTo>
                <a:close/>
              </a:path>
            </a:pathLst>
          </a:custGeom>
          <a:solidFill>
            <a:schemeClr val="accent1"/>
          </a:solidFill>
        </p:spPr>
        <p:txBody>
          <a:bodyPr wrap="square" lIns="0" tIns="0" rIns="0" bIns="0" rtlCol="0"/>
          <a:lstStyle/>
          <a:p>
            <a:endParaRPr sz="1092" dirty="0"/>
          </a:p>
        </p:txBody>
      </p:sp>
      <p:sp>
        <p:nvSpPr>
          <p:cNvPr id="177" name="object 48">
            <a:extLst>
              <a:ext uri="{FF2B5EF4-FFF2-40B4-BE49-F238E27FC236}">
                <a16:creationId xmlns:a16="http://schemas.microsoft.com/office/drawing/2014/main" id="{ADF6C730-AFEF-C3A2-C49D-C8E886601143}"/>
              </a:ext>
            </a:extLst>
          </p:cNvPr>
          <p:cNvSpPr/>
          <p:nvPr/>
        </p:nvSpPr>
        <p:spPr>
          <a:xfrm>
            <a:off x="9323541" y="4139799"/>
            <a:ext cx="792000" cy="864000"/>
          </a:xfrm>
          <a:custGeom>
            <a:avLst/>
            <a:gdLst/>
            <a:ahLst/>
            <a:cxnLst/>
            <a:rect l="l" t="t" r="r" b="b"/>
            <a:pathLst>
              <a:path w="1290320" h="1414145">
                <a:moveTo>
                  <a:pt x="646664" y="0"/>
                </a:moveTo>
                <a:lnTo>
                  <a:pt x="643628" y="0"/>
                </a:lnTo>
                <a:lnTo>
                  <a:pt x="643628" y="314"/>
                </a:lnTo>
                <a:lnTo>
                  <a:pt x="623271" y="2615"/>
                </a:lnTo>
                <a:lnTo>
                  <a:pt x="583090" y="12244"/>
                </a:lnTo>
                <a:lnTo>
                  <a:pt x="193317" y="225490"/>
                </a:lnTo>
                <a:lnTo>
                  <a:pt x="109927" y="276106"/>
                </a:lnTo>
                <a:lnTo>
                  <a:pt x="58601" y="317489"/>
                </a:lnTo>
                <a:lnTo>
                  <a:pt x="21458" y="371161"/>
                </a:lnTo>
                <a:lnTo>
                  <a:pt x="7367" y="409653"/>
                </a:lnTo>
                <a:lnTo>
                  <a:pt x="1773" y="454373"/>
                </a:lnTo>
                <a:lnTo>
                  <a:pt x="0" y="1000641"/>
                </a:lnTo>
                <a:lnTo>
                  <a:pt x="6611" y="1032577"/>
                </a:lnTo>
                <a:lnTo>
                  <a:pt x="63834" y="1098762"/>
                </a:lnTo>
                <a:lnTo>
                  <a:pt x="155349" y="1161064"/>
                </a:lnTo>
                <a:lnTo>
                  <a:pt x="155192" y="1161137"/>
                </a:lnTo>
                <a:lnTo>
                  <a:pt x="155433" y="1161137"/>
                </a:lnTo>
                <a:lnTo>
                  <a:pt x="366055" y="1284065"/>
                </a:lnTo>
                <a:lnTo>
                  <a:pt x="538018" y="1380481"/>
                </a:lnTo>
                <a:lnTo>
                  <a:pt x="565077" y="1397325"/>
                </a:lnTo>
                <a:lnTo>
                  <a:pt x="585213" y="1406386"/>
                </a:lnTo>
                <a:lnTo>
                  <a:pt x="608432" y="1410767"/>
                </a:lnTo>
                <a:lnTo>
                  <a:pt x="644738" y="1413569"/>
                </a:lnTo>
                <a:lnTo>
                  <a:pt x="644769" y="1395789"/>
                </a:lnTo>
                <a:lnTo>
                  <a:pt x="644780" y="1412815"/>
                </a:lnTo>
                <a:lnTo>
                  <a:pt x="687554" y="1406049"/>
                </a:lnTo>
                <a:lnTo>
                  <a:pt x="744137" y="1384962"/>
                </a:lnTo>
                <a:lnTo>
                  <a:pt x="924237" y="1284065"/>
                </a:lnTo>
                <a:lnTo>
                  <a:pt x="1134859" y="1161137"/>
                </a:lnTo>
                <a:lnTo>
                  <a:pt x="1135089" y="1161137"/>
                </a:lnTo>
                <a:lnTo>
                  <a:pt x="1134943" y="1161064"/>
                </a:lnTo>
                <a:lnTo>
                  <a:pt x="1204187" y="1116206"/>
                </a:lnTo>
                <a:lnTo>
                  <a:pt x="1210064" y="1112233"/>
                </a:lnTo>
                <a:lnTo>
                  <a:pt x="1264120" y="1048835"/>
                </a:lnTo>
                <a:lnTo>
                  <a:pt x="1282958" y="1001027"/>
                </a:lnTo>
                <a:lnTo>
                  <a:pt x="1290205" y="951007"/>
                </a:lnTo>
                <a:lnTo>
                  <a:pt x="1288519" y="454373"/>
                </a:lnTo>
                <a:lnTo>
                  <a:pt x="1282924" y="409653"/>
                </a:lnTo>
                <a:lnTo>
                  <a:pt x="1268823" y="371161"/>
                </a:lnTo>
                <a:lnTo>
                  <a:pt x="1231686" y="317489"/>
                </a:lnTo>
                <a:lnTo>
                  <a:pt x="1180365" y="276106"/>
                </a:lnTo>
                <a:lnTo>
                  <a:pt x="1096975" y="225490"/>
                </a:lnTo>
                <a:lnTo>
                  <a:pt x="741719" y="26753"/>
                </a:lnTo>
                <a:lnTo>
                  <a:pt x="687239" y="6599"/>
                </a:lnTo>
                <a:lnTo>
                  <a:pt x="646664" y="314"/>
                </a:lnTo>
                <a:lnTo>
                  <a:pt x="646664" y="0"/>
                </a:lnTo>
                <a:close/>
              </a:path>
            </a:pathLst>
          </a:custGeom>
          <a:solidFill>
            <a:srgbClr val="6BC4E8"/>
          </a:solidFill>
        </p:spPr>
        <p:txBody>
          <a:bodyPr wrap="square" lIns="0" tIns="0" rIns="0" bIns="0" rtlCol="0"/>
          <a:lstStyle/>
          <a:p>
            <a:endParaRPr sz="1092"/>
          </a:p>
        </p:txBody>
      </p:sp>
      <p:sp>
        <p:nvSpPr>
          <p:cNvPr id="175" name="object 48">
            <a:extLst>
              <a:ext uri="{FF2B5EF4-FFF2-40B4-BE49-F238E27FC236}">
                <a16:creationId xmlns:a16="http://schemas.microsoft.com/office/drawing/2014/main" id="{FAF02141-CF33-AD66-8A8F-BE4746AC1C0D}"/>
              </a:ext>
            </a:extLst>
          </p:cNvPr>
          <p:cNvSpPr/>
          <p:nvPr/>
        </p:nvSpPr>
        <p:spPr>
          <a:xfrm>
            <a:off x="4557676" y="4139799"/>
            <a:ext cx="792000" cy="864000"/>
          </a:xfrm>
          <a:custGeom>
            <a:avLst/>
            <a:gdLst/>
            <a:ahLst/>
            <a:cxnLst/>
            <a:rect l="l" t="t" r="r" b="b"/>
            <a:pathLst>
              <a:path w="1290320" h="1414145">
                <a:moveTo>
                  <a:pt x="646664" y="0"/>
                </a:moveTo>
                <a:lnTo>
                  <a:pt x="643628" y="0"/>
                </a:lnTo>
                <a:lnTo>
                  <a:pt x="643628" y="314"/>
                </a:lnTo>
                <a:lnTo>
                  <a:pt x="623271" y="2615"/>
                </a:lnTo>
                <a:lnTo>
                  <a:pt x="583090" y="12244"/>
                </a:lnTo>
                <a:lnTo>
                  <a:pt x="193317" y="225490"/>
                </a:lnTo>
                <a:lnTo>
                  <a:pt x="109927" y="276106"/>
                </a:lnTo>
                <a:lnTo>
                  <a:pt x="58601" y="317489"/>
                </a:lnTo>
                <a:lnTo>
                  <a:pt x="21458" y="371161"/>
                </a:lnTo>
                <a:lnTo>
                  <a:pt x="7367" y="409653"/>
                </a:lnTo>
                <a:lnTo>
                  <a:pt x="1773" y="454373"/>
                </a:lnTo>
                <a:lnTo>
                  <a:pt x="0" y="1000641"/>
                </a:lnTo>
                <a:lnTo>
                  <a:pt x="6611" y="1032577"/>
                </a:lnTo>
                <a:lnTo>
                  <a:pt x="63834" y="1098762"/>
                </a:lnTo>
                <a:lnTo>
                  <a:pt x="155349" y="1161064"/>
                </a:lnTo>
                <a:lnTo>
                  <a:pt x="155192" y="1161137"/>
                </a:lnTo>
                <a:lnTo>
                  <a:pt x="155433" y="1161137"/>
                </a:lnTo>
                <a:lnTo>
                  <a:pt x="366055" y="1284065"/>
                </a:lnTo>
                <a:lnTo>
                  <a:pt x="538018" y="1380481"/>
                </a:lnTo>
                <a:lnTo>
                  <a:pt x="565077" y="1397325"/>
                </a:lnTo>
                <a:lnTo>
                  <a:pt x="585213" y="1406386"/>
                </a:lnTo>
                <a:lnTo>
                  <a:pt x="608432" y="1410767"/>
                </a:lnTo>
                <a:lnTo>
                  <a:pt x="644738" y="1413569"/>
                </a:lnTo>
                <a:lnTo>
                  <a:pt x="644769" y="1395789"/>
                </a:lnTo>
                <a:lnTo>
                  <a:pt x="644780" y="1412815"/>
                </a:lnTo>
                <a:lnTo>
                  <a:pt x="687554" y="1406049"/>
                </a:lnTo>
                <a:lnTo>
                  <a:pt x="744137" y="1384962"/>
                </a:lnTo>
                <a:lnTo>
                  <a:pt x="924237" y="1284065"/>
                </a:lnTo>
                <a:lnTo>
                  <a:pt x="1134859" y="1161137"/>
                </a:lnTo>
                <a:lnTo>
                  <a:pt x="1135089" y="1161137"/>
                </a:lnTo>
                <a:lnTo>
                  <a:pt x="1134943" y="1161064"/>
                </a:lnTo>
                <a:lnTo>
                  <a:pt x="1204187" y="1116206"/>
                </a:lnTo>
                <a:lnTo>
                  <a:pt x="1210064" y="1112233"/>
                </a:lnTo>
                <a:lnTo>
                  <a:pt x="1264120" y="1048835"/>
                </a:lnTo>
                <a:lnTo>
                  <a:pt x="1282958" y="1001027"/>
                </a:lnTo>
                <a:lnTo>
                  <a:pt x="1290205" y="951007"/>
                </a:lnTo>
                <a:lnTo>
                  <a:pt x="1288519" y="454373"/>
                </a:lnTo>
                <a:lnTo>
                  <a:pt x="1282924" y="409653"/>
                </a:lnTo>
                <a:lnTo>
                  <a:pt x="1268823" y="371161"/>
                </a:lnTo>
                <a:lnTo>
                  <a:pt x="1231686" y="317489"/>
                </a:lnTo>
                <a:lnTo>
                  <a:pt x="1180365" y="276106"/>
                </a:lnTo>
                <a:lnTo>
                  <a:pt x="1096975" y="225490"/>
                </a:lnTo>
                <a:lnTo>
                  <a:pt x="741719" y="26753"/>
                </a:lnTo>
                <a:lnTo>
                  <a:pt x="687239" y="6599"/>
                </a:lnTo>
                <a:lnTo>
                  <a:pt x="646664" y="314"/>
                </a:lnTo>
                <a:lnTo>
                  <a:pt x="646664" y="0"/>
                </a:lnTo>
                <a:close/>
              </a:path>
            </a:pathLst>
          </a:custGeom>
          <a:solidFill>
            <a:srgbClr val="6BC4E8"/>
          </a:solidFill>
        </p:spPr>
        <p:txBody>
          <a:bodyPr wrap="square" lIns="0" tIns="0" rIns="0" bIns="0" rtlCol="0"/>
          <a:lstStyle/>
          <a:p>
            <a:endParaRPr sz="1092"/>
          </a:p>
        </p:txBody>
      </p:sp>
      <p:grpSp>
        <p:nvGrpSpPr>
          <p:cNvPr id="2" name="object 2"/>
          <p:cNvGrpSpPr/>
          <p:nvPr/>
        </p:nvGrpSpPr>
        <p:grpSpPr>
          <a:xfrm>
            <a:off x="1586030" y="2942928"/>
            <a:ext cx="792000" cy="864000"/>
            <a:chOff x="2614775" y="4693216"/>
            <a:chExt cx="1306066" cy="1424800"/>
          </a:xfrm>
        </p:grpSpPr>
        <p:sp>
          <p:nvSpPr>
            <p:cNvPr id="3" name="object 3"/>
            <p:cNvSpPr/>
            <p:nvPr/>
          </p:nvSpPr>
          <p:spPr>
            <a:xfrm>
              <a:off x="2614775" y="4693216"/>
              <a:ext cx="1306066" cy="1424800"/>
            </a:xfrm>
            <a:custGeom>
              <a:avLst/>
              <a:gdLst/>
              <a:ahLst/>
              <a:cxnLst/>
              <a:rect l="l" t="t" r="r" b="b"/>
              <a:pathLst>
                <a:path w="1257300" h="1414145">
                  <a:moveTo>
                    <a:pt x="630179" y="0"/>
                  </a:moveTo>
                  <a:lnTo>
                    <a:pt x="627216" y="0"/>
                  </a:lnTo>
                  <a:lnTo>
                    <a:pt x="627216" y="314"/>
                  </a:lnTo>
                  <a:lnTo>
                    <a:pt x="607376" y="2615"/>
                  </a:lnTo>
                  <a:lnTo>
                    <a:pt x="568220" y="12244"/>
                  </a:lnTo>
                  <a:lnTo>
                    <a:pt x="188392" y="225490"/>
                  </a:lnTo>
                  <a:lnTo>
                    <a:pt x="107127" y="276106"/>
                  </a:lnTo>
                  <a:lnTo>
                    <a:pt x="57113" y="317489"/>
                  </a:lnTo>
                  <a:lnTo>
                    <a:pt x="20920" y="371161"/>
                  </a:lnTo>
                  <a:lnTo>
                    <a:pt x="7181" y="409653"/>
                  </a:lnTo>
                  <a:lnTo>
                    <a:pt x="1727" y="454373"/>
                  </a:lnTo>
                  <a:lnTo>
                    <a:pt x="0" y="1000641"/>
                  </a:lnTo>
                  <a:lnTo>
                    <a:pt x="6443" y="1032577"/>
                  </a:lnTo>
                  <a:lnTo>
                    <a:pt x="62207" y="1098762"/>
                  </a:lnTo>
                  <a:lnTo>
                    <a:pt x="151387" y="1161064"/>
                  </a:lnTo>
                  <a:lnTo>
                    <a:pt x="151241" y="1161137"/>
                  </a:lnTo>
                  <a:lnTo>
                    <a:pt x="151471" y="1161137"/>
                  </a:lnTo>
                  <a:lnTo>
                    <a:pt x="356721" y="1284065"/>
                  </a:lnTo>
                  <a:lnTo>
                    <a:pt x="524298" y="1380481"/>
                  </a:lnTo>
                  <a:lnTo>
                    <a:pt x="550666" y="1397325"/>
                  </a:lnTo>
                  <a:lnTo>
                    <a:pt x="570288" y="1406386"/>
                  </a:lnTo>
                  <a:lnTo>
                    <a:pt x="592915" y="1410767"/>
                  </a:lnTo>
                  <a:lnTo>
                    <a:pt x="628294" y="1413569"/>
                  </a:lnTo>
                  <a:lnTo>
                    <a:pt x="628326" y="1395789"/>
                  </a:lnTo>
                  <a:lnTo>
                    <a:pt x="628336" y="1412815"/>
                  </a:lnTo>
                  <a:lnTo>
                    <a:pt x="670020" y="1406049"/>
                  </a:lnTo>
                  <a:lnTo>
                    <a:pt x="725158" y="1384962"/>
                  </a:lnTo>
                  <a:lnTo>
                    <a:pt x="900673" y="1284065"/>
                  </a:lnTo>
                  <a:lnTo>
                    <a:pt x="1105913" y="1161137"/>
                  </a:lnTo>
                  <a:lnTo>
                    <a:pt x="1106144" y="1161137"/>
                  </a:lnTo>
                  <a:lnTo>
                    <a:pt x="1105997" y="1161064"/>
                  </a:lnTo>
                  <a:lnTo>
                    <a:pt x="1173482" y="1116206"/>
                  </a:lnTo>
                  <a:lnTo>
                    <a:pt x="1179210" y="1112233"/>
                  </a:lnTo>
                  <a:lnTo>
                    <a:pt x="1231884" y="1048835"/>
                  </a:lnTo>
                  <a:lnTo>
                    <a:pt x="1250239" y="1001027"/>
                  </a:lnTo>
                  <a:lnTo>
                    <a:pt x="1257301" y="951007"/>
                  </a:lnTo>
                  <a:lnTo>
                    <a:pt x="1255657" y="454373"/>
                  </a:lnTo>
                  <a:lnTo>
                    <a:pt x="1250209" y="409653"/>
                  </a:lnTo>
                  <a:lnTo>
                    <a:pt x="1236475" y="371161"/>
                  </a:lnTo>
                  <a:lnTo>
                    <a:pt x="1200274" y="317489"/>
                  </a:lnTo>
                  <a:lnTo>
                    <a:pt x="1150268" y="276106"/>
                  </a:lnTo>
                  <a:lnTo>
                    <a:pt x="1068993" y="225490"/>
                  </a:lnTo>
                  <a:lnTo>
                    <a:pt x="722794" y="26753"/>
                  </a:lnTo>
                  <a:lnTo>
                    <a:pt x="669713" y="6599"/>
                  </a:lnTo>
                  <a:lnTo>
                    <a:pt x="630179" y="314"/>
                  </a:lnTo>
                  <a:lnTo>
                    <a:pt x="630179" y="0"/>
                  </a:lnTo>
                  <a:close/>
                </a:path>
              </a:pathLst>
            </a:custGeom>
            <a:solidFill>
              <a:srgbClr val="6BC4E8"/>
            </a:solidFill>
          </p:spPr>
          <p:txBody>
            <a:bodyPr wrap="square" lIns="0" tIns="0" rIns="0" bIns="0" rtlCol="0"/>
            <a:lstStyle/>
            <a:p>
              <a:endParaRPr sz="1092" dirty="0"/>
            </a:p>
          </p:txBody>
        </p:sp>
        <p:sp>
          <p:nvSpPr>
            <p:cNvPr id="4" name="object 4"/>
            <p:cNvSpPr/>
            <p:nvPr/>
          </p:nvSpPr>
          <p:spPr>
            <a:xfrm>
              <a:off x="2845381" y="4992715"/>
              <a:ext cx="798830" cy="838835"/>
            </a:xfrm>
            <a:custGeom>
              <a:avLst/>
              <a:gdLst/>
              <a:ahLst/>
              <a:cxnLst/>
              <a:rect l="l" t="t" r="r" b="b"/>
              <a:pathLst>
                <a:path w="798829" h="838835">
                  <a:moveTo>
                    <a:pt x="476634" y="477472"/>
                  </a:moveTo>
                  <a:lnTo>
                    <a:pt x="327246" y="477472"/>
                  </a:lnTo>
                  <a:lnTo>
                    <a:pt x="340757" y="486613"/>
                  </a:lnTo>
                  <a:lnTo>
                    <a:pt x="355303" y="493830"/>
                  </a:lnTo>
                  <a:lnTo>
                    <a:pt x="370681" y="499041"/>
                  </a:lnTo>
                  <a:lnTo>
                    <a:pt x="386689" y="502162"/>
                  </a:lnTo>
                  <a:lnTo>
                    <a:pt x="386689" y="657089"/>
                  </a:lnTo>
                  <a:lnTo>
                    <a:pt x="356537" y="667892"/>
                  </a:lnTo>
                  <a:lnTo>
                    <a:pt x="332357" y="687925"/>
                  </a:lnTo>
                  <a:lnTo>
                    <a:pt x="316277" y="715071"/>
                  </a:lnTo>
                  <a:lnTo>
                    <a:pt x="310440" y="747212"/>
                  </a:lnTo>
                  <a:lnTo>
                    <a:pt x="317642" y="782796"/>
                  </a:lnTo>
                  <a:lnTo>
                    <a:pt x="337271" y="811882"/>
                  </a:lnTo>
                  <a:lnTo>
                    <a:pt x="366360" y="831507"/>
                  </a:lnTo>
                  <a:lnTo>
                    <a:pt x="401945" y="838707"/>
                  </a:lnTo>
                  <a:lnTo>
                    <a:pt x="437529" y="831507"/>
                  </a:lnTo>
                  <a:lnTo>
                    <a:pt x="466615" y="811882"/>
                  </a:lnTo>
                  <a:lnTo>
                    <a:pt x="469096" y="808205"/>
                  </a:lnTo>
                  <a:lnTo>
                    <a:pt x="401924" y="808205"/>
                  </a:lnTo>
                  <a:lnTo>
                    <a:pt x="378201" y="803406"/>
                  </a:lnTo>
                  <a:lnTo>
                    <a:pt x="358812" y="790325"/>
                  </a:lnTo>
                  <a:lnTo>
                    <a:pt x="345731" y="770936"/>
                  </a:lnTo>
                  <a:lnTo>
                    <a:pt x="340932" y="747212"/>
                  </a:lnTo>
                  <a:lnTo>
                    <a:pt x="345731" y="723489"/>
                  </a:lnTo>
                  <a:lnTo>
                    <a:pt x="358812" y="704100"/>
                  </a:lnTo>
                  <a:lnTo>
                    <a:pt x="378201" y="691019"/>
                  </a:lnTo>
                  <a:lnTo>
                    <a:pt x="401924" y="686219"/>
                  </a:lnTo>
                  <a:lnTo>
                    <a:pt x="469458" y="686219"/>
                  </a:lnTo>
                  <a:lnTo>
                    <a:pt x="447331" y="667892"/>
                  </a:lnTo>
                  <a:lnTo>
                    <a:pt x="417191" y="657089"/>
                  </a:lnTo>
                  <a:lnTo>
                    <a:pt x="417191" y="502162"/>
                  </a:lnTo>
                  <a:lnTo>
                    <a:pt x="433199" y="499041"/>
                  </a:lnTo>
                  <a:lnTo>
                    <a:pt x="448577" y="493830"/>
                  </a:lnTo>
                  <a:lnTo>
                    <a:pt x="463123" y="486613"/>
                  </a:lnTo>
                  <a:lnTo>
                    <a:pt x="476634" y="477472"/>
                  </a:lnTo>
                  <a:close/>
                </a:path>
                <a:path w="798829" h="838835">
                  <a:moveTo>
                    <a:pt x="469458" y="686219"/>
                  </a:moveTo>
                  <a:lnTo>
                    <a:pt x="401924" y="686219"/>
                  </a:lnTo>
                  <a:lnTo>
                    <a:pt x="425648" y="691019"/>
                  </a:lnTo>
                  <a:lnTo>
                    <a:pt x="445037" y="704100"/>
                  </a:lnTo>
                  <a:lnTo>
                    <a:pt x="458118" y="723489"/>
                  </a:lnTo>
                  <a:lnTo>
                    <a:pt x="462917" y="747212"/>
                  </a:lnTo>
                  <a:lnTo>
                    <a:pt x="458192" y="770573"/>
                  </a:lnTo>
                  <a:lnTo>
                    <a:pt x="458118" y="770936"/>
                  </a:lnTo>
                  <a:lnTo>
                    <a:pt x="445037" y="790325"/>
                  </a:lnTo>
                  <a:lnTo>
                    <a:pt x="425648" y="803406"/>
                  </a:lnTo>
                  <a:lnTo>
                    <a:pt x="401924" y="808205"/>
                  </a:lnTo>
                  <a:lnTo>
                    <a:pt x="469096" y="808205"/>
                  </a:lnTo>
                  <a:lnTo>
                    <a:pt x="486240" y="782796"/>
                  </a:lnTo>
                  <a:lnTo>
                    <a:pt x="493440" y="747212"/>
                  </a:lnTo>
                  <a:lnTo>
                    <a:pt x="487601" y="715071"/>
                  </a:lnTo>
                  <a:lnTo>
                    <a:pt x="471517" y="687925"/>
                  </a:lnTo>
                  <a:lnTo>
                    <a:pt x="469458" y="686219"/>
                  </a:lnTo>
                  <a:close/>
                </a:path>
                <a:path w="798829" h="838835">
                  <a:moveTo>
                    <a:pt x="91494" y="587573"/>
                  </a:moveTo>
                  <a:lnTo>
                    <a:pt x="55911" y="594774"/>
                  </a:lnTo>
                  <a:lnTo>
                    <a:pt x="26825" y="614400"/>
                  </a:lnTo>
                  <a:lnTo>
                    <a:pt x="7200" y="643489"/>
                  </a:lnTo>
                  <a:lnTo>
                    <a:pt x="0" y="679078"/>
                  </a:lnTo>
                  <a:lnTo>
                    <a:pt x="7200" y="714657"/>
                  </a:lnTo>
                  <a:lnTo>
                    <a:pt x="26825" y="743744"/>
                  </a:lnTo>
                  <a:lnTo>
                    <a:pt x="55911" y="763371"/>
                  </a:lnTo>
                  <a:lnTo>
                    <a:pt x="91494" y="770573"/>
                  </a:lnTo>
                  <a:lnTo>
                    <a:pt x="127078" y="763371"/>
                  </a:lnTo>
                  <a:lnTo>
                    <a:pt x="156164" y="743744"/>
                  </a:lnTo>
                  <a:lnTo>
                    <a:pt x="158642" y="740071"/>
                  </a:lnTo>
                  <a:lnTo>
                    <a:pt x="91494" y="740071"/>
                  </a:lnTo>
                  <a:lnTo>
                    <a:pt x="67769" y="735271"/>
                  </a:lnTo>
                  <a:lnTo>
                    <a:pt x="48376" y="722187"/>
                  </a:lnTo>
                  <a:lnTo>
                    <a:pt x="35291" y="702797"/>
                  </a:lnTo>
                  <a:lnTo>
                    <a:pt x="30491" y="679078"/>
                  </a:lnTo>
                  <a:lnTo>
                    <a:pt x="35218" y="655718"/>
                  </a:lnTo>
                  <a:lnTo>
                    <a:pt x="35291" y="655353"/>
                  </a:lnTo>
                  <a:lnTo>
                    <a:pt x="48376" y="635961"/>
                  </a:lnTo>
                  <a:lnTo>
                    <a:pt x="67769" y="622876"/>
                  </a:lnTo>
                  <a:lnTo>
                    <a:pt x="91494" y="618075"/>
                  </a:lnTo>
                  <a:lnTo>
                    <a:pt x="189001" y="618075"/>
                  </a:lnTo>
                  <a:lnTo>
                    <a:pt x="195569" y="611394"/>
                  </a:lnTo>
                  <a:lnTo>
                    <a:pt x="152853" y="611394"/>
                  </a:lnTo>
                  <a:lnTo>
                    <a:pt x="139388" y="601216"/>
                  </a:lnTo>
                  <a:lnTo>
                    <a:pt x="124404" y="593747"/>
                  </a:lnTo>
                  <a:lnTo>
                    <a:pt x="108305" y="589147"/>
                  </a:lnTo>
                  <a:lnTo>
                    <a:pt x="91494" y="587573"/>
                  </a:lnTo>
                  <a:close/>
                </a:path>
                <a:path w="798829" h="838835">
                  <a:moveTo>
                    <a:pt x="189001" y="618075"/>
                  </a:moveTo>
                  <a:lnTo>
                    <a:pt x="91494" y="618075"/>
                  </a:lnTo>
                  <a:lnTo>
                    <a:pt x="115213" y="622876"/>
                  </a:lnTo>
                  <a:lnTo>
                    <a:pt x="134603" y="635961"/>
                  </a:lnTo>
                  <a:lnTo>
                    <a:pt x="147686" y="655353"/>
                  </a:lnTo>
                  <a:lnTo>
                    <a:pt x="152487" y="679078"/>
                  </a:lnTo>
                  <a:lnTo>
                    <a:pt x="147686" y="702797"/>
                  </a:lnTo>
                  <a:lnTo>
                    <a:pt x="134603" y="722187"/>
                  </a:lnTo>
                  <a:lnTo>
                    <a:pt x="115213" y="735271"/>
                  </a:lnTo>
                  <a:lnTo>
                    <a:pt x="91494" y="740071"/>
                  </a:lnTo>
                  <a:lnTo>
                    <a:pt x="158642" y="740071"/>
                  </a:lnTo>
                  <a:lnTo>
                    <a:pt x="175788" y="714657"/>
                  </a:lnTo>
                  <a:lnTo>
                    <a:pt x="182989" y="679078"/>
                  </a:lnTo>
                  <a:lnTo>
                    <a:pt x="182330" y="668334"/>
                  </a:lnTo>
                  <a:lnTo>
                    <a:pt x="182291" y="667712"/>
                  </a:lnTo>
                  <a:lnTo>
                    <a:pt x="180289" y="657089"/>
                  </a:lnTo>
                  <a:lnTo>
                    <a:pt x="180190" y="656569"/>
                  </a:lnTo>
                  <a:lnTo>
                    <a:pt x="176719" y="645774"/>
                  </a:lnTo>
                  <a:lnTo>
                    <a:pt x="171910" y="635457"/>
                  </a:lnTo>
                  <a:lnTo>
                    <a:pt x="189001" y="618075"/>
                  </a:lnTo>
                  <a:close/>
                </a:path>
                <a:path w="798829" h="838835">
                  <a:moveTo>
                    <a:pt x="519724" y="477472"/>
                  </a:moveTo>
                  <a:lnTo>
                    <a:pt x="476634" y="477472"/>
                  </a:lnTo>
                  <a:lnTo>
                    <a:pt x="593584" y="594411"/>
                  </a:lnTo>
                  <a:lnTo>
                    <a:pt x="589864" y="601620"/>
                  </a:lnTo>
                  <a:lnTo>
                    <a:pt x="587160" y="609228"/>
                  </a:lnTo>
                  <a:lnTo>
                    <a:pt x="585500" y="617129"/>
                  </a:lnTo>
                  <a:lnTo>
                    <a:pt x="584914" y="625216"/>
                  </a:lnTo>
                  <a:lnTo>
                    <a:pt x="589714" y="648941"/>
                  </a:lnTo>
                  <a:lnTo>
                    <a:pt x="602799" y="668334"/>
                  </a:lnTo>
                  <a:lnTo>
                    <a:pt x="622192" y="681419"/>
                  </a:lnTo>
                  <a:lnTo>
                    <a:pt x="645917" y="686219"/>
                  </a:lnTo>
                  <a:lnTo>
                    <a:pt x="669636" y="681419"/>
                  </a:lnTo>
                  <a:lnTo>
                    <a:pt x="689026" y="668334"/>
                  </a:lnTo>
                  <a:lnTo>
                    <a:pt x="697537" y="655718"/>
                  </a:lnTo>
                  <a:lnTo>
                    <a:pt x="645917" y="655718"/>
                  </a:lnTo>
                  <a:lnTo>
                    <a:pt x="634052" y="653317"/>
                  </a:lnTo>
                  <a:lnTo>
                    <a:pt x="624356" y="646773"/>
                  </a:lnTo>
                  <a:lnTo>
                    <a:pt x="617815" y="637076"/>
                  </a:lnTo>
                  <a:lnTo>
                    <a:pt x="615415" y="625216"/>
                  </a:lnTo>
                  <a:lnTo>
                    <a:pt x="617815" y="613356"/>
                  </a:lnTo>
                  <a:lnTo>
                    <a:pt x="624356" y="603659"/>
                  </a:lnTo>
                  <a:lnTo>
                    <a:pt x="634052" y="597115"/>
                  </a:lnTo>
                  <a:lnTo>
                    <a:pt x="645624" y="594774"/>
                  </a:lnTo>
                  <a:lnTo>
                    <a:pt x="697572" y="594774"/>
                  </a:lnTo>
                  <a:lnTo>
                    <a:pt x="689026" y="582107"/>
                  </a:lnTo>
                  <a:lnTo>
                    <a:pt x="675324" y="572862"/>
                  </a:lnTo>
                  <a:lnTo>
                    <a:pt x="615122" y="572862"/>
                  </a:lnTo>
                  <a:lnTo>
                    <a:pt x="519724" y="477472"/>
                  </a:lnTo>
                  <a:close/>
                </a:path>
                <a:path w="798829" h="838835">
                  <a:moveTo>
                    <a:pt x="697572" y="594774"/>
                  </a:moveTo>
                  <a:lnTo>
                    <a:pt x="646210" y="594774"/>
                  </a:lnTo>
                  <a:lnTo>
                    <a:pt x="657776" y="597115"/>
                  </a:lnTo>
                  <a:lnTo>
                    <a:pt x="667469" y="603659"/>
                  </a:lnTo>
                  <a:lnTo>
                    <a:pt x="674009" y="613356"/>
                  </a:lnTo>
                  <a:lnTo>
                    <a:pt x="676408" y="625216"/>
                  </a:lnTo>
                  <a:lnTo>
                    <a:pt x="674009" y="637076"/>
                  </a:lnTo>
                  <a:lnTo>
                    <a:pt x="667469" y="646773"/>
                  </a:lnTo>
                  <a:lnTo>
                    <a:pt x="657776" y="653317"/>
                  </a:lnTo>
                  <a:lnTo>
                    <a:pt x="645917" y="655718"/>
                  </a:lnTo>
                  <a:lnTo>
                    <a:pt x="697537" y="655718"/>
                  </a:lnTo>
                  <a:lnTo>
                    <a:pt x="702109" y="648941"/>
                  </a:lnTo>
                  <a:lnTo>
                    <a:pt x="706910" y="625216"/>
                  </a:lnTo>
                  <a:lnTo>
                    <a:pt x="702134" y="601620"/>
                  </a:lnTo>
                  <a:lnTo>
                    <a:pt x="701919" y="601216"/>
                  </a:lnTo>
                  <a:lnTo>
                    <a:pt x="697572" y="594774"/>
                  </a:lnTo>
                  <a:close/>
                </a:path>
                <a:path w="798829" h="838835">
                  <a:moveTo>
                    <a:pt x="231856" y="189596"/>
                  </a:moveTo>
                  <a:lnTo>
                    <a:pt x="188727" y="189596"/>
                  </a:lnTo>
                  <a:lnTo>
                    <a:pt x="305665" y="306556"/>
                  </a:lnTo>
                  <a:lnTo>
                    <a:pt x="286377" y="342236"/>
                  </a:lnTo>
                  <a:lnTo>
                    <a:pt x="279953" y="381239"/>
                  </a:lnTo>
                  <a:lnTo>
                    <a:pt x="286392" y="420242"/>
                  </a:lnTo>
                  <a:lnTo>
                    <a:pt x="300266" y="445898"/>
                  </a:lnTo>
                  <a:lnTo>
                    <a:pt x="305655" y="455923"/>
                  </a:lnTo>
                  <a:lnTo>
                    <a:pt x="152853" y="611394"/>
                  </a:lnTo>
                  <a:lnTo>
                    <a:pt x="195569" y="611394"/>
                  </a:lnTo>
                  <a:lnTo>
                    <a:pt x="327246" y="477472"/>
                  </a:lnTo>
                  <a:lnTo>
                    <a:pt x="519724" y="477472"/>
                  </a:lnTo>
                  <a:lnTo>
                    <a:pt x="514970" y="472718"/>
                  </a:lnTo>
                  <a:lnTo>
                    <a:pt x="401924" y="472718"/>
                  </a:lnTo>
                  <a:lnTo>
                    <a:pt x="366341" y="465520"/>
                  </a:lnTo>
                  <a:lnTo>
                    <a:pt x="337255" y="445898"/>
                  </a:lnTo>
                  <a:lnTo>
                    <a:pt x="317630" y="416816"/>
                  </a:lnTo>
                  <a:lnTo>
                    <a:pt x="310431" y="381239"/>
                  </a:lnTo>
                  <a:lnTo>
                    <a:pt x="317630" y="345650"/>
                  </a:lnTo>
                  <a:lnTo>
                    <a:pt x="337255" y="316564"/>
                  </a:lnTo>
                  <a:lnTo>
                    <a:pt x="366341" y="296940"/>
                  </a:lnTo>
                  <a:lnTo>
                    <a:pt x="401924" y="289739"/>
                  </a:lnTo>
                  <a:lnTo>
                    <a:pt x="514989" y="289739"/>
                  </a:lnTo>
                  <a:lnTo>
                    <a:pt x="519732" y="284996"/>
                  </a:lnTo>
                  <a:lnTo>
                    <a:pt x="327257" y="284996"/>
                  </a:lnTo>
                  <a:lnTo>
                    <a:pt x="231856" y="189596"/>
                  </a:lnTo>
                  <a:close/>
                </a:path>
                <a:path w="798829" h="838835">
                  <a:moveTo>
                    <a:pt x="645917" y="564223"/>
                  </a:moveTo>
                  <a:lnTo>
                    <a:pt x="637620" y="564819"/>
                  </a:lnTo>
                  <a:lnTo>
                    <a:pt x="629691" y="566532"/>
                  </a:lnTo>
                  <a:lnTo>
                    <a:pt x="622176" y="569250"/>
                  </a:lnTo>
                  <a:lnTo>
                    <a:pt x="615122" y="572862"/>
                  </a:lnTo>
                  <a:lnTo>
                    <a:pt x="675324" y="572862"/>
                  </a:lnTo>
                  <a:lnTo>
                    <a:pt x="669636" y="569024"/>
                  </a:lnTo>
                  <a:lnTo>
                    <a:pt x="645917" y="564223"/>
                  </a:lnTo>
                  <a:close/>
                </a:path>
                <a:path w="798829" h="838835">
                  <a:moveTo>
                    <a:pt x="514989" y="289739"/>
                  </a:moveTo>
                  <a:lnTo>
                    <a:pt x="401924" y="289739"/>
                  </a:lnTo>
                  <a:lnTo>
                    <a:pt x="437508" y="296940"/>
                  </a:lnTo>
                  <a:lnTo>
                    <a:pt x="466594" y="316564"/>
                  </a:lnTo>
                  <a:lnTo>
                    <a:pt x="486219" y="345650"/>
                  </a:lnTo>
                  <a:lnTo>
                    <a:pt x="493418" y="381239"/>
                  </a:lnTo>
                  <a:lnTo>
                    <a:pt x="486219" y="416816"/>
                  </a:lnTo>
                  <a:lnTo>
                    <a:pt x="466594" y="445898"/>
                  </a:lnTo>
                  <a:lnTo>
                    <a:pt x="437508" y="465520"/>
                  </a:lnTo>
                  <a:lnTo>
                    <a:pt x="401924" y="472718"/>
                  </a:lnTo>
                  <a:lnTo>
                    <a:pt x="514970" y="472718"/>
                  </a:lnTo>
                  <a:lnTo>
                    <a:pt x="498173" y="455923"/>
                  </a:lnTo>
                  <a:lnTo>
                    <a:pt x="517468" y="420242"/>
                  </a:lnTo>
                  <a:lnTo>
                    <a:pt x="523900" y="381239"/>
                  </a:lnTo>
                  <a:lnTo>
                    <a:pt x="517468" y="342236"/>
                  </a:lnTo>
                  <a:lnTo>
                    <a:pt x="498173" y="306556"/>
                  </a:lnTo>
                  <a:lnTo>
                    <a:pt x="514989" y="289739"/>
                  </a:lnTo>
                  <a:close/>
                </a:path>
                <a:path w="798829" h="838835">
                  <a:moveTo>
                    <a:pt x="401919" y="259223"/>
                  </a:moveTo>
                  <a:lnTo>
                    <a:pt x="362889" y="265670"/>
                  </a:lnTo>
                  <a:lnTo>
                    <a:pt x="327197" y="284996"/>
                  </a:lnTo>
                  <a:lnTo>
                    <a:pt x="476603" y="284996"/>
                  </a:lnTo>
                  <a:lnTo>
                    <a:pt x="440928" y="265670"/>
                  </a:lnTo>
                  <a:lnTo>
                    <a:pt x="401919" y="259223"/>
                  </a:lnTo>
                  <a:close/>
                </a:path>
                <a:path w="798829" h="838835">
                  <a:moveTo>
                    <a:pt x="706910" y="0"/>
                  </a:moveTo>
                  <a:lnTo>
                    <a:pt x="671326" y="7200"/>
                  </a:lnTo>
                  <a:lnTo>
                    <a:pt x="642240" y="26825"/>
                  </a:lnTo>
                  <a:lnTo>
                    <a:pt x="622616" y="55911"/>
                  </a:lnTo>
                  <a:lnTo>
                    <a:pt x="615415" y="91494"/>
                  </a:lnTo>
                  <a:lnTo>
                    <a:pt x="616152" y="103141"/>
                  </a:lnTo>
                  <a:lnTo>
                    <a:pt x="618303" y="114352"/>
                  </a:lnTo>
                  <a:lnTo>
                    <a:pt x="621776" y="125037"/>
                  </a:lnTo>
                  <a:lnTo>
                    <a:pt x="626483" y="135105"/>
                  </a:lnTo>
                  <a:lnTo>
                    <a:pt x="476603" y="284996"/>
                  </a:lnTo>
                  <a:lnTo>
                    <a:pt x="519732" y="284996"/>
                  </a:lnTo>
                  <a:lnTo>
                    <a:pt x="645561" y="159167"/>
                  </a:lnTo>
                  <a:lnTo>
                    <a:pt x="767127" y="159167"/>
                  </a:lnTo>
                  <a:lnTo>
                    <a:pt x="771579" y="156164"/>
                  </a:lnTo>
                  <a:lnTo>
                    <a:pt x="774060" y="152487"/>
                  </a:lnTo>
                  <a:lnTo>
                    <a:pt x="706910" y="152487"/>
                  </a:lnTo>
                  <a:lnTo>
                    <a:pt x="683187" y="147688"/>
                  </a:lnTo>
                  <a:lnTo>
                    <a:pt x="663797" y="134607"/>
                  </a:lnTo>
                  <a:lnTo>
                    <a:pt x="650716" y="115217"/>
                  </a:lnTo>
                  <a:lnTo>
                    <a:pt x="645917" y="91494"/>
                  </a:lnTo>
                  <a:lnTo>
                    <a:pt x="650716" y="67771"/>
                  </a:lnTo>
                  <a:lnTo>
                    <a:pt x="663797" y="48382"/>
                  </a:lnTo>
                  <a:lnTo>
                    <a:pt x="683187" y="35300"/>
                  </a:lnTo>
                  <a:lnTo>
                    <a:pt x="706910" y="30501"/>
                  </a:lnTo>
                  <a:lnTo>
                    <a:pt x="774060" y="30501"/>
                  </a:lnTo>
                  <a:lnTo>
                    <a:pt x="771579" y="26825"/>
                  </a:lnTo>
                  <a:lnTo>
                    <a:pt x="742493" y="7200"/>
                  </a:lnTo>
                  <a:lnTo>
                    <a:pt x="706910" y="0"/>
                  </a:lnTo>
                  <a:close/>
                </a:path>
                <a:path w="798829" h="838835">
                  <a:moveTo>
                    <a:pt x="157942" y="76238"/>
                  </a:moveTo>
                  <a:lnTo>
                    <a:pt x="134217" y="81039"/>
                  </a:lnTo>
                  <a:lnTo>
                    <a:pt x="114825" y="94124"/>
                  </a:lnTo>
                  <a:lnTo>
                    <a:pt x="101740" y="113516"/>
                  </a:lnTo>
                  <a:lnTo>
                    <a:pt x="96939" y="137241"/>
                  </a:lnTo>
                  <a:lnTo>
                    <a:pt x="101710" y="160820"/>
                  </a:lnTo>
                  <a:lnTo>
                    <a:pt x="101740" y="160966"/>
                  </a:lnTo>
                  <a:lnTo>
                    <a:pt x="114825" y="180359"/>
                  </a:lnTo>
                  <a:lnTo>
                    <a:pt x="134217" y="193444"/>
                  </a:lnTo>
                  <a:lnTo>
                    <a:pt x="157942" y="198245"/>
                  </a:lnTo>
                  <a:lnTo>
                    <a:pt x="166233" y="197647"/>
                  </a:lnTo>
                  <a:lnTo>
                    <a:pt x="174159" y="195931"/>
                  </a:lnTo>
                  <a:lnTo>
                    <a:pt x="181673" y="193209"/>
                  </a:lnTo>
                  <a:lnTo>
                    <a:pt x="188727" y="189596"/>
                  </a:lnTo>
                  <a:lnTo>
                    <a:pt x="231856" y="189596"/>
                  </a:lnTo>
                  <a:lnTo>
                    <a:pt x="210286" y="168026"/>
                  </a:lnTo>
                  <a:lnTo>
                    <a:pt x="210432" y="167743"/>
                  </a:lnTo>
                  <a:lnTo>
                    <a:pt x="157942" y="167743"/>
                  </a:lnTo>
                  <a:lnTo>
                    <a:pt x="146078" y="165342"/>
                  </a:lnTo>
                  <a:lnTo>
                    <a:pt x="136381" y="158798"/>
                  </a:lnTo>
                  <a:lnTo>
                    <a:pt x="129840" y="149102"/>
                  </a:lnTo>
                  <a:lnTo>
                    <a:pt x="127441" y="137241"/>
                  </a:lnTo>
                  <a:lnTo>
                    <a:pt x="129840" y="125383"/>
                  </a:lnTo>
                  <a:lnTo>
                    <a:pt x="136381" y="115690"/>
                  </a:lnTo>
                  <a:lnTo>
                    <a:pt x="146078" y="109150"/>
                  </a:lnTo>
                  <a:lnTo>
                    <a:pt x="157942" y="106750"/>
                  </a:lnTo>
                  <a:lnTo>
                    <a:pt x="209570" y="106750"/>
                  </a:lnTo>
                  <a:lnTo>
                    <a:pt x="201051" y="94124"/>
                  </a:lnTo>
                  <a:lnTo>
                    <a:pt x="181661" y="81039"/>
                  </a:lnTo>
                  <a:lnTo>
                    <a:pt x="157942" y="76238"/>
                  </a:lnTo>
                  <a:close/>
                </a:path>
                <a:path w="798829" h="838835">
                  <a:moveTo>
                    <a:pt x="767127" y="159167"/>
                  </a:moveTo>
                  <a:lnTo>
                    <a:pt x="645561" y="159167"/>
                  </a:lnTo>
                  <a:lnTo>
                    <a:pt x="659027" y="169351"/>
                  </a:lnTo>
                  <a:lnTo>
                    <a:pt x="674009" y="176819"/>
                  </a:lnTo>
                  <a:lnTo>
                    <a:pt x="690105" y="181416"/>
                  </a:lnTo>
                  <a:lnTo>
                    <a:pt x="706910" y="182989"/>
                  </a:lnTo>
                  <a:lnTo>
                    <a:pt x="742493" y="175788"/>
                  </a:lnTo>
                  <a:lnTo>
                    <a:pt x="767127" y="159167"/>
                  </a:lnTo>
                  <a:close/>
                </a:path>
                <a:path w="798829" h="838835">
                  <a:moveTo>
                    <a:pt x="209570" y="106750"/>
                  </a:moveTo>
                  <a:lnTo>
                    <a:pt x="157942" y="106750"/>
                  </a:lnTo>
                  <a:lnTo>
                    <a:pt x="169801" y="109150"/>
                  </a:lnTo>
                  <a:lnTo>
                    <a:pt x="179494" y="115690"/>
                  </a:lnTo>
                  <a:lnTo>
                    <a:pt x="186034" y="125383"/>
                  </a:lnTo>
                  <a:lnTo>
                    <a:pt x="188434" y="137241"/>
                  </a:lnTo>
                  <a:lnTo>
                    <a:pt x="186034" y="149102"/>
                  </a:lnTo>
                  <a:lnTo>
                    <a:pt x="179494" y="158798"/>
                  </a:lnTo>
                  <a:lnTo>
                    <a:pt x="169801" y="165342"/>
                  </a:lnTo>
                  <a:lnTo>
                    <a:pt x="157942" y="167743"/>
                  </a:lnTo>
                  <a:lnTo>
                    <a:pt x="210432" y="167743"/>
                  </a:lnTo>
                  <a:lnTo>
                    <a:pt x="218935" y="137241"/>
                  </a:lnTo>
                  <a:lnTo>
                    <a:pt x="214135" y="113516"/>
                  </a:lnTo>
                  <a:lnTo>
                    <a:pt x="209570" y="106750"/>
                  </a:lnTo>
                  <a:close/>
                </a:path>
                <a:path w="798829" h="838835">
                  <a:moveTo>
                    <a:pt x="774060" y="30501"/>
                  </a:moveTo>
                  <a:lnTo>
                    <a:pt x="706910" y="30501"/>
                  </a:lnTo>
                  <a:lnTo>
                    <a:pt x="730633" y="35300"/>
                  </a:lnTo>
                  <a:lnTo>
                    <a:pt x="750022" y="48382"/>
                  </a:lnTo>
                  <a:lnTo>
                    <a:pt x="763104" y="67771"/>
                  </a:lnTo>
                  <a:lnTo>
                    <a:pt x="767903" y="91494"/>
                  </a:lnTo>
                  <a:lnTo>
                    <a:pt x="763104" y="115217"/>
                  </a:lnTo>
                  <a:lnTo>
                    <a:pt x="750022" y="134607"/>
                  </a:lnTo>
                  <a:lnTo>
                    <a:pt x="730633" y="147688"/>
                  </a:lnTo>
                  <a:lnTo>
                    <a:pt x="706910" y="152487"/>
                  </a:lnTo>
                  <a:lnTo>
                    <a:pt x="774060" y="152487"/>
                  </a:lnTo>
                  <a:lnTo>
                    <a:pt x="791204" y="127078"/>
                  </a:lnTo>
                  <a:lnTo>
                    <a:pt x="798405" y="91494"/>
                  </a:lnTo>
                  <a:lnTo>
                    <a:pt x="791204" y="55911"/>
                  </a:lnTo>
                  <a:lnTo>
                    <a:pt x="774060" y="30501"/>
                  </a:lnTo>
                  <a:close/>
                </a:path>
              </a:pathLst>
            </a:custGeom>
            <a:solidFill>
              <a:srgbClr val="002F56"/>
            </a:solidFill>
          </p:spPr>
          <p:txBody>
            <a:bodyPr wrap="square" lIns="0" tIns="0" rIns="0" bIns="0" rtlCol="0"/>
            <a:lstStyle/>
            <a:p>
              <a:endParaRPr sz="1092"/>
            </a:p>
          </p:txBody>
        </p:sp>
      </p:grpSp>
      <p:grpSp>
        <p:nvGrpSpPr>
          <p:cNvPr id="5" name="object 5"/>
          <p:cNvGrpSpPr/>
          <p:nvPr/>
        </p:nvGrpSpPr>
        <p:grpSpPr>
          <a:xfrm>
            <a:off x="5173211" y="2943282"/>
            <a:ext cx="792000" cy="864000"/>
            <a:chOff x="8530301" y="4693797"/>
            <a:chExt cx="1306066" cy="1424799"/>
          </a:xfrm>
        </p:grpSpPr>
        <p:sp>
          <p:nvSpPr>
            <p:cNvPr id="6" name="object 6"/>
            <p:cNvSpPr/>
            <p:nvPr/>
          </p:nvSpPr>
          <p:spPr>
            <a:xfrm>
              <a:off x="8530301" y="4693797"/>
              <a:ext cx="1306066" cy="1424799"/>
            </a:xfrm>
            <a:custGeom>
              <a:avLst/>
              <a:gdLst/>
              <a:ahLst/>
              <a:cxnLst/>
              <a:rect l="l" t="t" r="r" b="b"/>
              <a:pathLst>
                <a:path w="1256665" h="1412875">
                  <a:moveTo>
                    <a:pt x="629656" y="0"/>
                  </a:moveTo>
                  <a:lnTo>
                    <a:pt x="626693" y="0"/>
                  </a:lnTo>
                  <a:lnTo>
                    <a:pt x="626693" y="314"/>
                  </a:lnTo>
                  <a:lnTo>
                    <a:pt x="606871" y="2609"/>
                  </a:lnTo>
                  <a:lnTo>
                    <a:pt x="567753" y="12229"/>
                  </a:lnTo>
                  <a:lnTo>
                    <a:pt x="188235" y="225302"/>
                  </a:lnTo>
                  <a:lnTo>
                    <a:pt x="107034" y="275876"/>
                  </a:lnTo>
                  <a:lnTo>
                    <a:pt x="57059" y="317220"/>
                  </a:lnTo>
                  <a:lnTo>
                    <a:pt x="20890" y="370847"/>
                  </a:lnTo>
                  <a:lnTo>
                    <a:pt x="7174" y="409316"/>
                  </a:lnTo>
                  <a:lnTo>
                    <a:pt x="1728" y="453996"/>
                  </a:lnTo>
                  <a:lnTo>
                    <a:pt x="0" y="999819"/>
                  </a:lnTo>
                  <a:lnTo>
                    <a:pt x="6437" y="1031730"/>
                  </a:lnTo>
                  <a:lnTo>
                    <a:pt x="62155" y="1097861"/>
                  </a:lnTo>
                  <a:lnTo>
                    <a:pt x="151263" y="1160111"/>
                  </a:lnTo>
                  <a:lnTo>
                    <a:pt x="151116" y="1160184"/>
                  </a:lnTo>
                  <a:lnTo>
                    <a:pt x="151336" y="1160184"/>
                  </a:lnTo>
                  <a:lnTo>
                    <a:pt x="356419" y="1282997"/>
                  </a:lnTo>
                  <a:lnTo>
                    <a:pt x="523859" y="1379350"/>
                  </a:lnTo>
                  <a:lnTo>
                    <a:pt x="550208" y="1396176"/>
                  </a:lnTo>
                  <a:lnTo>
                    <a:pt x="569817" y="1405228"/>
                  </a:lnTo>
                  <a:lnTo>
                    <a:pt x="592427" y="1409605"/>
                  </a:lnTo>
                  <a:lnTo>
                    <a:pt x="627782" y="1412407"/>
                  </a:lnTo>
                  <a:lnTo>
                    <a:pt x="627803" y="1394638"/>
                  </a:lnTo>
                  <a:lnTo>
                    <a:pt x="627813" y="1411653"/>
                  </a:lnTo>
                  <a:lnTo>
                    <a:pt x="669466" y="1404892"/>
                  </a:lnTo>
                  <a:lnTo>
                    <a:pt x="724559" y="1383826"/>
                  </a:lnTo>
                  <a:lnTo>
                    <a:pt x="899931" y="1282997"/>
                  </a:lnTo>
                  <a:lnTo>
                    <a:pt x="1105003" y="1160184"/>
                  </a:lnTo>
                  <a:lnTo>
                    <a:pt x="1105234" y="1160184"/>
                  </a:lnTo>
                  <a:lnTo>
                    <a:pt x="1105087" y="1160111"/>
                  </a:lnTo>
                  <a:lnTo>
                    <a:pt x="1172509" y="1115285"/>
                  </a:lnTo>
                  <a:lnTo>
                    <a:pt x="1178236" y="1111314"/>
                  </a:lnTo>
                  <a:lnTo>
                    <a:pt x="1230870" y="1047975"/>
                  </a:lnTo>
                  <a:lnTo>
                    <a:pt x="1249210" y="1000203"/>
                  </a:lnTo>
                  <a:lnTo>
                    <a:pt x="1256266" y="950222"/>
                  </a:lnTo>
                  <a:lnTo>
                    <a:pt x="1254622" y="453996"/>
                  </a:lnTo>
                  <a:lnTo>
                    <a:pt x="1249174" y="409316"/>
                  </a:lnTo>
                  <a:lnTo>
                    <a:pt x="1235449" y="370847"/>
                  </a:lnTo>
                  <a:lnTo>
                    <a:pt x="1199290" y="317220"/>
                  </a:lnTo>
                  <a:lnTo>
                    <a:pt x="1149316" y="275876"/>
                  </a:lnTo>
                  <a:lnTo>
                    <a:pt x="1068114" y="225302"/>
                  </a:lnTo>
                  <a:lnTo>
                    <a:pt x="722198" y="26732"/>
                  </a:lnTo>
                  <a:lnTo>
                    <a:pt x="669159" y="6588"/>
                  </a:lnTo>
                  <a:lnTo>
                    <a:pt x="629656" y="314"/>
                  </a:lnTo>
                  <a:lnTo>
                    <a:pt x="629656" y="0"/>
                  </a:lnTo>
                  <a:close/>
                </a:path>
              </a:pathLst>
            </a:custGeom>
            <a:solidFill>
              <a:srgbClr val="6BC4E8"/>
            </a:solidFill>
          </p:spPr>
          <p:txBody>
            <a:bodyPr wrap="square" lIns="0" tIns="0" rIns="0" bIns="0" rtlCol="0"/>
            <a:lstStyle/>
            <a:p>
              <a:endParaRPr sz="1092" dirty="0"/>
            </a:p>
          </p:txBody>
        </p:sp>
        <p:sp>
          <p:nvSpPr>
            <p:cNvPr id="7" name="object 7"/>
            <p:cNvSpPr/>
            <p:nvPr/>
          </p:nvSpPr>
          <p:spPr>
            <a:xfrm>
              <a:off x="8717613" y="5022029"/>
              <a:ext cx="902856" cy="800577"/>
            </a:xfrm>
            <a:custGeom>
              <a:avLst/>
              <a:gdLst/>
              <a:ahLst/>
              <a:cxnLst/>
              <a:rect l="l" t="t" r="r" b="b"/>
              <a:pathLst>
                <a:path w="941704" h="835025">
                  <a:moveTo>
                    <a:pt x="556405" y="359345"/>
                  </a:moveTo>
                  <a:lnTo>
                    <a:pt x="580821" y="402496"/>
                  </a:lnTo>
                  <a:lnTo>
                    <a:pt x="597560" y="447786"/>
                  </a:lnTo>
                  <a:lnTo>
                    <a:pt x="606791" y="494343"/>
                  </a:lnTo>
                  <a:lnTo>
                    <a:pt x="608680" y="541297"/>
                  </a:lnTo>
                  <a:lnTo>
                    <a:pt x="603395" y="587775"/>
                  </a:lnTo>
                  <a:lnTo>
                    <a:pt x="591102" y="632907"/>
                  </a:lnTo>
                  <a:lnTo>
                    <a:pt x="571970" y="675821"/>
                  </a:lnTo>
                  <a:lnTo>
                    <a:pt x="546164" y="715647"/>
                  </a:lnTo>
                  <a:lnTo>
                    <a:pt x="513853" y="751513"/>
                  </a:lnTo>
                  <a:lnTo>
                    <a:pt x="475204" y="782547"/>
                  </a:lnTo>
                  <a:lnTo>
                    <a:pt x="432081" y="806978"/>
                  </a:lnTo>
                  <a:lnTo>
                    <a:pt x="386821" y="823729"/>
                  </a:lnTo>
                  <a:lnTo>
                    <a:pt x="340294" y="832966"/>
                  </a:lnTo>
                  <a:lnTo>
                    <a:pt x="293370" y="834857"/>
                  </a:lnTo>
                  <a:lnTo>
                    <a:pt x="246921" y="829569"/>
                  </a:lnTo>
                  <a:lnTo>
                    <a:pt x="201818" y="817268"/>
                  </a:lnTo>
                  <a:lnTo>
                    <a:pt x="158931" y="798123"/>
                  </a:lnTo>
                  <a:lnTo>
                    <a:pt x="119130" y="772301"/>
                  </a:lnTo>
                  <a:lnTo>
                    <a:pt x="83288" y="739968"/>
                  </a:lnTo>
                  <a:lnTo>
                    <a:pt x="52274" y="701292"/>
                  </a:lnTo>
                  <a:lnTo>
                    <a:pt x="27859" y="658144"/>
                  </a:lnTo>
                  <a:lnTo>
                    <a:pt x="11119" y="612855"/>
                  </a:lnTo>
                  <a:lnTo>
                    <a:pt x="1889" y="566299"/>
                  </a:lnTo>
                  <a:lnTo>
                    <a:pt x="0" y="519345"/>
                  </a:lnTo>
                  <a:lnTo>
                    <a:pt x="5285" y="472866"/>
                  </a:lnTo>
                  <a:lnTo>
                    <a:pt x="17577" y="427733"/>
                  </a:lnTo>
                  <a:lnTo>
                    <a:pt x="36710" y="384818"/>
                  </a:lnTo>
                  <a:lnTo>
                    <a:pt x="62515" y="344991"/>
                  </a:lnTo>
                  <a:lnTo>
                    <a:pt x="94826" y="309125"/>
                  </a:lnTo>
                  <a:lnTo>
                    <a:pt x="133476" y="278091"/>
                  </a:lnTo>
                  <a:lnTo>
                    <a:pt x="176601" y="253656"/>
                  </a:lnTo>
                  <a:lnTo>
                    <a:pt x="221862" y="236904"/>
                  </a:lnTo>
                  <a:lnTo>
                    <a:pt x="268390" y="227666"/>
                  </a:lnTo>
                  <a:lnTo>
                    <a:pt x="315314" y="225776"/>
                  </a:lnTo>
                  <a:lnTo>
                    <a:pt x="361762" y="231065"/>
                  </a:lnTo>
                  <a:lnTo>
                    <a:pt x="406865" y="243366"/>
                  </a:lnTo>
                  <a:lnTo>
                    <a:pt x="449751" y="262512"/>
                  </a:lnTo>
                  <a:lnTo>
                    <a:pt x="489550" y="288335"/>
                  </a:lnTo>
                  <a:lnTo>
                    <a:pt x="525392" y="320669"/>
                  </a:lnTo>
                  <a:lnTo>
                    <a:pt x="556405" y="359345"/>
                  </a:lnTo>
                  <a:close/>
                </a:path>
                <a:path w="941704" h="835025">
                  <a:moveTo>
                    <a:pt x="889264" y="133561"/>
                  </a:moveTo>
                  <a:lnTo>
                    <a:pt x="913683" y="176713"/>
                  </a:lnTo>
                  <a:lnTo>
                    <a:pt x="930424" y="222003"/>
                  </a:lnTo>
                  <a:lnTo>
                    <a:pt x="939657" y="268562"/>
                  </a:lnTo>
                  <a:lnTo>
                    <a:pt x="941547" y="315517"/>
                  </a:lnTo>
                  <a:lnTo>
                    <a:pt x="936262" y="361997"/>
                  </a:lnTo>
                  <a:lnTo>
                    <a:pt x="923969" y="407130"/>
                  </a:lnTo>
                  <a:lnTo>
                    <a:pt x="904835" y="450046"/>
                  </a:lnTo>
                  <a:lnTo>
                    <a:pt x="879028" y="489873"/>
                  </a:lnTo>
                  <a:lnTo>
                    <a:pt x="846715" y="525739"/>
                  </a:lnTo>
                  <a:lnTo>
                    <a:pt x="808063" y="556773"/>
                  </a:lnTo>
                  <a:lnTo>
                    <a:pt x="764941" y="581205"/>
                  </a:lnTo>
                  <a:lnTo>
                    <a:pt x="719681" y="597955"/>
                  </a:lnTo>
                  <a:lnTo>
                    <a:pt x="673155" y="607191"/>
                  </a:lnTo>
                  <a:lnTo>
                    <a:pt x="626233" y="609081"/>
                  </a:lnTo>
                  <a:lnTo>
                    <a:pt x="579786" y="603792"/>
                  </a:lnTo>
                  <a:lnTo>
                    <a:pt x="534684" y="591491"/>
                  </a:lnTo>
                  <a:lnTo>
                    <a:pt x="491798" y="572345"/>
                  </a:lnTo>
                  <a:lnTo>
                    <a:pt x="451999" y="546524"/>
                  </a:lnTo>
                  <a:lnTo>
                    <a:pt x="416157" y="514192"/>
                  </a:lnTo>
                  <a:lnTo>
                    <a:pt x="385144" y="475519"/>
                  </a:lnTo>
                  <a:lnTo>
                    <a:pt x="360725" y="432368"/>
                  </a:lnTo>
                  <a:lnTo>
                    <a:pt x="343984" y="387077"/>
                  </a:lnTo>
                  <a:lnTo>
                    <a:pt x="334751" y="340519"/>
                  </a:lnTo>
                  <a:lnTo>
                    <a:pt x="332861" y="293564"/>
                  </a:lnTo>
                  <a:lnTo>
                    <a:pt x="338146" y="247084"/>
                  </a:lnTo>
                  <a:lnTo>
                    <a:pt x="350439" y="201950"/>
                  </a:lnTo>
                  <a:lnTo>
                    <a:pt x="369573" y="159034"/>
                  </a:lnTo>
                  <a:lnTo>
                    <a:pt x="395380" y="119208"/>
                  </a:lnTo>
                  <a:lnTo>
                    <a:pt x="427693" y="83341"/>
                  </a:lnTo>
                  <a:lnTo>
                    <a:pt x="466345" y="52307"/>
                  </a:lnTo>
                  <a:lnTo>
                    <a:pt x="509467" y="27876"/>
                  </a:lnTo>
                  <a:lnTo>
                    <a:pt x="554727" y="11125"/>
                  </a:lnTo>
                  <a:lnTo>
                    <a:pt x="601253" y="1889"/>
                  </a:lnTo>
                  <a:lnTo>
                    <a:pt x="648175" y="0"/>
                  </a:lnTo>
                  <a:lnTo>
                    <a:pt x="694622" y="5289"/>
                  </a:lnTo>
                  <a:lnTo>
                    <a:pt x="739724" y="17590"/>
                  </a:lnTo>
                  <a:lnTo>
                    <a:pt x="782610" y="36735"/>
                  </a:lnTo>
                  <a:lnTo>
                    <a:pt x="822409" y="62557"/>
                  </a:lnTo>
                  <a:lnTo>
                    <a:pt x="858251" y="94888"/>
                  </a:lnTo>
                  <a:lnTo>
                    <a:pt x="889264" y="133561"/>
                  </a:lnTo>
                  <a:close/>
                </a:path>
              </a:pathLst>
            </a:custGeom>
            <a:ln w="28575">
              <a:solidFill>
                <a:srgbClr val="002F56"/>
              </a:solidFill>
            </a:ln>
          </p:spPr>
          <p:txBody>
            <a:bodyPr wrap="square" lIns="0" tIns="0" rIns="0" bIns="0" rtlCol="0"/>
            <a:lstStyle/>
            <a:p>
              <a:endParaRPr sz="1092"/>
            </a:p>
          </p:txBody>
        </p:sp>
      </p:grpSp>
      <p:grpSp>
        <p:nvGrpSpPr>
          <p:cNvPr id="8" name="object 8"/>
          <p:cNvGrpSpPr/>
          <p:nvPr/>
        </p:nvGrpSpPr>
        <p:grpSpPr>
          <a:xfrm>
            <a:off x="6364713" y="2943282"/>
            <a:ext cx="792000" cy="864000"/>
            <a:chOff x="10495175" y="4693797"/>
            <a:chExt cx="1306066" cy="1424799"/>
          </a:xfrm>
        </p:grpSpPr>
        <p:sp>
          <p:nvSpPr>
            <p:cNvPr id="9" name="object 9"/>
            <p:cNvSpPr/>
            <p:nvPr/>
          </p:nvSpPr>
          <p:spPr>
            <a:xfrm>
              <a:off x="10495175" y="4693797"/>
              <a:ext cx="1306066" cy="1424799"/>
            </a:xfrm>
            <a:custGeom>
              <a:avLst/>
              <a:gdLst/>
              <a:ahLst/>
              <a:cxnLst/>
              <a:rect l="l" t="t" r="r" b="b"/>
              <a:pathLst>
                <a:path w="1256665" h="1412875">
                  <a:moveTo>
                    <a:pt x="629656" y="0"/>
                  </a:moveTo>
                  <a:lnTo>
                    <a:pt x="626693" y="0"/>
                  </a:lnTo>
                  <a:lnTo>
                    <a:pt x="626693" y="314"/>
                  </a:lnTo>
                  <a:lnTo>
                    <a:pt x="606871" y="2609"/>
                  </a:lnTo>
                  <a:lnTo>
                    <a:pt x="567753" y="12233"/>
                  </a:lnTo>
                  <a:lnTo>
                    <a:pt x="188235" y="225302"/>
                  </a:lnTo>
                  <a:lnTo>
                    <a:pt x="107034" y="275876"/>
                  </a:lnTo>
                  <a:lnTo>
                    <a:pt x="57060" y="317220"/>
                  </a:lnTo>
                  <a:lnTo>
                    <a:pt x="20900" y="370847"/>
                  </a:lnTo>
                  <a:lnTo>
                    <a:pt x="7175" y="409316"/>
                  </a:lnTo>
                  <a:lnTo>
                    <a:pt x="1728" y="453996"/>
                  </a:lnTo>
                  <a:lnTo>
                    <a:pt x="0" y="999819"/>
                  </a:lnTo>
                  <a:lnTo>
                    <a:pt x="6437" y="1031730"/>
                  </a:lnTo>
                  <a:lnTo>
                    <a:pt x="62155" y="1097861"/>
                  </a:lnTo>
                  <a:lnTo>
                    <a:pt x="151263" y="1160111"/>
                  </a:lnTo>
                  <a:lnTo>
                    <a:pt x="151116" y="1160184"/>
                  </a:lnTo>
                  <a:lnTo>
                    <a:pt x="151336" y="1160184"/>
                  </a:lnTo>
                  <a:lnTo>
                    <a:pt x="356419" y="1282997"/>
                  </a:lnTo>
                  <a:lnTo>
                    <a:pt x="523859" y="1379350"/>
                  </a:lnTo>
                  <a:lnTo>
                    <a:pt x="550208" y="1396176"/>
                  </a:lnTo>
                  <a:lnTo>
                    <a:pt x="569817" y="1405228"/>
                  </a:lnTo>
                  <a:lnTo>
                    <a:pt x="592427" y="1409605"/>
                  </a:lnTo>
                  <a:lnTo>
                    <a:pt x="627782" y="1412407"/>
                  </a:lnTo>
                  <a:lnTo>
                    <a:pt x="627803" y="1394638"/>
                  </a:lnTo>
                  <a:lnTo>
                    <a:pt x="627813" y="1411653"/>
                  </a:lnTo>
                  <a:lnTo>
                    <a:pt x="669468" y="1404892"/>
                  </a:lnTo>
                  <a:lnTo>
                    <a:pt x="724568" y="1383826"/>
                  </a:lnTo>
                  <a:lnTo>
                    <a:pt x="899931" y="1282997"/>
                  </a:lnTo>
                  <a:lnTo>
                    <a:pt x="1105003" y="1160184"/>
                  </a:lnTo>
                  <a:lnTo>
                    <a:pt x="1105234" y="1160184"/>
                  </a:lnTo>
                  <a:lnTo>
                    <a:pt x="1105087" y="1160111"/>
                  </a:lnTo>
                  <a:lnTo>
                    <a:pt x="1172509" y="1115285"/>
                  </a:lnTo>
                  <a:lnTo>
                    <a:pt x="1178236" y="1111314"/>
                  </a:lnTo>
                  <a:lnTo>
                    <a:pt x="1230870" y="1047975"/>
                  </a:lnTo>
                  <a:lnTo>
                    <a:pt x="1249210" y="1000203"/>
                  </a:lnTo>
                  <a:lnTo>
                    <a:pt x="1256266" y="950222"/>
                  </a:lnTo>
                  <a:lnTo>
                    <a:pt x="1254622" y="453996"/>
                  </a:lnTo>
                  <a:lnTo>
                    <a:pt x="1249178" y="409316"/>
                  </a:lnTo>
                  <a:lnTo>
                    <a:pt x="1235449" y="370847"/>
                  </a:lnTo>
                  <a:lnTo>
                    <a:pt x="1199290" y="317220"/>
                  </a:lnTo>
                  <a:lnTo>
                    <a:pt x="1149316" y="275876"/>
                  </a:lnTo>
                  <a:lnTo>
                    <a:pt x="1068114" y="225302"/>
                  </a:lnTo>
                  <a:lnTo>
                    <a:pt x="722198" y="26732"/>
                  </a:lnTo>
                  <a:lnTo>
                    <a:pt x="669163" y="6590"/>
                  </a:lnTo>
                  <a:lnTo>
                    <a:pt x="629656" y="314"/>
                  </a:lnTo>
                  <a:lnTo>
                    <a:pt x="629656" y="0"/>
                  </a:lnTo>
                  <a:close/>
                </a:path>
              </a:pathLst>
            </a:custGeom>
            <a:solidFill>
              <a:srgbClr val="6BC4E8"/>
            </a:solidFill>
          </p:spPr>
          <p:txBody>
            <a:bodyPr wrap="square" lIns="0" tIns="0" rIns="0" bIns="0" rtlCol="0"/>
            <a:lstStyle/>
            <a:p>
              <a:endParaRPr sz="1092"/>
            </a:p>
          </p:txBody>
        </p:sp>
        <p:sp>
          <p:nvSpPr>
            <p:cNvPr id="10" name="object 10"/>
            <p:cNvSpPr/>
            <p:nvPr/>
          </p:nvSpPr>
          <p:spPr>
            <a:xfrm>
              <a:off x="10775402" y="5042950"/>
              <a:ext cx="680085" cy="680085"/>
            </a:xfrm>
            <a:custGeom>
              <a:avLst/>
              <a:gdLst/>
              <a:ahLst/>
              <a:cxnLst/>
              <a:rect l="l" t="t" r="r" b="b"/>
              <a:pathLst>
                <a:path w="680084" h="680085">
                  <a:moveTo>
                    <a:pt x="18899" y="415463"/>
                  </a:moveTo>
                  <a:lnTo>
                    <a:pt x="11542" y="416948"/>
                  </a:lnTo>
                  <a:lnTo>
                    <a:pt x="5535" y="420998"/>
                  </a:lnTo>
                  <a:lnTo>
                    <a:pt x="1485" y="427006"/>
                  </a:lnTo>
                  <a:lnTo>
                    <a:pt x="0" y="434363"/>
                  </a:lnTo>
                  <a:lnTo>
                    <a:pt x="0" y="660974"/>
                  </a:lnTo>
                  <a:lnTo>
                    <a:pt x="1481" y="668312"/>
                  </a:lnTo>
                  <a:lnTo>
                    <a:pt x="5522" y="674306"/>
                  </a:lnTo>
                  <a:lnTo>
                    <a:pt x="11516" y="678349"/>
                  </a:lnTo>
                  <a:lnTo>
                    <a:pt x="18858" y="679832"/>
                  </a:lnTo>
                  <a:lnTo>
                    <a:pt x="245468" y="679832"/>
                  </a:lnTo>
                  <a:lnTo>
                    <a:pt x="252811" y="678349"/>
                  </a:lnTo>
                  <a:lnTo>
                    <a:pt x="258816" y="674306"/>
                  </a:lnTo>
                  <a:lnTo>
                    <a:pt x="262867" y="668312"/>
                  </a:lnTo>
                  <a:lnTo>
                    <a:pt x="264360" y="660974"/>
                  </a:lnTo>
                  <a:lnTo>
                    <a:pt x="262882" y="653575"/>
                  </a:lnTo>
                  <a:lnTo>
                    <a:pt x="258829" y="647567"/>
                  </a:lnTo>
                  <a:lnTo>
                    <a:pt x="252821" y="643517"/>
                  </a:lnTo>
                  <a:lnTo>
                    <a:pt x="245468" y="642032"/>
                  </a:lnTo>
                  <a:lnTo>
                    <a:pt x="63914" y="642032"/>
                  </a:lnTo>
                  <a:lnTo>
                    <a:pt x="91190" y="614766"/>
                  </a:lnTo>
                  <a:lnTo>
                    <a:pt x="37799" y="614766"/>
                  </a:lnTo>
                  <a:lnTo>
                    <a:pt x="37799" y="434363"/>
                  </a:lnTo>
                  <a:lnTo>
                    <a:pt x="36314" y="427006"/>
                  </a:lnTo>
                  <a:lnTo>
                    <a:pt x="32264" y="420998"/>
                  </a:lnTo>
                  <a:lnTo>
                    <a:pt x="26257" y="416948"/>
                  </a:lnTo>
                  <a:lnTo>
                    <a:pt x="18899" y="415463"/>
                  </a:lnTo>
                  <a:close/>
                </a:path>
                <a:path w="680084" h="680085">
                  <a:moveTo>
                    <a:pt x="283703" y="376692"/>
                  </a:moveTo>
                  <a:lnTo>
                    <a:pt x="276590" y="378076"/>
                  </a:lnTo>
                  <a:lnTo>
                    <a:pt x="270337" y="382229"/>
                  </a:lnTo>
                  <a:lnTo>
                    <a:pt x="37799" y="614766"/>
                  </a:lnTo>
                  <a:lnTo>
                    <a:pt x="91190" y="614766"/>
                  </a:lnTo>
                  <a:lnTo>
                    <a:pt x="297069" y="408961"/>
                  </a:lnTo>
                  <a:lnTo>
                    <a:pt x="301221" y="402708"/>
                  </a:lnTo>
                  <a:lnTo>
                    <a:pt x="302605" y="395595"/>
                  </a:lnTo>
                  <a:lnTo>
                    <a:pt x="301221" y="388482"/>
                  </a:lnTo>
                  <a:lnTo>
                    <a:pt x="297069" y="382229"/>
                  </a:lnTo>
                  <a:lnTo>
                    <a:pt x="290816" y="378076"/>
                  </a:lnTo>
                  <a:lnTo>
                    <a:pt x="283703" y="376692"/>
                  </a:lnTo>
                  <a:close/>
                </a:path>
                <a:path w="680084" h="680085">
                  <a:moveTo>
                    <a:pt x="660974" y="0"/>
                  </a:moveTo>
                  <a:lnTo>
                    <a:pt x="434363" y="0"/>
                  </a:lnTo>
                  <a:lnTo>
                    <a:pt x="427006" y="1485"/>
                  </a:lnTo>
                  <a:lnTo>
                    <a:pt x="420998" y="5535"/>
                  </a:lnTo>
                  <a:lnTo>
                    <a:pt x="416948" y="11542"/>
                  </a:lnTo>
                  <a:lnTo>
                    <a:pt x="415463" y="18899"/>
                  </a:lnTo>
                  <a:lnTo>
                    <a:pt x="416948" y="26257"/>
                  </a:lnTo>
                  <a:lnTo>
                    <a:pt x="420998" y="32264"/>
                  </a:lnTo>
                  <a:lnTo>
                    <a:pt x="427006" y="36314"/>
                  </a:lnTo>
                  <a:lnTo>
                    <a:pt x="434363" y="37799"/>
                  </a:lnTo>
                  <a:lnTo>
                    <a:pt x="615918" y="37799"/>
                  </a:lnTo>
                  <a:lnTo>
                    <a:pt x="382763" y="270871"/>
                  </a:lnTo>
                  <a:lnTo>
                    <a:pt x="378610" y="277124"/>
                  </a:lnTo>
                  <a:lnTo>
                    <a:pt x="377226" y="284237"/>
                  </a:lnTo>
                  <a:lnTo>
                    <a:pt x="378610" y="291350"/>
                  </a:lnTo>
                  <a:lnTo>
                    <a:pt x="382763" y="297603"/>
                  </a:lnTo>
                  <a:lnTo>
                    <a:pt x="389011" y="301755"/>
                  </a:lnTo>
                  <a:lnTo>
                    <a:pt x="396125" y="303139"/>
                  </a:lnTo>
                  <a:lnTo>
                    <a:pt x="403240" y="301755"/>
                  </a:lnTo>
                  <a:lnTo>
                    <a:pt x="409495" y="297603"/>
                  </a:lnTo>
                  <a:lnTo>
                    <a:pt x="642032" y="65066"/>
                  </a:lnTo>
                  <a:lnTo>
                    <a:pt x="679822" y="65066"/>
                  </a:lnTo>
                  <a:lnTo>
                    <a:pt x="679822" y="18899"/>
                  </a:lnTo>
                  <a:lnTo>
                    <a:pt x="678347" y="11542"/>
                  </a:lnTo>
                  <a:lnTo>
                    <a:pt x="674314" y="5535"/>
                  </a:lnTo>
                  <a:lnTo>
                    <a:pt x="668320" y="1485"/>
                  </a:lnTo>
                  <a:lnTo>
                    <a:pt x="660974" y="0"/>
                  </a:lnTo>
                  <a:close/>
                </a:path>
                <a:path w="680084" h="680085">
                  <a:moveTo>
                    <a:pt x="679822" y="65066"/>
                  </a:moveTo>
                  <a:lnTo>
                    <a:pt x="642032" y="65066"/>
                  </a:lnTo>
                  <a:lnTo>
                    <a:pt x="642032" y="245468"/>
                  </a:lnTo>
                  <a:lnTo>
                    <a:pt x="643517" y="252826"/>
                  </a:lnTo>
                  <a:lnTo>
                    <a:pt x="647566" y="258833"/>
                  </a:lnTo>
                  <a:lnTo>
                    <a:pt x="653571" y="262883"/>
                  </a:lnTo>
                  <a:lnTo>
                    <a:pt x="660922" y="264368"/>
                  </a:lnTo>
                  <a:lnTo>
                    <a:pt x="668283" y="262883"/>
                  </a:lnTo>
                  <a:lnTo>
                    <a:pt x="674290" y="258833"/>
                  </a:lnTo>
                  <a:lnTo>
                    <a:pt x="678338" y="252826"/>
                  </a:lnTo>
                  <a:lnTo>
                    <a:pt x="679822" y="245468"/>
                  </a:lnTo>
                  <a:lnTo>
                    <a:pt x="679822" y="65066"/>
                  </a:lnTo>
                  <a:close/>
                </a:path>
              </a:pathLst>
            </a:custGeom>
            <a:solidFill>
              <a:srgbClr val="002F56"/>
            </a:solidFill>
            <a:ln w="9525">
              <a:solidFill>
                <a:srgbClr val="003057"/>
              </a:solidFill>
            </a:ln>
          </p:spPr>
          <p:txBody>
            <a:bodyPr wrap="square" lIns="0" tIns="0" rIns="0" bIns="0" rtlCol="0"/>
            <a:lstStyle/>
            <a:p>
              <a:endParaRPr sz="1092"/>
            </a:p>
          </p:txBody>
        </p:sp>
      </p:grpSp>
      <p:sp>
        <p:nvSpPr>
          <p:cNvPr id="11" name="object 11"/>
          <p:cNvSpPr/>
          <p:nvPr/>
        </p:nvSpPr>
        <p:spPr>
          <a:xfrm>
            <a:off x="7556213" y="2943283"/>
            <a:ext cx="792000" cy="864000"/>
          </a:xfrm>
          <a:custGeom>
            <a:avLst/>
            <a:gdLst/>
            <a:ahLst/>
            <a:cxnLst/>
            <a:rect l="l" t="t" r="r" b="b"/>
            <a:pathLst>
              <a:path w="1256665" h="1412875">
                <a:moveTo>
                  <a:pt x="629656" y="0"/>
                </a:moveTo>
                <a:lnTo>
                  <a:pt x="626693" y="0"/>
                </a:lnTo>
                <a:lnTo>
                  <a:pt x="626693" y="314"/>
                </a:lnTo>
                <a:lnTo>
                  <a:pt x="606871" y="2609"/>
                </a:lnTo>
                <a:lnTo>
                  <a:pt x="567753" y="12233"/>
                </a:lnTo>
                <a:lnTo>
                  <a:pt x="188235" y="225302"/>
                </a:lnTo>
                <a:lnTo>
                  <a:pt x="107034" y="275876"/>
                </a:lnTo>
                <a:lnTo>
                  <a:pt x="57060" y="317220"/>
                </a:lnTo>
                <a:lnTo>
                  <a:pt x="20900" y="370847"/>
                </a:lnTo>
                <a:lnTo>
                  <a:pt x="7175" y="409316"/>
                </a:lnTo>
                <a:lnTo>
                  <a:pt x="1728" y="453996"/>
                </a:lnTo>
                <a:lnTo>
                  <a:pt x="0" y="999819"/>
                </a:lnTo>
                <a:lnTo>
                  <a:pt x="6437" y="1031730"/>
                </a:lnTo>
                <a:lnTo>
                  <a:pt x="62155" y="1097861"/>
                </a:lnTo>
                <a:lnTo>
                  <a:pt x="151263" y="1160111"/>
                </a:lnTo>
                <a:lnTo>
                  <a:pt x="151116" y="1160184"/>
                </a:lnTo>
                <a:lnTo>
                  <a:pt x="151336" y="1160184"/>
                </a:lnTo>
                <a:lnTo>
                  <a:pt x="356419" y="1282997"/>
                </a:lnTo>
                <a:lnTo>
                  <a:pt x="523859" y="1379350"/>
                </a:lnTo>
                <a:lnTo>
                  <a:pt x="550208" y="1396176"/>
                </a:lnTo>
                <a:lnTo>
                  <a:pt x="569817" y="1405228"/>
                </a:lnTo>
                <a:lnTo>
                  <a:pt x="592427" y="1409605"/>
                </a:lnTo>
                <a:lnTo>
                  <a:pt x="627782" y="1412407"/>
                </a:lnTo>
                <a:lnTo>
                  <a:pt x="627803" y="1394638"/>
                </a:lnTo>
                <a:lnTo>
                  <a:pt x="627813" y="1411653"/>
                </a:lnTo>
                <a:lnTo>
                  <a:pt x="669468" y="1404892"/>
                </a:lnTo>
                <a:lnTo>
                  <a:pt x="724568" y="1383826"/>
                </a:lnTo>
                <a:lnTo>
                  <a:pt x="899931" y="1282997"/>
                </a:lnTo>
                <a:lnTo>
                  <a:pt x="1105003" y="1160184"/>
                </a:lnTo>
                <a:lnTo>
                  <a:pt x="1105234" y="1160184"/>
                </a:lnTo>
                <a:lnTo>
                  <a:pt x="1105087" y="1160111"/>
                </a:lnTo>
                <a:lnTo>
                  <a:pt x="1172509" y="1115285"/>
                </a:lnTo>
                <a:lnTo>
                  <a:pt x="1178236" y="1111314"/>
                </a:lnTo>
                <a:lnTo>
                  <a:pt x="1230870" y="1047975"/>
                </a:lnTo>
                <a:lnTo>
                  <a:pt x="1249210" y="1000203"/>
                </a:lnTo>
                <a:lnTo>
                  <a:pt x="1256266" y="950222"/>
                </a:lnTo>
                <a:lnTo>
                  <a:pt x="1254622" y="453996"/>
                </a:lnTo>
                <a:lnTo>
                  <a:pt x="1249178" y="409316"/>
                </a:lnTo>
                <a:lnTo>
                  <a:pt x="1235449" y="370847"/>
                </a:lnTo>
                <a:lnTo>
                  <a:pt x="1199290" y="317220"/>
                </a:lnTo>
                <a:lnTo>
                  <a:pt x="1149316" y="275876"/>
                </a:lnTo>
                <a:lnTo>
                  <a:pt x="1068114" y="225302"/>
                </a:lnTo>
                <a:lnTo>
                  <a:pt x="722198" y="26732"/>
                </a:lnTo>
                <a:lnTo>
                  <a:pt x="669159" y="6590"/>
                </a:lnTo>
                <a:lnTo>
                  <a:pt x="629656" y="314"/>
                </a:lnTo>
                <a:lnTo>
                  <a:pt x="629656" y="0"/>
                </a:lnTo>
                <a:close/>
              </a:path>
            </a:pathLst>
          </a:custGeom>
          <a:solidFill>
            <a:srgbClr val="6BC4E8"/>
          </a:solidFill>
        </p:spPr>
        <p:txBody>
          <a:bodyPr wrap="square" lIns="0" tIns="0" rIns="0" bIns="0" rtlCol="0"/>
          <a:lstStyle/>
          <a:p>
            <a:endParaRPr sz="1092" dirty="0"/>
          </a:p>
        </p:txBody>
      </p:sp>
      <p:grpSp>
        <p:nvGrpSpPr>
          <p:cNvPr id="12" name="object 12"/>
          <p:cNvGrpSpPr/>
          <p:nvPr/>
        </p:nvGrpSpPr>
        <p:grpSpPr>
          <a:xfrm>
            <a:off x="8154060" y="4186169"/>
            <a:ext cx="792000" cy="864000"/>
            <a:chOff x="13445947" y="6743413"/>
            <a:chExt cx="1306067" cy="1424800"/>
          </a:xfrm>
        </p:grpSpPr>
        <p:sp>
          <p:nvSpPr>
            <p:cNvPr id="13" name="object 13"/>
            <p:cNvSpPr/>
            <p:nvPr/>
          </p:nvSpPr>
          <p:spPr>
            <a:xfrm>
              <a:off x="13445947" y="6743413"/>
              <a:ext cx="1306067" cy="1424800"/>
            </a:xfrm>
            <a:custGeom>
              <a:avLst/>
              <a:gdLst/>
              <a:ahLst/>
              <a:cxnLst/>
              <a:rect l="l" t="t" r="r" b="b"/>
              <a:pathLst>
                <a:path w="1257934" h="1414145">
                  <a:moveTo>
                    <a:pt x="630175" y="0"/>
                  </a:moveTo>
                  <a:lnTo>
                    <a:pt x="627222" y="0"/>
                  </a:lnTo>
                  <a:lnTo>
                    <a:pt x="627222" y="314"/>
                  </a:lnTo>
                  <a:lnTo>
                    <a:pt x="607383" y="2615"/>
                  </a:lnTo>
                  <a:lnTo>
                    <a:pt x="568230" y="12244"/>
                  </a:lnTo>
                  <a:lnTo>
                    <a:pt x="188397" y="225490"/>
                  </a:lnTo>
                  <a:lnTo>
                    <a:pt x="107122" y="276106"/>
                  </a:lnTo>
                  <a:lnTo>
                    <a:pt x="57112" y="317485"/>
                  </a:lnTo>
                  <a:lnTo>
                    <a:pt x="20916" y="371161"/>
                  </a:lnTo>
                  <a:lnTo>
                    <a:pt x="7186" y="409653"/>
                  </a:lnTo>
                  <a:lnTo>
                    <a:pt x="1733" y="454373"/>
                  </a:lnTo>
                  <a:lnTo>
                    <a:pt x="0" y="1000647"/>
                  </a:lnTo>
                  <a:lnTo>
                    <a:pt x="6441" y="1032585"/>
                  </a:lnTo>
                  <a:lnTo>
                    <a:pt x="62213" y="1098762"/>
                  </a:lnTo>
                  <a:lnTo>
                    <a:pt x="151393" y="1161074"/>
                  </a:lnTo>
                  <a:lnTo>
                    <a:pt x="151247" y="1161147"/>
                  </a:lnTo>
                  <a:lnTo>
                    <a:pt x="151467" y="1161147"/>
                  </a:lnTo>
                  <a:lnTo>
                    <a:pt x="356727" y="1284065"/>
                  </a:lnTo>
                  <a:lnTo>
                    <a:pt x="524303" y="1380491"/>
                  </a:lnTo>
                  <a:lnTo>
                    <a:pt x="550672" y="1397335"/>
                  </a:lnTo>
                  <a:lnTo>
                    <a:pt x="570294" y="1406395"/>
                  </a:lnTo>
                  <a:lnTo>
                    <a:pt x="592920" y="1410773"/>
                  </a:lnTo>
                  <a:lnTo>
                    <a:pt x="628300" y="1413569"/>
                  </a:lnTo>
                  <a:lnTo>
                    <a:pt x="628332" y="1395789"/>
                  </a:lnTo>
                  <a:lnTo>
                    <a:pt x="628342" y="1412815"/>
                  </a:lnTo>
                  <a:lnTo>
                    <a:pt x="670032" y="1406051"/>
                  </a:lnTo>
                  <a:lnTo>
                    <a:pt x="725175" y="1384971"/>
                  </a:lnTo>
                  <a:lnTo>
                    <a:pt x="900679" y="1284065"/>
                  </a:lnTo>
                  <a:lnTo>
                    <a:pt x="1105919" y="1161147"/>
                  </a:lnTo>
                  <a:lnTo>
                    <a:pt x="1106150" y="1161147"/>
                  </a:lnTo>
                  <a:lnTo>
                    <a:pt x="1106003" y="1161074"/>
                  </a:lnTo>
                  <a:lnTo>
                    <a:pt x="1173488" y="1116206"/>
                  </a:lnTo>
                  <a:lnTo>
                    <a:pt x="1179216" y="1112233"/>
                  </a:lnTo>
                  <a:lnTo>
                    <a:pt x="1231894" y="1048839"/>
                  </a:lnTo>
                  <a:lnTo>
                    <a:pt x="1250249" y="1001031"/>
                  </a:lnTo>
                  <a:lnTo>
                    <a:pt x="1257307" y="951007"/>
                  </a:lnTo>
                  <a:lnTo>
                    <a:pt x="1255663" y="454373"/>
                  </a:lnTo>
                  <a:lnTo>
                    <a:pt x="1250215" y="409653"/>
                  </a:lnTo>
                  <a:lnTo>
                    <a:pt x="1236481" y="371161"/>
                  </a:lnTo>
                  <a:lnTo>
                    <a:pt x="1200288" y="317485"/>
                  </a:lnTo>
                  <a:lnTo>
                    <a:pt x="1150274" y="276106"/>
                  </a:lnTo>
                  <a:lnTo>
                    <a:pt x="1069009" y="225490"/>
                  </a:lnTo>
                  <a:lnTo>
                    <a:pt x="722810" y="26753"/>
                  </a:lnTo>
                  <a:lnTo>
                    <a:pt x="669717" y="6599"/>
                  </a:lnTo>
                  <a:lnTo>
                    <a:pt x="630175" y="314"/>
                  </a:lnTo>
                  <a:lnTo>
                    <a:pt x="630175" y="0"/>
                  </a:lnTo>
                  <a:close/>
                </a:path>
              </a:pathLst>
            </a:custGeom>
            <a:solidFill>
              <a:srgbClr val="6BC4E8"/>
            </a:solidFill>
          </p:spPr>
          <p:txBody>
            <a:bodyPr wrap="square" lIns="0" tIns="0" rIns="0" bIns="0" rtlCol="0"/>
            <a:lstStyle/>
            <a:p>
              <a:endParaRPr sz="1092"/>
            </a:p>
          </p:txBody>
        </p:sp>
        <p:sp>
          <p:nvSpPr>
            <p:cNvPr id="14" name="object 14"/>
            <p:cNvSpPr/>
            <p:nvPr/>
          </p:nvSpPr>
          <p:spPr>
            <a:xfrm>
              <a:off x="13755299" y="7598932"/>
              <a:ext cx="633095" cy="269240"/>
            </a:xfrm>
            <a:custGeom>
              <a:avLst/>
              <a:gdLst/>
              <a:ahLst/>
              <a:cxnLst/>
              <a:rect l="l" t="t" r="r" b="b"/>
              <a:pathLst>
                <a:path w="633094" h="269240">
                  <a:moveTo>
                    <a:pt x="283530" y="98070"/>
                  </a:moveTo>
                  <a:lnTo>
                    <a:pt x="201951" y="268682"/>
                  </a:lnTo>
                  <a:lnTo>
                    <a:pt x="124383" y="173303"/>
                  </a:lnTo>
                  <a:lnTo>
                    <a:pt x="0" y="175984"/>
                  </a:lnTo>
                  <a:lnTo>
                    <a:pt x="84259" y="0"/>
                  </a:lnTo>
                  <a:lnTo>
                    <a:pt x="128746" y="34973"/>
                  </a:lnTo>
                  <a:lnTo>
                    <a:pt x="177372" y="63143"/>
                  </a:lnTo>
                  <a:lnTo>
                    <a:pt x="229260" y="84259"/>
                  </a:lnTo>
                  <a:lnTo>
                    <a:pt x="283530" y="98070"/>
                  </a:lnTo>
                  <a:close/>
                </a:path>
                <a:path w="633094" h="269240">
                  <a:moveTo>
                    <a:pt x="347727" y="98070"/>
                  </a:moveTo>
                  <a:lnTo>
                    <a:pt x="402584" y="84280"/>
                  </a:lnTo>
                  <a:lnTo>
                    <a:pt x="454555" y="63312"/>
                  </a:lnTo>
                  <a:lnTo>
                    <a:pt x="503265" y="35543"/>
                  </a:lnTo>
                  <a:lnTo>
                    <a:pt x="548339" y="1350"/>
                  </a:lnTo>
                  <a:lnTo>
                    <a:pt x="632598" y="177334"/>
                  </a:lnTo>
                  <a:lnTo>
                    <a:pt x="508214" y="174643"/>
                  </a:lnTo>
                  <a:lnTo>
                    <a:pt x="429306" y="268682"/>
                  </a:lnTo>
                  <a:lnTo>
                    <a:pt x="347727" y="98070"/>
                  </a:lnTo>
                  <a:close/>
                </a:path>
              </a:pathLst>
            </a:custGeom>
            <a:ln w="25444">
              <a:solidFill>
                <a:srgbClr val="002F56"/>
              </a:solidFill>
            </a:ln>
          </p:spPr>
          <p:txBody>
            <a:bodyPr wrap="square" lIns="0" tIns="0" rIns="0" bIns="0" rtlCol="0"/>
            <a:lstStyle/>
            <a:p>
              <a:endParaRPr sz="1092"/>
            </a:p>
          </p:txBody>
        </p:sp>
        <p:sp>
          <p:nvSpPr>
            <p:cNvPr id="15" name="object 15"/>
            <p:cNvSpPr/>
            <p:nvPr/>
          </p:nvSpPr>
          <p:spPr>
            <a:xfrm>
              <a:off x="13732228" y="7021896"/>
              <a:ext cx="672465" cy="695960"/>
            </a:xfrm>
            <a:custGeom>
              <a:avLst/>
              <a:gdLst/>
              <a:ahLst/>
              <a:cxnLst/>
              <a:rect l="l" t="t" r="r" b="b"/>
              <a:pathLst>
                <a:path w="672465" h="695959">
                  <a:moveTo>
                    <a:pt x="335916" y="0"/>
                  </a:moveTo>
                  <a:lnTo>
                    <a:pt x="290334" y="3175"/>
                  </a:lnTo>
                  <a:lnTo>
                    <a:pt x="246616" y="12426"/>
                  </a:lnTo>
                  <a:lnTo>
                    <a:pt x="205161" y="27338"/>
                  </a:lnTo>
                  <a:lnTo>
                    <a:pt x="166372" y="47497"/>
                  </a:lnTo>
                  <a:lnTo>
                    <a:pt x="130647" y="72487"/>
                  </a:lnTo>
                  <a:lnTo>
                    <a:pt x="98387" y="101894"/>
                  </a:lnTo>
                  <a:lnTo>
                    <a:pt x="69991" y="135305"/>
                  </a:lnTo>
                  <a:lnTo>
                    <a:pt x="45862" y="172304"/>
                  </a:lnTo>
                  <a:lnTo>
                    <a:pt x="26397" y="212477"/>
                  </a:lnTo>
                  <a:lnTo>
                    <a:pt x="11999" y="255409"/>
                  </a:lnTo>
                  <a:lnTo>
                    <a:pt x="3066" y="300687"/>
                  </a:lnTo>
                  <a:lnTo>
                    <a:pt x="0" y="347895"/>
                  </a:lnTo>
                  <a:lnTo>
                    <a:pt x="3066" y="395103"/>
                  </a:lnTo>
                  <a:lnTo>
                    <a:pt x="11999" y="440380"/>
                  </a:lnTo>
                  <a:lnTo>
                    <a:pt x="26397" y="483313"/>
                  </a:lnTo>
                  <a:lnTo>
                    <a:pt x="45862" y="523486"/>
                  </a:lnTo>
                  <a:lnTo>
                    <a:pt x="69991" y="560485"/>
                  </a:lnTo>
                  <a:lnTo>
                    <a:pt x="98387" y="593895"/>
                  </a:lnTo>
                  <a:lnTo>
                    <a:pt x="130647" y="623303"/>
                  </a:lnTo>
                  <a:lnTo>
                    <a:pt x="166372" y="648293"/>
                  </a:lnTo>
                  <a:lnTo>
                    <a:pt x="205161" y="668451"/>
                  </a:lnTo>
                  <a:lnTo>
                    <a:pt x="246616" y="683363"/>
                  </a:lnTo>
                  <a:lnTo>
                    <a:pt x="290334" y="692614"/>
                  </a:lnTo>
                  <a:lnTo>
                    <a:pt x="335916" y="695790"/>
                  </a:lnTo>
                  <a:lnTo>
                    <a:pt x="381498" y="692614"/>
                  </a:lnTo>
                  <a:lnTo>
                    <a:pt x="425217" y="683363"/>
                  </a:lnTo>
                  <a:lnTo>
                    <a:pt x="466672" y="668451"/>
                  </a:lnTo>
                  <a:lnTo>
                    <a:pt x="505463" y="648293"/>
                  </a:lnTo>
                  <a:lnTo>
                    <a:pt x="541189" y="623303"/>
                  </a:lnTo>
                  <a:lnTo>
                    <a:pt x="573451" y="593895"/>
                  </a:lnTo>
                  <a:lnTo>
                    <a:pt x="601847" y="560485"/>
                  </a:lnTo>
                  <a:lnTo>
                    <a:pt x="625978" y="523486"/>
                  </a:lnTo>
                  <a:lnTo>
                    <a:pt x="645444" y="483313"/>
                  </a:lnTo>
                  <a:lnTo>
                    <a:pt x="659843" y="440380"/>
                  </a:lnTo>
                  <a:lnTo>
                    <a:pt x="668776" y="395103"/>
                  </a:lnTo>
                  <a:lnTo>
                    <a:pt x="671843" y="347895"/>
                  </a:lnTo>
                  <a:lnTo>
                    <a:pt x="668776" y="300687"/>
                  </a:lnTo>
                  <a:lnTo>
                    <a:pt x="659843" y="255409"/>
                  </a:lnTo>
                  <a:lnTo>
                    <a:pt x="645444" y="212477"/>
                  </a:lnTo>
                  <a:lnTo>
                    <a:pt x="625978" y="172304"/>
                  </a:lnTo>
                  <a:lnTo>
                    <a:pt x="601847" y="135305"/>
                  </a:lnTo>
                  <a:lnTo>
                    <a:pt x="573451" y="101894"/>
                  </a:lnTo>
                  <a:lnTo>
                    <a:pt x="541189" y="72487"/>
                  </a:lnTo>
                  <a:lnTo>
                    <a:pt x="505463" y="47497"/>
                  </a:lnTo>
                  <a:lnTo>
                    <a:pt x="466672" y="27338"/>
                  </a:lnTo>
                  <a:lnTo>
                    <a:pt x="425217" y="12426"/>
                  </a:lnTo>
                  <a:lnTo>
                    <a:pt x="381498" y="3175"/>
                  </a:lnTo>
                  <a:lnTo>
                    <a:pt x="335916" y="0"/>
                  </a:lnTo>
                  <a:close/>
                </a:path>
              </a:pathLst>
            </a:custGeom>
            <a:solidFill>
              <a:srgbClr val="6BC4E8"/>
            </a:solidFill>
          </p:spPr>
          <p:txBody>
            <a:bodyPr wrap="square" lIns="0" tIns="0" rIns="0" bIns="0" rtlCol="0"/>
            <a:lstStyle/>
            <a:p>
              <a:endParaRPr sz="1092"/>
            </a:p>
          </p:txBody>
        </p:sp>
        <p:sp>
          <p:nvSpPr>
            <p:cNvPr id="16" name="object 16"/>
            <p:cNvSpPr/>
            <p:nvPr/>
          </p:nvSpPr>
          <p:spPr>
            <a:xfrm>
              <a:off x="13732228" y="7021896"/>
              <a:ext cx="672465" cy="695960"/>
            </a:xfrm>
            <a:custGeom>
              <a:avLst/>
              <a:gdLst/>
              <a:ahLst/>
              <a:cxnLst/>
              <a:rect l="l" t="t" r="r" b="b"/>
              <a:pathLst>
                <a:path w="672465" h="695959">
                  <a:moveTo>
                    <a:pt x="0" y="347895"/>
                  </a:moveTo>
                  <a:lnTo>
                    <a:pt x="3066" y="395103"/>
                  </a:lnTo>
                  <a:lnTo>
                    <a:pt x="11999" y="440380"/>
                  </a:lnTo>
                  <a:lnTo>
                    <a:pt x="26397" y="483313"/>
                  </a:lnTo>
                  <a:lnTo>
                    <a:pt x="45862" y="523486"/>
                  </a:lnTo>
                  <a:lnTo>
                    <a:pt x="69991" y="560485"/>
                  </a:lnTo>
                  <a:lnTo>
                    <a:pt x="98387" y="593895"/>
                  </a:lnTo>
                  <a:lnTo>
                    <a:pt x="130647" y="623303"/>
                  </a:lnTo>
                  <a:lnTo>
                    <a:pt x="166372" y="648293"/>
                  </a:lnTo>
                  <a:lnTo>
                    <a:pt x="205161" y="668451"/>
                  </a:lnTo>
                  <a:lnTo>
                    <a:pt x="246616" y="683363"/>
                  </a:lnTo>
                  <a:lnTo>
                    <a:pt x="290334" y="692614"/>
                  </a:lnTo>
                  <a:lnTo>
                    <a:pt x="335916" y="695790"/>
                  </a:lnTo>
                  <a:lnTo>
                    <a:pt x="381498" y="692614"/>
                  </a:lnTo>
                  <a:lnTo>
                    <a:pt x="425217" y="683363"/>
                  </a:lnTo>
                  <a:lnTo>
                    <a:pt x="466672" y="668451"/>
                  </a:lnTo>
                  <a:lnTo>
                    <a:pt x="505463" y="648293"/>
                  </a:lnTo>
                  <a:lnTo>
                    <a:pt x="541189" y="623303"/>
                  </a:lnTo>
                  <a:lnTo>
                    <a:pt x="573451" y="593895"/>
                  </a:lnTo>
                  <a:lnTo>
                    <a:pt x="601847" y="560485"/>
                  </a:lnTo>
                  <a:lnTo>
                    <a:pt x="625978" y="523486"/>
                  </a:lnTo>
                  <a:lnTo>
                    <a:pt x="645444" y="483313"/>
                  </a:lnTo>
                  <a:lnTo>
                    <a:pt x="659843" y="440380"/>
                  </a:lnTo>
                  <a:lnTo>
                    <a:pt x="668776" y="395103"/>
                  </a:lnTo>
                  <a:lnTo>
                    <a:pt x="671843" y="347895"/>
                  </a:lnTo>
                  <a:lnTo>
                    <a:pt x="668776" y="300687"/>
                  </a:lnTo>
                  <a:lnTo>
                    <a:pt x="659843" y="255409"/>
                  </a:lnTo>
                  <a:lnTo>
                    <a:pt x="645444" y="212477"/>
                  </a:lnTo>
                  <a:lnTo>
                    <a:pt x="625978" y="172304"/>
                  </a:lnTo>
                  <a:lnTo>
                    <a:pt x="601847" y="135305"/>
                  </a:lnTo>
                  <a:lnTo>
                    <a:pt x="573451" y="101894"/>
                  </a:lnTo>
                  <a:lnTo>
                    <a:pt x="541189" y="72487"/>
                  </a:lnTo>
                  <a:lnTo>
                    <a:pt x="505463" y="47497"/>
                  </a:lnTo>
                  <a:lnTo>
                    <a:pt x="466672" y="27338"/>
                  </a:lnTo>
                  <a:lnTo>
                    <a:pt x="425217" y="12426"/>
                  </a:lnTo>
                  <a:lnTo>
                    <a:pt x="381498" y="3175"/>
                  </a:lnTo>
                  <a:lnTo>
                    <a:pt x="335916" y="0"/>
                  </a:lnTo>
                  <a:lnTo>
                    <a:pt x="290334" y="3175"/>
                  </a:lnTo>
                  <a:lnTo>
                    <a:pt x="246616" y="12426"/>
                  </a:lnTo>
                  <a:lnTo>
                    <a:pt x="205161" y="27338"/>
                  </a:lnTo>
                  <a:lnTo>
                    <a:pt x="166372" y="47497"/>
                  </a:lnTo>
                  <a:lnTo>
                    <a:pt x="130647" y="72487"/>
                  </a:lnTo>
                  <a:lnTo>
                    <a:pt x="98387" y="101894"/>
                  </a:lnTo>
                  <a:lnTo>
                    <a:pt x="69991" y="135305"/>
                  </a:lnTo>
                  <a:lnTo>
                    <a:pt x="45862" y="172304"/>
                  </a:lnTo>
                  <a:lnTo>
                    <a:pt x="26397" y="212477"/>
                  </a:lnTo>
                  <a:lnTo>
                    <a:pt x="11999" y="255409"/>
                  </a:lnTo>
                  <a:lnTo>
                    <a:pt x="3066" y="300687"/>
                  </a:lnTo>
                  <a:lnTo>
                    <a:pt x="0" y="347895"/>
                  </a:lnTo>
                  <a:close/>
                </a:path>
              </a:pathLst>
            </a:custGeom>
            <a:ln w="25444">
              <a:solidFill>
                <a:srgbClr val="002F56"/>
              </a:solidFill>
            </a:ln>
          </p:spPr>
          <p:txBody>
            <a:bodyPr wrap="square" lIns="0" tIns="0" rIns="0" bIns="0" rtlCol="0"/>
            <a:lstStyle/>
            <a:p>
              <a:endParaRPr sz="1092"/>
            </a:p>
          </p:txBody>
        </p:sp>
        <p:sp>
          <p:nvSpPr>
            <p:cNvPr id="17" name="object 17"/>
            <p:cNvSpPr/>
            <p:nvPr/>
          </p:nvSpPr>
          <p:spPr>
            <a:xfrm>
              <a:off x="13821426" y="7114092"/>
              <a:ext cx="494030" cy="511809"/>
            </a:xfrm>
            <a:custGeom>
              <a:avLst/>
              <a:gdLst/>
              <a:ahLst/>
              <a:cxnLst/>
              <a:rect l="l" t="t" r="r" b="b"/>
              <a:pathLst>
                <a:path w="494030" h="511809">
                  <a:moveTo>
                    <a:pt x="0" y="255699"/>
                  </a:moveTo>
                  <a:lnTo>
                    <a:pt x="3965" y="301652"/>
                  </a:lnTo>
                  <a:lnTo>
                    <a:pt x="15417" y="344906"/>
                  </a:lnTo>
                  <a:lnTo>
                    <a:pt x="33658" y="384737"/>
                  </a:lnTo>
                  <a:lnTo>
                    <a:pt x="57993" y="420424"/>
                  </a:lnTo>
                  <a:lnTo>
                    <a:pt x="87724" y="451244"/>
                  </a:lnTo>
                  <a:lnTo>
                    <a:pt x="122154" y="476474"/>
                  </a:lnTo>
                  <a:lnTo>
                    <a:pt x="160587" y="495393"/>
                  </a:lnTo>
                  <a:lnTo>
                    <a:pt x="202326" y="507279"/>
                  </a:lnTo>
                  <a:lnTo>
                    <a:pt x="246673" y="511408"/>
                  </a:lnTo>
                  <a:lnTo>
                    <a:pt x="291024" y="507296"/>
                  </a:lnTo>
                  <a:lnTo>
                    <a:pt x="332768" y="495428"/>
                  </a:lnTo>
                  <a:lnTo>
                    <a:pt x="371208" y="476524"/>
                  </a:lnTo>
                  <a:lnTo>
                    <a:pt x="405647" y="451308"/>
                  </a:lnTo>
                  <a:lnTo>
                    <a:pt x="435389" y="420501"/>
                  </a:lnTo>
                  <a:lnTo>
                    <a:pt x="459736" y="384824"/>
                  </a:lnTo>
                  <a:lnTo>
                    <a:pt x="477991" y="344999"/>
                  </a:lnTo>
                  <a:lnTo>
                    <a:pt x="489458" y="301748"/>
                  </a:lnTo>
                  <a:lnTo>
                    <a:pt x="493440" y="255793"/>
                  </a:lnTo>
                  <a:lnTo>
                    <a:pt x="489475" y="209745"/>
                  </a:lnTo>
                  <a:lnTo>
                    <a:pt x="478024" y="166491"/>
                  </a:lnTo>
                  <a:lnTo>
                    <a:pt x="459783" y="126660"/>
                  </a:lnTo>
                  <a:lnTo>
                    <a:pt x="435450" y="90974"/>
                  </a:lnTo>
                  <a:lnTo>
                    <a:pt x="405720" y="60155"/>
                  </a:lnTo>
                  <a:lnTo>
                    <a:pt x="371290" y="34926"/>
                  </a:lnTo>
                  <a:lnTo>
                    <a:pt x="332857" y="16008"/>
                  </a:lnTo>
                  <a:lnTo>
                    <a:pt x="291117" y="4126"/>
                  </a:lnTo>
                  <a:lnTo>
                    <a:pt x="246767" y="0"/>
                  </a:lnTo>
                  <a:lnTo>
                    <a:pt x="202419" y="4108"/>
                  </a:lnTo>
                  <a:lnTo>
                    <a:pt x="160677" y="15974"/>
                  </a:lnTo>
                  <a:lnTo>
                    <a:pt x="122238" y="34876"/>
                  </a:lnTo>
                  <a:lnTo>
                    <a:pt x="87800" y="60091"/>
                  </a:lnTo>
                  <a:lnTo>
                    <a:pt x="58058" y="90897"/>
                  </a:lnTo>
                  <a:lnTo>
                    <a:pt x="33711" y="126574"/>
                  </a:lnTo>
                  <a:lnTo>
                    <a:pt x="15454" y="166398"/>
                  </a:lnTo>
                  <a:lnTo>
                    <a:pt x="3984" y="209649"/>
                  </a:lnTo>
                  <a:lnTo>
                    <a:pt x="0" y="255604"/>
                  </a:lnTo>
                  <a:close/>
                </a:path>
              </a:pathLst>
            </a:custGeom>
            <a:ln w="25444">
              <a:solidFill>
                <a:srgbClr val="002F56"/>
              </a:solidFill>
            </a:ln>
          </p:spPr>
          <p:txBody>
            <a:bodyPr wrap="square" lIns="0" tIns="0" rIns="0" bIns="0" rtlCol="0"/>
            <a:lstStyle/>
            <a:p>
              <a:endParaRPr sz="1092"/>
            </a:p>
          </p:txBody>
        </p:sp>
        <p:sp>
          <p:nvSpPr>
            <p:cNvPr id="18" name="object 18"/>
            <p:cNvSpPr/>
            <p:nvPr/>
          </p:nvSpPr>
          <p:spPr>
            <a:xfrm>
              <a:off x="13937037" y="7243969"/>
              <a:ext cx="259715" cy="253365"/>
            </a:xfrm>
            <a:custGeom>
              <a:avLst/>
              <a:gdLst/>
              <a:ahLst/>
              <a:cxnLst/>
              <a:rect l="l" t="t" r="r" b="b"/>
              <a:pathLst>
                <a:path w="259715" h="253365">
                  <a:moveTo>
                    <a:pt x="133838" y="0"/>
                  </a:moveTo>
                  <a:lnTo>
                    <a:pt x="128383" y="0"/>
                  </a:lnTo>
                  <a:lnTo>
                    <a:pt x="125650" y="1413"/>
                  </a:lnTo>
                  <a:lnTo>
                    <a:pt x="87410" y="77756"/>
                  </a:lnTo>
                  <a:lnTo>
                    <a:pt x="8188" y="89065"/>
                  </a:lnTo>
                  <a:lnTo>
                    <a:pt x="5455" y="89065"/>
                  </a:lnTo>
                  <a:lnTo>
                    <a:pt x="2732" y="91892"/>
                  </a:lnTo>
                  <a:lnTo>
                    <a:pt x="0" y="97546"/>
                  </a:lnTo>
                  <a:lnTo>
                    <a:pt x="1361" y="101787"/>
                  </a:lnTo>
                  <a:lnTo>
                    <a:pt x="4094" y="103201"/>
                  </a:lnTo>
                  <a:lnTo>
                    <a:pt x="61453" y="161167"/>
                  </a:lnTo>
                  <a:lnTo>
                    <a:pt x="47799" y="243165"/>
                  </a:lnTo>
                  <a:lnTo>
                    <a:pt x="47799" y="248819"/>
                  </a:lnTo>
                  <a:lnTo>
                    <a:pt x="50532" y="251646"/>
                  </a:lnTo>
                  <a:lnTo>
                    <a:pt x="53265" y="253060"/>
                  </a:lnTo>
                  <a:lnTo>
                    <a:pt x="55987" y="253060"/>
                  </a:lnTo>
                  <a:lnTo>
                    <a:pt x="129744" y="213480"/>
                  </a:lnTo>
                  <a:lnTo>
                    <a:pt x="203491" y="253060"/>
                  </a:lnTo>
                  <a:lnTo>
                    <a:pt x="206224" y="253060"/>
                  </a:lnTo>
                  <a:lnTo>
                    <a:pt x="211689" y="250233"/>
                  </a:lnTo>
                  <a:lnTo>
                    <a:pt x="213061" y="245992"/>
                  </a:lnTo>
                  <a:lnTo>
                    <a:pt x="211689" y="243165"/>
                  </a:lnTo>
                  <a:lnTo>
                    <a:pt x="198035" y="161167"/>
                  </a:lnTo>
                  <a:lnTo>
                    <a:pt x="255395" y="103201"/>
                  </a:lnTo>
                  <a:lnTo>
                    <a:pt x="258128" y="101787"/>
                  </a:lnTo>
                  <a:lnTo>
                    <a:pt x="259489" y="97546"/>
                  </a:lnTo>
                  <a:lnTo>
                    <a:pt x="258128" y="94719"/>
                  </a:lnTo>
                  <a:lnTo>
                    <a:pt x="256767" y="91892"/>
                  </a:lnTo>
                  <a:lnTo>
                    <a:pt x="254034" y="89065"/>
                  </a:lnTo>
                  <a:lnTo>
                    <a:pt x="251301" y="89065"/>
                  </a:lnTo>
                  <a:lnTo>
                    <a:pt x="173450" y="77756"/>
                  </a:lnTo>
                  <a:lnTo>
                    <a:pt x="136571" y="1413"/>
                  </a:lnTo>
                  <a:lnTo>
                    <a:pt x="133838" y="0"/>
                  </a:lnTo>
                  <a:close/>
                </a:path>
              </a:pathLst>
            </a:custGeom>
            <a:solidFill>
              <a:srgbClr val="002F56"/>
            </a:solidFill>
          </p:spPr>
          <p:txBody>
            <a:bodyPr wrap="square" lIns="0" tIns="0" rIns="0" bIns="0" rtlCol="0"/>
            <a:lstStyle/>
            <a:p>
              <a:endParaRPr sz="1092"/>
            </a:p>
          </p:txBody>
        </p:sp>
      </p:grpSp>
      <p:grpSp>
        <p:nvGrpSpPr>
          <p:cNvPr id="19" name="object 19"/>
          <p:cNvGrpSpPr/>
          <p:nvPr/>
        </p:nvGrpSpPr>
        <p:grpSpPr>
          <a:xfrm>
            <a:off x="2193738" y="4165439"/>
            <a:ext cx="792000" cy="864000"/>
            <a:chOff x="3616931" y="6709228"/>
            <a:chExt cx="1306067" cy="1424800"/>
          </a:xfrm>
        </p:grpSpPr>
        <p:sp>
          <p:nvSpPr>
            <p:cNvPr id="20" name="object 20"/>
            <p:cNvSpPr/>
            <p:nvPr/>
          </p:nvSpPr>
          <p:spPr>
            <a:xfrm>
              <a:off x="3616931" y="6709228"/>
              <a:ext cx="1306067" cy="1424800"/>
            </a:xfrm>
            <a:custGeom>
              <a:avLst/>
              <a:gdLst/>
              <a:ahLst/>
              <a:cxnLst/>
              <a:rect l="l" t="t" r="r" b="b"/>
              <a:pathLst>
                <a:path w="1257935" h="1414145">
                  <a:moveTo>
                    <a:pt x="630175" y="0"/>
                  </a:moveTo>
                  <a:lnTo>
                    <a:pt x="627211" y="0"/>
                  </a:lnTo>
                  <a:lnTo>
                    <a:pt x="627211" y="314"/>
                  </a:lnTo>
                  <a:lnTo>
                    <a:pt x="607378" y="2611"/>
                  </a:lnTo>
                  <a:lnTo>
                    <a:pt x="568226" y="12242"/>
                  </a:lnTo>
                  <a:lnTo>
                    <a:pt x="188387" y="225490"/>
                  </a:lnTo>
                  <a:lnTo>
                    <a:pt x="107122" y="276106"/>
                  </a:lnTo>
                  <a:lnTo>
                    <a:pt x="57108" y="317483"/>
                  </a:lnTo>
                  <a:lnTo>
                    <a:pt x="20916" y="371151"/>
                  </a:lnTo>
                  <a:lnTo>
                    <a:pt x="7182" y="409652"/>
                  </a:lnTo>
                  <a:lnTo>
                    <a:pt x="1733" y="454373"/>
                  </a:lnTo>
                  <a:lnTo>
                    <a:pt x="0" y="1000647"/>
                  </a:lnTo>
                  <a:lnTo>
                    <a:pt x="6441" y="1032585"/>
                  </a:lnTo>
                  <a:lnTo>
                    <a:pt x="62213" y="1098762"/>
                  </a:lnTo>
                  <a:lnTo>
                    <a:pt x="151393" y="1161064"/>
                  </a:lnTo>
                  <a:lnTo>
                    <a:pt x="151236" y="1161147"/>
                  </a:lnTo>
                  <a:lnTo>
                    <a:pt x="151467" y="1161147"/>
                  </a:lnTo>
                  <a:lnTo>
                    <a:pt x="356717" y="1284065"/>
                  </a:lnTo>
                  <a:lnTo>
                    <a:pt x="524303" y="1380481"/>
                  </a:lnTo>
                  <a:lnTo>
                    <a:pt x="550672" y="1397325"/>
                  </a:lnTo>
                  <a:lnTo>
                    <a:pt x="570294" y="1406386"/>
                  </a:lnTo>
                  <a:lnTo>
                    <a:pt x="592920" y="1410767"/>
                  </a:lnTo>
                  <a:lnTo>
                    <a:pt x="628300" y="1413569"/>
                  </a:lnTo>
                  <a:lnTo>
                    <a:pt x="628332" y="1395789"/>
                  </a:lnTo>
                  <a:lnTo>
                    <a:pt x="628342" y="1412815"/>
                  </a:lnTo>
                  <a:lnTo>
                    <a:pt x="670026" y="1406049"/>
                  </a:lnTo>
                  <a:lnTo>
                    <a:pt x="725164" y="1384962"/>
                  </a:lnTo>
                  <a:lnTo>
                    <a:pt x="900679" y="1284065"/>
                  </a:lnTo>
                  <a:lnTo>
                    <a:pt x="1105919" y="1161147"/>
                  </a:lnTo>
                  <a:lnTo>
                    <a:pt x="1106150" y="1161147"/>
                  </a:lnTo>
                  <a:lnTo>
                    <a:pt x="1106003" y="1161064"/>
                  </a:lnTo>
                  <a:lnTo>
                    <a:pt x="1173488" y="1116206"/>
                  </a:lnTo>
                  <a:lnTo>
                    <a:pt x="1179216" y="1112233"/>
                  </a:lnTo>
                  <a:lnTo>
                    <a:pt x="1231894" y="1048839"/>
                  </a:lnTo>
                  <a:lnTo>
                    <a:pt x="1250249" y="1001031"/>
                  </a:lnTo>
                  <a:lnTo>
                    <a:pt x="1257307" y="951007"/>
                  </a:lnTo>
                  <a:lnTo>
                    <a:pt x="1255663" y="454373"/>
                  </a:lnTo>
                  <a:lnTo>
                    <a:pt x="1250215" y="409652"/>
                  </a:lnTo>
                  <a:lnTo>
                    <a:pt x="1236481" y="371151"/>
                  </a:lnTo>
                  <a:lnTo>
                    <a:pt x="1200288" y="317483"/>
                  </a:lnTo>
                  <a:lnTo>
                    <a:pt x="1150274" y="276106"/>
                  </a:lnTo>
                  <a:lnTo>
                    <a:pt x="1069009" y="225490"/>
                  </a:lnTo>
                  <a:lnTo>
                    <a:pt x="722800" y="26753"/>
                  </a:lnTo>
                  <a:lnTo>
                    <a:pt x="669717" y="6595"/>
                  </a:lnTo>
                  <a:lnTo>
                    <a:pt x="630175" y="314"/>
                  </a:lnTo>
                  <a:lnTo>
                    <a:pt x="630175" y="0"/>
                  </a:lnTo>
                  <a:close/>
                </a:path>
              </a:pathLst>
            </a:custGeom>
            <a:solidFill>
              <a:srgbClr val="6BC4E8"/>
            </a:solidFill>
          </p:spPr>
          <p:txBody>
            <a:bodyPr wrap="square" lIns="0" tIns="0" rIns="0" bIns="0" rtlCol="0"/>
            <a:lstStyle/>
            <a:p>
              <a:endParaRPr sz="1092" dirty="0"/>
            </a:p>
          </p:txBody>
        </p:sp>
        <p:sp>
          <p:nvSpPr>
            <p:cNvPr id="21" name="object 21"/>
            <p:cNvSpPr/>
            <p:nvPr/>
          </p:nvSpPr>
          <p:spPr>
            <a:xfrm>
              <a:off x="3883508" y="6971201"/>
              <a:ext cx="725170" cy="862330"/>
            </a:xfrm>
            <a:custGeom>
              <a:avLst/>
              <a:gdLst/>
              <a:ahLst/>
              <a:cxnLst/>
              <a:rect l="l" t="t" r="r" b="b"/>
              <a:pathLst>
                <a:path w="725170" h="862329">
                  <a:moveTo>
                    <a:pt x="464247" y="819912"/>
                  </a:moveTo>
                  <a:lnTo>
                    <a:pt x="444070" y="819912"/>
                  </a:lnTo>
                  <a:lnTo>
                    <a:pt x="435804" y="821419"/>
                  </a:lnTo>
                  <a:lnTo>
                    <a:pt x="429433" y="825679"/>
                  </a:lnTo>
                  <a:lnTo>
                    <a:pt x="425333" y="832298"/>
                  </a:lnTo>
                  <a:lnTo>
                    <a:pt x="423882" y="840885"/>
                  </a:lnTo>
                  <a:lnTo>
                    <a:pt x="425333" y="849466"/>
                  </a:lnTo>
                  <a:lnTo>
                    <a:pt x="429433" y="856082"/>
                  </a:lnTo>
                  <a:lnTo>
                    <a:pt x="435804" y="860341"/>
                  </a:lnTo>
                  <a:lnTo>
                    <a:pt x="444070" y="861848"/>
                  </a:lnTo>
                  <a:lnTo>
                    <a:pt x="464247" y="861848"/>
                  </a:lnTo>
                  <a:lnTo>
                    <a:pt x="472512" y="860341"/>
                  </a:lnTo>
                  <a:lnTo>
                    <a:pt x="478884" y="856082"/>
                  </a:lnTo>
                  <a:lnTo>
                    <a:pt x="482984" y="849466"/>
                  </a:lnTo>
                  <a:lnTo>
                    <a:pt x="484435" y="840885"/>
                  </a:lnTo>
                  <a:lnTo>
                    <a:pt x="482700" y="832298"/>
                  </a:lnTo>
                  <a:lnTo>
                    <a:pt x="478126" y="825679"/>
                  </a:lnTo>
                  <a:lnTo>
                    <a:pt x="471660" y="821419"/>
                  </a:lnTo>
                  <a:lnTo>
                    <a:pt x="464247" y="819912"/>
                  </a:lnTo>
                  <a:close/>
                </a:path>
                <a:path w="725170" h="862329">
                  <a:moveTo>
                    <a:pt x="371402" y="0"/>
                  </a:moveTo>
                  <a:lnTo>
                    <a:pt x="326985" y="3736"/>
                  </a:lnTo>
                  <a:lnTo>
                    <a:pt x="284929" y="14544"/>
                  </a:lnTo>
                  <a:lnTo>
                    <a:pt x="245781" y="31818"/>
                  </a:lnTo>
                  <a:lnTo>
                    <a:pt x="210084" y="54956"/>
                  </a:lnTo>
                  <a:lnTo>
                    <a:pt x="178336" y="83411"/>
                  </a:lnTo>
                  <a:lnTo>
                    <a:pt x="151226" y="116405"/>
                  </a:lnTo>
                  <a:lnTo>
                    <a:pt x="129154" y="153509"/>
                  </a:lnTo>
                  <a:lnTo>
                    <a:pt x="112714" y="194060"/>
                  </a:lnTo>
                  <a:lnTo>
                    <a:pt x="102450" y="237455"/>
                  </a:lnTo>
                  <a:lnTo>
                    <a:pt x="98907" y="283090"/>
                  </a:lnTo>
                  <a:lnTo>
                    <a:pt x="102874" y="331383"/>
                  </a:lnTo>
                  <a:lnTo>
                    <a:pt x="114210" y="376505"/>
                  </a:lnTo>
                  <a:lnTo>
                    <a:pt x="132590" y="419162"/>
                  </a:lnTo>
                  <a:lnTo>
                    <a:pt x="156999" y="457329"/>
                  </a:lnTo>
                  <a:lnTo>
                    <a:pt x="186880" y="490801"/>
                  </a:lnTo>
                  <a:lnTo>
                    <a:pt x="221564" y="518918"/>
                  </a:lnTo>
                  <a:lnTo>
                    <a:pt x="260379" y="541020"/>
                  </a:lnTo>
                  <a:lnTo>
                    <a:pt x="214587" y="559225"/>
                  </a:lnTo>
                  <a:lnTo>
                    <a:pt x="171443" y="583646"/>
                  </a:lnTo>
                  <a:lnTo>
                    <a:pt x="131516" y="613819"/>
                  </a:lnTo>
                  <a:lnTo>
                    <a:pt x="95372" y="649274"/>
                  </a:lnTo>
                  <a:lnTo>
                    <a:pt x="63581" y="689546"/>
                  </a:lnTo>
                  <a:lnTo>
                    <a:pt x="36710" y="734168"/>
                  </a:lnTo>
                  <a:lnTo>
                    <a:pt x="15326" y="782672"/>
                  </a:lnTo>
                  <a:lnTo>
                    <a:pt x="0" y="834592"/>
                  </a:lnTo>
                  <a:lnTo>
                    <a:pt x="45" y="842979"/>
                  </a:lnTo>
                  <a:lnTo>
                    <a:pt x="2419" y="850022"/>
                  </a:lnTo>
                  <a:lnTo>
                    <a:pt x="2519" y="850318"/>
                  </a:lnTo>
                  <a:lnTo>
                    <a:pt x="7375" y="856412"/>
                  </a:lnTo>
                  <a:lnTo>
                    <a:pt x="14125" y="859753"/>
                  </a:lnTo>
                  <a:lnTo>
                    <a:pt x="18166" y="859753"/>
                  </a:lnTo>
                  <a:lnTo>
                    <a:pt x="52676" y="796503"/>
                  </a:lnTo>
                  <a:lnTo>
                    <a:pt x="72337" y="752995"/>
                  </a:lnTo>
                  <a:lnTo>
                    <a:pt x="96804" y="712973"/>
                  </a:lnTo>
                  <a:lnTo>
                    <a:pt x="125708" y="676700"/>
                  </a:lnTo>
                  <a:lnTo>
                    <a:pt x="158449" y="644818"/>
                  </a:lnTo>
                  <a:lnTo>
                    <a:pt x="194581" y="617716"/>
                  </a:lnTo>
                  <a:lnTo>
                    <a:pt x="233619" y="595849"/>
                  </a:lnTo>
                  <a:lnTo>
                    <a:pt x="275079" y="579669"/>
                  </a:lnTo>
                  <a:lnTo>
                    <a:pt x="318477" y="569629"/>
                  </a:lnTo>
                  <a:lnTo>
                    <a:pt x="363329" y="566181"/>
                  </a:lnTo>
                  <a:lnTo>
                    <a:pt x="371402" y="566181"/>
                  </a:lnTo>
                  <a:lnTo>
                    <a:pt x="415819" y="562501"/>
                  </a:lnTo>
                  <a:lnTo>
                    <a:pt x="457874" y="551838"/>
                  </a:lnTo>
                  <a:lnTo>
                    <a:pt x="497023" y="534758"/>
                  </a:lnTo>
                  <a:lnTo>
                    <a:pt x="513388" y="524245"/>
                  </a:lnTo>
                  <a:lnTo>
                    <a:pt x="371402" y="524245"/>
                  </a:lnTo>
                  <a:lnTo>
                    <a:pt x="324336" y="519388"/>
                  </a:lnTo>
                  <a:lnTo>
                    <a:pt x="280630" y="505437"/>
                  </a:lnTo>
                  <a:lnTo>
                    <a:pt x="241182" y="483329"/>
                  </a:lnTo>
                  <a:lnTo>
                    <a:pt x="206891" y="453995"/>
                  </a:lnTo>
                  <a:lnTo>
                    <a:pt x="178656" y="418370"/>
                  </a:lnTo>
                  <a:lnTo>
                    <a:pt x="157376" y="377389"/>
                  </a:lnTo>
                  <a:lnTo>
                    <a:pt x="143948" y="331984"/>
                  </a:lnTo>
                  <a:lnTo>
                    <a:pt x="139273" y="283090"/>
                  </a:lnTo>
                  <a:lnTo>
                    <a:pt x="144031" y="234798"/>
                  </a:lnTo>
                  <a:lnTo>
                    <a:pt x="157660" y="189677"/>
                  </a:lnTo>
                  <a:lnTo>
                    <a:pt x="179189" y="148734"/>
                  </a:lnTo>
                  <a:lnTo>
                    <a:pt x="207649" y="112976"/>
                  </a:lnTo>
                  <a:lnTo>
                    <a:pt x="242070" y="83411"/>
                  </a:lnTo>
                  <a:lnTo>
                    <a:pt x="281482" y="61047"/>
                  </a:lnTo>
                  <a:lnTo>
                    <a:pt x="324916" y="46889"/>
                  </a:lnTo>
                  <a:lnTo>
                    <a:pt x="371402" y="41946"/>
                  </a:lnTo>
                  <a:lnTo>
                    <a:pt x="512647" y="41946"/>
                  </a:lnTo>
                  <a:lnTo>
                    <a:pt x="497023" y="31818"/>
                  </a:lnTo>
                  <a:lnTo>
                    <a:pt x="457874" y="14544"/>
                  </a:lnTo>
                  <a:lnTo>
                    <a:pt x="415819" y="3736"/>
                  </a:lnTo>
                  <a:lnTo>
                    <a:pt x="371402" y="0"/>
                  </a:lnTo>
                  <a:close/>
                </a:path>
                <a:path w="725170" h="862329">
                  <a:moveTo>
                    <a:pt x="704449" y="817818"/>
                  </a:moveTo>
                  <a:lnTo>
                    <a:pt x="542967" y="817818"/>
                  </a:lnTo>
                  <a:lnTo>
                    <a:pt x="534708" y="819325"/>
                  </a:lnTo>
                  <a:lnTo>
                    <a:pt x="528339" y="823583"/>
                  </a:lnTo>
                  <a:lnTo>
                    <a:pt x="524240" y="830200"/>
                  </a:lnTo>
                  <a:lnTo>
                    <a:pt x="522790" y="838780"/>
                  </a:lnTo>
                  <a:lnTo>
                    <a:pt x="524240" y="847367"/>
                  </a:lnTo>
                  <a:lnTo>
                    <a:pt x="528339" y="853987"/>
                  </a:lnTo>
                  <a:lnTo>
                    <a:pt x="534708" y="858246"/>
                  </a:lnTo>
                  <a:lnTo>
                    <a:pt x="542967" y="859753"/>
                  </a:lnTo>
                  <a:lnTo>
                    <a:pt x="704449" y="859753"/>
                  </a:lnTo>
                  <a:lnTo>
                    <a:pt x="712715" y="858246"/>
                  </a:lnTo>
                  <a:lnTo>
                    <a:pt x="719086" y="853987"/>
                  </a:lnTo>
                  <a:lnTo>
                    <a:pt x="723186" y="847367"/>
                  </a:lnTo>
                  <a:lnTo>
                    <a:pt x="724637" y="838780"/>
                  </a:lnTo>
                  <a:lnTo>
                    <a:pt x="723186" y="830200"/>
                  </a:lnTo>
                  <a:lnTo>
                    <a:pt x="719086" y="823583"/>
                  </a:lnTo>
                  <a:lnTo>
                    <a:pt x="712715" y="819325"/>
                  </a:lnTo>
                  <a:lnTo>
                    <a:pt x="704449" y="817818"/>
                  </a:lnTo>
                  <a:close/>
                </a:path>
                <a:path w="725170" h="862329">
                  <a:moveTo>
                    <a:pt x="462237" y="691999"/>
                  </a:moveTo>
                  <a:lnTo>
                    <a:pt x="442049" y="691999"/>
                  </a:lnTo>
                  <a:lnTo>
                    <a:pt x="433784" y="693507"/>
                  </a:lnTo>
                  <a:lnTo>
                    <a:pt x="427412" y="697766"/>
                  </a:lnTo>
                  <a:lnTo>
                    <a:pt x="423312" y="704386"/>
                  </a:lnTo>
                  <a:lnTo>
                    <a:pt x="421861" y="712973"/>
                  </a:lnTo>
                  <a:lnTo>
                    <a:pt x="423312" y="721553"/>
                  </a:lnTo>
                  <a:lnTo>
                    <a:pt x="427412" y="728170"/>
                  </a:lnTo>
                  <a:lnTo>
                    <a:pt x="433784" y="732428"/>
                  </a:lnTo>
                  <a:lnTo>
                    <a:pt x="442049" y="733935"/>
                  </a:lnTo>
                  <a:lnTo>
                    <a:pt x="462237" y="733935"/>
                  </a:lnTo>
                  <a:lnTo>
                    <a:pt x="470496" y="732428"/>
                  </a:lnTo>
                  <a:lnTo>
                    <a:pt x="476865" y="728170"/>
                  </a:lnTo>
                  <a:lnTo>
                    <a:pt x="480964" y="721553"/>
                  </a:lnTo>
                  <a:lnTo>
                    <a:pt x="482414" y="712973"/>
                  </a:lnTo>
                  <a:lnTo>
                    <a:pt x="480964" y="704386"/>
                  </a:lnTo>
                  <a:lnTo>
                    <a:pt x="476865" y="697766"/>
                  </a:lnTo>
                  <a:lnTo>
                    <a:pt x="470496" y="693507"/>
                  </a:lnTo>
                  <a:lnTo>
                    <a:pt x="462237" y="691999"/>
                  </a:lnTo>
                  <a:close/>
                </a:path>
                <a:path w="725170" h="862329">
                  <a:moveTo>
                    <a:pt x="704449" y="691999"/>
                  </a:moveTo>
                  <a:lnTo>
                    <a:pt x="542967" y="691999"/>
                  </a:lnTo>
                  <a:lnTo>
                    <a:pt x="534708" y="693507"/>
                  </a:lnTo>
                  <a:lnTo>
                    <a:pt x="528339" y="697766"/>
                  </a:lnTo>
                  <a:lnTo>
                    <a:pt x="524240" y="704386"/>
                  </a:lnTo>
                  <a:lnTo>
                    <a:pt x="522790" y="712973"/>
                  </a:lnTo>
                  <a:lnTo>
                    <a:pt x="524525" y="721553"/>
                  </a:lnTo>
                  <a:lnTo>
                    <a:pt x="529097" y="728170"/>
                  </a:lnTo>
                  <a:lnTo>
                    <a:pt x="535561" y="732428"/>
                  </a:lnTo>
                  <a:lnTo>
                    <a:pt x="542967" y="733935"/>
                  </a:lnTo>
                  <a:lnTo>
                    <a:pt x="704449" y="733935"/>
                  </a:lnTo>
                  <a:lnTo>
                    <a:pt x="712715" y="732428"/>
                  </a:lnTo>
                  <a:lnTo>
                    <a:pt x="719086" y="728170"/>
                  </a:lnTo>
                  <a:lnTo>
                    <a:pt x="723186" y="721553"/>
                  </a:lnTo>
                  <a:lnTo>
                    <a:pt x="724637" y="712973"/>
                  </a:lnTo>
                  <a:lnTo>
                    <a:pt x="723186" y="704386"/>
                  </a:lnTo>
                  <a:lnTo>
                    <a:pt x="719086" y="697766"/>
                  </a:lnTo>
                  <a:lnTo>
                    <a:pt x="712715" y="693507"/>
                  </a:lnTo>
                  <a:lnTo>
                    <a:pt x="704449" y="691999"/>
                  </a:lnTo>
                  <a:close/>
                </a:path>
                <a:path w="725170" h="862329">
                  <a:moveTo>
                    <a:pt x="704449" y="566181"/>
                  </a:moveTo>
                  <a:lnTo>
                    <a:pt x="561134" y="566181"/>
                  </a:lnTo>
                  <a:lnTo>
                    <a:pt x="553723" y="567983"/>
                  </a:lnTo>
                  <a:lnTo>
                    <a:pt x="547260" y="572733"/>
                  </a:lnTo>
                  <a:lnTo>
                    <a:pt x="542690" y="579451"/>
                  </a:lnTo>
                  <a:lnTo>
                    <a:pt x="540957" y="587154"/>
                  </a:lnTo>
                  <a:lnTo>
                    <a:pt x="542478" y="595849"/>
                  </a:lnTo>
                  <a:lnTo>
                    <a:pt x="546506" y="602352"/>
                  </a:lnTo>
                  <a:lnTo>
                    <a:pt x="552875" y="606610"/>
                  </a:lnTo>
                  <a:lnTo>
                    <a:pt x="561134" y="608117"/>
                  </a:lnTo>
                  <a:lnTo>
                    <a:pt x="704449" y="608117"/>
                  </a:lnTo>
                  <a:lnTo>
                    <a:pt x="712715" y="606610"/>
                  </a:lnTo>
                  <a:lnTo>
                    <a:pt x="719086" y="602352"/>
                  </a:lnTo>
                  <a:lnTo>
                    <a:pt x="723116" y="595849"/>
                  </a:lnTo>
                  <a:lnTo>
                    <a:pt x="724637" y="587154"/>
                  </a:lnTo>
                  <a:lnTo>
                    <a:pt x="723186" y="578568"/>
                  </a:lnTo>
                  <a:lnTo>
                    <a:pt x="719086" y="571948"/>
                  </a:lnTo>
                  <a:lnTo>
                    <a:pt x="712715" y="567688"/>
                  </a:lnTo>
                  <a:lnTo>
                    <a:pt x="704449" y="566181"/>
                  </a:lnTo>
                  <a:close/>
                </a:path>
                <a:path w="725170" h="862329">
                  <a:moveTo>
                    <a:pt x="512647" y="41946"/>
                  </a:moveTo>
                  <a:lnTo>
                    <a:pt x="371402" y="41946"/>
                  </a:lnTo>
                  <a:lnTo>
                    <a:pt x="417884" y="46889"/>
                  </a:lnTo>
                  <a:lnTo>
                    <a:pt x="461317" y="61047"/>
                  </a:lnTo>
                  <a:lnTo>
                    <a:pt x="500729" y="83411"/>
                  </a:lnTo>
                  <a:lnTo>
                    <a:pt x="535151" y="112976"/>
                  </a:lnTo>
                  <a:lnTo>
                    <a:pt x="563612" y="148734"/>
                  </a:lnTo>
                  <a:lnTo>
                    <a:pt x="585142" y="189677"/>
                  </a:lnTo>
                  <a:lnTo>
                    <a:pt x="598772" y="234798"/>
                  </a:lnTo>
                  <a:lnTo>
                    <a:pt x="603531" y="283090"/>
                  </a:lnTo>
                  <a:lnTo>
                    <a:pt x="598855" y="331383"/>
                  </a:lnTo>
                  <a:lnTo>
                    <a:pt x="585427" y="376505"/>
                  </a:lnTo>
                  <a:lnTo>
                    <a:pt x="564145" y="417450"/>
                  </a:lnTo>
                  <a:lnTo>
                    <a:pt x="535909" y="453210"/>
                  </a:lnTo>
                  <a:lnTo>
                    <a:pt x="501617" y="482776"/>
                  </a:lnTo>
                  <a:lnTo>
                    <a:pt x="462169" y="505143"/>
                  </a:lnTo>
                  <a:lnTo>
                    <a:pt x="418200" y="519388"/>
                  </a:lnTo>
                  <a:lnTo>
                    <a:pt x="417647" y="519388"/>
                  </a:lnTo>
                  <a:lnTo>
                    <a:pt x="371402" y="524245"/>
                  </a:lnTo>
                  <a:lnTo>
                    <a:pt x="513388" y="524245"/>
                  </a:lnTo>
                  <a:lnTo>
                    <a:pt x="532719" y="511828"/>
                  </a:lnTo>
                  <a:lnTo>
                    <a:pt x="564419" y="483613"/>
                  </a:lnTo>
                  <a:lnTo>
                    <a:pt x="591578" y="450680"/>
                  </a:lnTo>
                  <a:lnTo>
                    <a:pt x="613650" y="413595"/>
                  </a:lnTo>
                  <a:lnTo>
                    <a:pt x="630090" y="372925"/>
                  </a:lnTo>
                  <a:lnTo>
                    <a:pt x="640354" y="329234"/>
                  </a:lnTo>
                  <a:lnTo>
                    <a:pt x="643896" y="283090"/>
                  </a:lnTo>
                  <a:lnTo>
                    <a:pt x="640354" y="237455"/>
                  </a:lnTo>
                  <a:lnTo>
                    <a:pt x="630090" y="194060"/>
                  </a:lnTo>
                  <a:lnTo>
                    <a:pt x="613650" y="153509"/>
                  </a:lnTo>
                  <a:lnTo>
                    <a:pt x="591578" y="116405"/>
                  </a:lnTo>
                  <a:lnTo>
                    <a:pt x="564468" y="83411"/>
                  </a:lnTo>
                  <a:lnTo>
                    <a:pt x="532719" y="54956"/>
                  </a:lnTo>
                  <a:lnTo>
                    <a:pt x="512647" y="41946"/>
                  </a:lnTo>
                  <a:close/>
                </a:path>
              </a:pathLst>
            </a:custGeom>
            <a:solidFill>
              <a:srgbClr val="002F56">
                <a:alpha val="86000"/>
              </a:srgbClr>
            </a:solidFill>
          </p:spPr>
          <p:txBody>
            <a:bodyPr wrap="square" lIns="0" tIns="0" rIns="0" bIns="0" rtlCol="0"/>
            <a:lstStyle/>
            <a:p>
              <a:endParaRPr sz="1092"/>
            </a:p>
          </p:txBody>
        </p:sp>
      </p:grpSp>
      <p:sp>
        <p:nvSpPr>
          <p:cNvPr id="24" name="object 24"/>
          <p:cNvSpPr/>
          <p:nvPr/>
        </p:nvSpPr>
        <p:spPr>
          <a:xfrm>
            <a:off x="10021842" y="2942929"/>
            <a:ext cx="792000" cy="864000"/>
          </a:xfrm>
          <a:custGeom>
            <a:avLst/>
            <a:gdLst/>
            <a:ahLst/>
            <a:cxnLst/>
            <a:rect l="l" t="t" r="r" b="b"/>
            <a:pathLst>
              <a:path w="1257934" h="1414145">
                <a:moveTo>
                  <a:pt x="630175" y="0"/>
                </a:moveTo>
                <a:lnTo>
                  <a:pt x="627211" y="0"/>
                </a:lnTo>
                <a:lnTo>
                  <a:pt x="627211" y="314"/>
                </a:lnTo>
                <a:lnTo>
                  <a:pt x="607378" y="2611"/>
                </a:lnTo>
                <a:lnTo>
                  <a:pt x="568226" y="12242"/>
                </a:lnTo>
                <a:lnTo>
                  <a:pt x="188387" y="225490"/>
                </a:lnTo>
                <a:lnTo>
                  <a:pt x="107122" y="276106"/>
                </a:lnTo>
                <a:lnTo>
                  <a:pt x="57108" y="317483"/>
                </a:lnTo>
                <a:lnTo>
                  <a:pt x="20916" y="371151"/>
                </a:lnTo>
                <a:lnTo>
                  <a:pt x="7182" y="409652"/>
                </a:lnTo>
                <a:lnTo>
                  <a:pt x="1733" y="454373"/>
                </a:lnTo>
                <a:lnTo>
                  <a:pt x="0" y="1000647"/>
                </a:lnTo>
                <a:lnTo>
                  <a:pt x="6441" y="1032585"/>
                </a:lnTo>
                <a:lnTo>
                  <a:pt x="62213" y="1098762"/>
                </a:lnTo>
                <a:lnTo>
                  <a:pt x="151393" y="1161064"/>
                </a:lnTo>
                <a:lnTo>
                  <a:pt x="151236" y="1161147"/>
                </a:lnTo>
                <a:lnTo>
                  <a:pt x="151467" y="1161147"/>
                </a:lnTo>
                <a:lnTo>
                  <a:pt x="356717" y="1284065"/>
                </a:lnTo>
                <a:lnTo>
                  <a:pt x="524303" y="1380481"/>
                </a:lnTo>
                <a:lnTo>
                  <a:pt x="550672" y="1397325"/>
                </a:lnTo>
                <a:lnTo>
                  <a:pt x="570294" y="1406386"/>
                </a:lnTo>
                <a:lnTo>
                  <a:pt x="592920" y="1410767"/>
                </a:lnTo>
                <a:lnTo>
                  <a:pt x="628300" y="1413569"/>
                </a:lnTo>
                <a:lnTo>
                  <a:pt x="628332" y="1395789"/>
                </a:lnTo>
                <a:lnTo>
                  <a:pt x="628342" y="1412815"/>
                </a:lnTo>
                <a:lnTo>
                  <a:pt x="670026" y="1406049"/>
                </a:lnTo>
                <a:lnTo>
                  <a:pt x="725164" y="1384962"/>
                </a:lnTo>
                <a:lnTo>
                  <a:pt x="900679" y="1284065"/>
                </a:lnTo>
                <a:lnTo>
                  <a:pt x="1105919" y="1161147"/>
                </a:lnTo>
                <a:lnTo>
                  <a:pt x="1106150" y="1161147"/>
                </a:lnTo>
                <a:lnTo>
                  <a:pt x="1106003" y="1161064"/>
                </a:lnTo>
                <a:lnTo>
                  <a:pt x="1173488" y="1116206"/>
                </a:lnTo>
                <a:lnTo>
                  <a:pt x="1179216" y="1112233"/>
                </a:lnTo>
                <a:lnTo>
                  <a:pt x="1231894" y="1048839"/>
                </a:lnTo>
                <a:lnTo>
                  <a:pt x="1250249" y="1001031"/>
                </a:lnTo>
                <a:lnTo>
                  <a:pt x="1257307" y="951007"/>
                </a:lnTo>
                <a:lnTo>
                  <a:pt x="1255663" y="454373"/>
                </a:lnTo>
                <a:lnTo>
                  <a:pt x="1250215" y="409652"/>
                </a:lnTo>
                <a:lnTo>
                  <a:pt x="1236481" y="371151"/>
                </a:lnTo>
                <a:lnTo>
                  <a:pt x="1200288" y="317483"/>
                </a:lnTo>
                <a:lnTo>
                  <a:pt x="1150274" y="276106"/>
                </a:lnTo>
                <a:lnTo>
                  <a:pt x="1069009" y="225490"/>
                </a:lnTo>
                <a:lnTo>
                  <a:pt x="722800" y="26753"/>
                </a:lnTo>
                <a:lnTo>
                  <a:pt x="669717" y="6595"/>
                </a:lnTo>
                <a:lnTo>
                  <a:pt x="630175" y="314"/>
                </a:lnTo>
                <a:lnTo>
                  <a:pt x="630175" y="0"/>
                </a:lnTo>
                <a:close/>
              </a:path>
            </a:pathLst>
          </a:custGeom>
          <a:solidFill>
            <a:srgbClr val="6BC4E8"/>
          </a:solidFill>
        </p:spPr>
        <p:txBody>
          <a:bodyPr wrap="square" lIns="0" tIns="0" rIns="0" bIns="0" rtlCol="0"/>
          <a:lstStyle/>
          <a:p>
            <a:endParaRPr sz="1092" dirty="0"/>
          </a:p>
        </p:txBody>
      </p:sp>
      <p:grpSp>
        <p:nvGrpSpPr>
          <p:cNvPr id="25" name="object 25"/>
          <p:cNvGrpSpPr/>
          <p:nvPr/>
        </p:nvGrpSpPr>
        <p:grpSpPr>
          <a:xfrm>
            <a:off x="3379559" y="4186169"/>
            <a:ext cx="792000" cy="864000"/>
            <a:chOff x="5572442" y="6743413"/>
            <a:chExt cx="1306067" cy="1424800"/>
          </a:xfrm>
        </p:grpSpPr>
        <p:sp>
          <p:nvSpPr>
            <p:cNvPr id="26" name="object 26"/>
            <p:cNvSpPr/>
            <p:nvPr/>
          </p:nvSpPr>
          <p:spPr>
            <a:xfrm>
              <a:off x="5572442" y="6743413"/>
              <a:ext cx="1306067" cy="1424800"/>
            </a:xfrm>
            <a:custGeom>
              <a:avLst/>
              <a:gdLst/>
              <a:ahLst/>
              <a:cxnLst/>
              <a:rect l="l" t="t" r="r" b="b"/>
              <a:pathLst>
                <a:path w="1196975" h="1345565">
                  <a:moveTo>
                    <a:pt x="599692" y="0"/>
                  </a:moveTo>
                  <a:lnTo>
                    <a:pt x="596875" y="0"/>
                  </a:lnTo>
                  <a:lnTo>
                    <a:pt x="596875" y="303"/>
                  </a:lnTo>
                  <a:lnTo>
                    <a:pt x="577999" y="2488"/>
                  </a:lnTo>
                  <a:lnTo>
                    <a:pt x="540738" y="11653"/>
                  </a:lnTo>
                  <a:lnTo>
                    <a:pt x="179276" y="214579"/>
                  </a:lnTo>
                  <a:lnTo>
                    <a:pt x="101938" y="262756"/>
                  </a:lnTo>
                  <a:lnTo>
                    <a:pt x="54349" y="302129"/>
                  </a:lnTo>
                  <a:lnTo>
                    <a:pt x="19898" y="353203"/>
                  </a:lnTo>
                  <a:lnTo>
                    <a:pt x="6835" y="389838"/>
                  </a:lnTo>
                  <a:lnTo>
                    <a:pt x="1648" y="432395"/>
                  </a:lnTo>
                  <a:lnTo>
                    <a:pt x="0" y="952246"/>
                  </a:lnTo>
                  <a:lnTo>
                    <a:pt x="6133" y="982638"/>
                  </a:lnTo>
                  <a:lnTo>
                    <a:pt x="59206" y="1045622"/>
                  </a:lnTo>
                  <a:lnTo>
                    <a:pt x="144073" y="1104908"/>
                  </a:lnTo>
                  <a:lnTo>
                    <a:pt x="143926" y="1104982"/>
                  </a:lnTo>
                  <a:lnTo>
                    <a:pt x="144146" y="1104982"/>
                  </a:lnTo>
                  <a:lnTo>
                    <a:pt x="339459" y="1221952"/>
                  </a:lnTo>
                  <a:lnTo>
                    <a:pt x="498941" y="1313708"/>
                  </a:lnTo>
                  <a:lnTo>
                    <a:pt x="524035" y="1329738"/>
                  </a:lnTo>
                  <a:lnTo>
                    <a:pt x="542710" y="1338361"/>
                  </a:lnTo>
                  <a:lnTo>
                    <a:pt x="564242" y="1342529"/>
                  </a:lnTo>
                  <a:lnTo>
                    <a:pt x="597912" y="1345194"/>
                  </a:lnTo>
                  <a:lnTo>
                    <a:pt x="597933" y="1328273"/>
                  </a:lnTo>
                  <a:lnTo>
                    <a:pt x="597943" y="1344482"/>
                  </a:lnTo>
                  <a:lnTo>
                    <a:pt x="637613" y="1338044"/>
                  </a:lnTo>
                  <a:lnTo>
                    <a:pt x="690091" y="1317973"/>
                  </a:lnTo>
                  <a:lnTo>
                    <a:pt x="857108" y="1221952"/>
                  </a:lnTo>
                  <a:lnTo>
                    <a:pt x="1052432" y="1104982"/>
                  </a:lnTo>
                  <a:lnTo>
                    <a:pt x="1052642" y="1104982"/>
                  </a:lnTo>
                  <a:lnTo>
                    <a:pt x="1052495" y="1104908"/>
                  </a:lnTo>
                  <a:lnTo>
                    <a:pt x="1116724" y="1062218"/>
                  </a:lnTo>
                  <a:lnTo>
                    <a:pt x="1122173" y="1058434"/>
                  </a:lnTo>
                  <a:lnTo>
                    <a:pt x="1172305" y="998110"/>
                  </a:lnTo>
                  <a:lnTo>
                    <a:pt x="1189772" y="952612"/>
                  </a:lnTo>
                  <a:lnTo>
                    <a:pt x="1196491" y="905009"/>
                  </a:lnTo>
                  <a:lnTo>
                    <a:pt x="1194920" y="432395"/>
                  </a:lnTo>
                  <a:lnTo>
                    <a:pt x="1189737" y="389838"/>
                  </a:lnTo>
                  <a:lnTo>
                    <a:pt x="1176669" y="353203"/>
                  </a:lnTo>
                  <a:lnTo>
                    <a:pt x="1142219" y="302129"/>
                  </a:lnTo>
                  <a:lnTo>
                    <a:pt x="1094630" y="262756"/>
                  </a:lnTo>
                  <a:lnTo>
                    <a:pt x="1017292" y="214579"/>
                  </a:lnTo>
                  <a:lnTo>
                    <a:pt x="687836" y="25454"/>
                  </a:lnTo>
                  <a:lnTo>
                    <a:pt x="637318" y="6279"/>
                  </a:lnTo>
                  <a:lnTo>
                    <a:pt x="599692" y="303"/>
                  </a:lnTo>
                  <a:lnTo>
                    <a:pt x="599692" y="0"/>
                  </a:lnTo>
                  <a:close/>
                </a:path>
              </a:pathLst>
            </a:custGeom>
            <a:solidFill>
              <a:srgbClr val="6BC4E8"/>
            </a:solidFill>
          </p:spPr>
          <p:txBody>
            <a:bodyPr wrap="square" lIns="0" tIns="0" rIns="0" bIns="0" rtlCol="0"/>
            <a:lstStyle/>
            <a:p>
              <a:endParaRPr sz="1092"/>
            </a:p>
          </p:txBody>
        </p:sp>
        <p:sp>
          <p:nvSpPr>
            <p:cNvPr id="27" name="object 27"/>
            <p:cNvSpPr/>
            <p:nvPr/>
          </p:nvSpPr>
          <p:spPr>
            <a:xfrm>
              <a:off x="5751093" y="7080687"/>
              <a:ext cx="807085" cy="656590"/>
            </a:xfrm>
            <a:custGeom>
              <a:avLst/>
              <a:gdLst/>
              <a:ahLst/>
              <a:cxnLst/>
              <a:rect l="l" t="t" r="r" b="b"/>
              <a:pathLst>
                <a:path w="807084" h="656590">
                  <a:moveTo>
                    <a:pt x="305765" y="246456"/>
                  </a:moveTo>
                  <a:lnTo>
                    <a:pt x="270662" y="246456"/>
                  </a:lnTo>
                  <a:lnTo>
                    <a:pt x="270662" y="346837"/>
                  </a:lnTo>
                  <a:lnTo>
                    <a:pt x="114058" y="346837"/>
                  </a:lnTo>
                  <a:lnTo>
                    <a:pt x="114058" y="381939"/>
                  </a:lnTo>
                  <a:lnTo>
                    <a:pt x="305765" y="381939"/>
                  </a:lnTo>
                  <a:lnTo>
                    <a:pt x="305765" y="246456"/>
                  </a:lnTo>
                  <a:close/>
                </a:path>
                <a:path w="807084" h="656590">
                  <a:moveTo>
                    <a:pt x="706894" y="545528"/>
                  </a:moveTo>
                  <a:lnTo>
                    <a:pt x="698195" y="502424"/>
                  </a:lnTo>
                  <a:lnTo>
                    <a:pt x="676262" y="469900"/>
                  </a:lnTo>
                  <a:lnTo>
                    <a:pt x="674471" y="467220"/>
                  </a:lnTo>
                  <a:lnTo>
                    <a:pt x="671779" y="465416"/>
                  </a:lnTo>
                  <a:lnTo>
                    <a:pt x="671779" y="545528"/>
                  </a:lnTo>
                  <a:lnTo>
                    <a:pt x="665835" y="574929"/>
                  </a:lnTo>
                  <a:lnTo>
                    <a:pt x="649605" y="598970"/>
                  </a:lnTo>
                  <a:lnTo>
                    <a:pt x="625576" y="615200"/>
                  </a:lnTo>
                  <a:lnTo>
                    <a:pt x="596163" y="621144"/>
                  </a:lnTo>
                  <a:lnTo>
                    <a:pt x="566750" y="615200"/>
                  </a:lnTo>
                  <a:lnTo>
                    <a:pt x="542709" y="598970"/>
                  </a:lnTo>
                  <a:lnTo>
                    <a:pt x="526491" y="574929"/>
                  </a:lnTo>
                  <a:lnTo>
                    <a:pt x="520534" y="545528"/>
                  </a:lnTo>
                  <a:lnTo>
                    <a:pt x="526491" y="516115"/>
                  </a:lnTo>
                  <a:lnTo>
                    <a:pt x="542709" y="492074"/>
                  </a:lnTo>
                  <a:lnTo>
                    <a:pt x="566750" y="475843"/>
                  </a:lnTo>
                  <a:lnTo>
                    <a:pt x="596163" y="469900"/>
                  </a:lnTo>
                  <a:lnTo>
                    <a:pt x="625576" y="475843"/>
                  </a:lnTo>
                  <a:lnTo>
                    <a:pt x="649605" y="492074"/>
                  </a:lnTo>
                  <a:lnTo>
                    <a:pt x="665835" y="516115"/>
                  </a:lnTo>
                  <a:lnTo>
                    <a:pt x="671779" y="545528"/>
                  </a:lnTo>
                  <a:lnTo>
                    <a:pt x="671779" y="465416"/>
                  </a:lnTo>
                  <a:lnTo>
                    <a:pt x="639267" y="443484"/>
                  </a:lnTo>
                  <a:lnTo>
                    <a:pt x="596163" y="434784"/>
                  </a:lnTo>
                  <a:lnTo>
                    <a:pt x="553059" y="443484"/>
                  </a:lnTo>
                  <a:lnTo>
                    <a:pt x="517855" y="467220"/>
                  </a:lnTo>
                  <a:lnTo>
                    <a:pt x="494118" y="502424"/>
                  </a:lnTo>
                  <a:lnTo>
                    <a:pt x="486752" y="538873"/>
                  </a:lnTo>
                  <a:lnTo>
                    <a:pt x="350532" y="538873"/>
                  </a:lnTo>
                  <a:lnTo>
                    <a:pt x="343166" y="502424"/>
                  </a:lnTo>
                  <a:lnTo>
                    <a:pt x="321246" y="469900"/>
                  </a:lnTo>
                  <a:lnTo>
                    <a:pt x="319443" y="467220"/>
                  </a:lnTo>
                  <a:lnTo>
                    <a:pt x="316763" y="465416"/>
                  </a:lnTo>
                  <a:lnTo>
                    <a:pt x="316763" y="545528"/>
                  </a:lnTo>
                  <a:lnTo>
                    <a:pt x="310807" y="574929"/>
                  </a:lnTo>
                  <a:lnTo>
                    <a:pt x="294589" y="598970"/>
                  </a:lnTo>
                  <a:lnTo>
                    <a:pt x="270548" y="615200"/>
                  </a:lnTo>
                  <a:lnTo>
                    <a:pt x="241134" y="621144"/>
                  </a:lnTo>
                  <a:lnTo>
                    <a:pt x="211734" y="615200"/>
                  </a:lnTo>
                  <a:lnTo>
                    <a:pt x="187693" y="598970"/>
                  </a:lnTo>
                  <a:lnTo>
                    <a:pt x="171462" y="574929"/>
                  </a:lnTo>
                  <a:lnTo>
                    <a:pt x="165519" y="545528"/>
                  </a:lnTo>
                  <a:lnTo>
                    <a:pt x="171462" y="516115"/>
                  </a:lnTo>
                  <a:lnTo>
                    <a:pt x="187693" y="492074"/>
                  </a:lnTo>
                  <a:lnTo>
                    <a:pt x="211734" y="475843"/>
                  </a:lnTo>
                  <a:lnTo>
                    <a:pt x="241134" y="469900"/>
                  </a:lnTo>
                  <a:lnTo>
                    <a:pt x="270548" y="475843"/>
                  </a:lnTo>
                  <a:lnTo>
                    <a:pt x="294589" y="492074"/>
                  </a:lnTo>
                  <a:lnTo>
                    <a:pt x="310807" y="516115"/>
                  </a:lnTo>
                  <a:lnTo>
                    <a:pt x="316763" y="545528"/>
                  </a:lnTo>
                  <a:lnTo>
                    <a:pt x="316763" y="465416"/>
                  </a:lnTo>
                  <a:lnTo>
                    <a:pt x="284238" y="443484"/>
                  </a:lnTo>
                  <a:lnTo>
                    <a:pt x="241134" y="434784"/>
                  </a:lnTo>
                  <a:lnTo>
                    <a:pt x="198031" y="443484"/>
                  </a:lnTo>
                  <a:lnTo>
                    <a:pt x="162839" y="467220"/>
                  </a:lnTo>
                  <a:lnTo>
                    <a:pt x="139103" y="502424"/>
                  </a:lnTo>
                  <a:lnTo>
                    <a:pt x="130403" y="545528"/>
                  </a:lnTo>
                  <a:lnTo>
                    <a:pt x="139103" y="588632"/>
                  </a:lnTo>
                  <a:lnTo>
                    <a:pt x="162839" y="623824"/>
                  </a:lnTo>
                  <a:lnTo>
                    <a:pt x="198031" y="647560"/>
                  </a:lnTo>
                  <a:lnTo>
                    <a:pt x="241134" y="656259"/>
                  </a:lnTo>
                  <a:lnTo>
                    <a:pt x="284238" y="647560"/>
                  </a:lnTo>
                  <a:lnTo>
                    <a:pt x="319443" y="623824"/>
                  </a:lnTo>
                  <a:lnTo>
                    <a:pt x="321246" y="621144"/>
                  </a:lnTo>
                  <a:lnTo>
                    <a:pt x="343166" y="588632"/>
                  </a:lnTo>
                  <a:lnTo>
                    <a:pt x="348449" y="562495"/>
                  </a:lnTo>
                  <a:lnTo>
                    <a:pt x="348449" y="573976"/>
                  </a:lnTo>
                  <a:lnTo>
                    <a:pt x="491159" y="573976"/>
                  </a:lnTo>
                  <a:lnTo>
                    <a:pt x="494118" y="588632"/>
                  </a:lnTo>
                  <a:lnTo>
                    <a:pt x="517855" y="623824"/>
                  </a:lnTo>
                  <a:lnTo>
                    <a:pt x="553059" y="647560"/>
                  </a:lnTo>
                  <a:lnTo>
                    <a:pt x="596163" y="656259"/>
                  </a:lnTo>
                  <a:lnTo>
                    <a:pt x="639267" y="647560"/>
                  </a:lnTo>
                  <a:lnTo>
                    <a:pt x="674471" y="623824"/>
                  </a:lnTo>
                  <a:lnTo>
                    <a:pt x="676275" y="621144"/>
                  </a:lnTo>
                  <a:lnTo>
                    <a:pt x="698195" y="588632"/>
                  </a:lnTo>
                  <a:lnTo>
                    <a:pt x="706894" y="545528"/>
                  </a:lnTo>
                  <a:close/>
                </a:path>
                <a:path w="807084" h="656590">
                  <a:moveTo>
                    <a:pt x="806475" y="64820"/>
                  </a:moveTo>
                  <a:lnTo>
                    <a:pt x="787488" y="18986"/>
                  </a:lnTo>
                  <a:lnTo>
                    <a:pt x="741654" y="0"/>
                  </a:lnTo>
                  <a:lnTo>
                    <a:pt x="335483" y="0"/>
                  </a:lnTo>
                  <a:lnTo>
                    <a:pt x="310248" y="5092"/>
                  </a:lnTo>
                  <a:lnTo>
                    <a:pt x="289648" y="18986"/>
                  </a:lnTo>
                  <a:lnTo>
                    <a:pt x="275755" y="39585"/>
                  </a:lnTo>
                  <a:lnTo>
                    <a:pt x="270662" y="64820"/>
                  </a:lnTo>
                  <a:lnTo>
                    <a:pt x="270662" y="169595"/>
                  </a:lnTo>
                  <a:lnTo>
                    <a:pt x="176987" y="169595"/>
                  </a:lnTo>
                  <a:lnTo>
                    <a:pt x="129933" y="175920"/>
                  </a:lnTo>
                  <a:lnTo>
                    <a:pt x="87655" y="193763"/>
                  </a:lnTo>
                  <a:lnTo>
                    <a:pt x="51841" y="221437"/>
                  </a:lnTo>
                  <a:lnTo>
                    <a:pt x="24168" y="257251"/>
                  </a:lnTo>
                  <a:lnTo>
                    <a:pt x="6324" y="299529"/>
                  </a:lnTo>
                  <a:lnTo>
                    <a:pt x="0" y="346570"/>
                  </a:lnTo>
                  <a:lnTo>
                    <a:pt x="0" y="509155"/>
                  </a:lnTo>
                  <a:lnTo>
                    <a:pt x="5092" y="534390"/>
                  </a:lnTo>
                  <a:lnTo>
                    <a:pt x="18986" y="554990"/>
                  </a:lnTo>
                  <a:lnTo>
                    <a:pt x="39598" y="568883"/>
                  </a:lnTo>
                  <a:lnTo>
                    <a:pt x="64833" y="573976"/>
                  </a:lnTo>
                  <a:lnTo>
                    <a:pt x="116027" y="573976"/>
                  </a:lnTo>
                  <a:lnTo>
                    <a:pt x="114642" y="566940"/>
                  </a:lnTo>
                  <a:lnTo>
                    <a:pt x="113639" y="559841"/>
                  </a:lnTo>
                  <a:lnTo>
                    <a:pt x="113042" y="552704"/>
                  </a:lnTo>
                  <a:lnTo>
                    <a:pt x="112852" y="545528"/>
                  </a:lnTo>
                  <a:lnTo>
                    <a:pt x="113017" y="538861"/>
                  </a:lnTo>
                  <a:lnTo>
                    <a:pt x="64833" y="538861"/>
                  </a:lnTo>
                  <a:lnTo>
                    <a:pt x="53276" y="536524"/>
                  </a:lnTo>
                  <a:lnTo>
                    <a:pt x="43827" y="530161"/>
                  </a:lnTo>
                  <a:lnTo>
                    <a:pt x="37452" y="520712"/>
                  </a:lnTo>
                  <a:lnTo>
                    <a:pt x="35115" y="509155"/>
                  </a:lnTo>
                  <a:lnTo>
                    <a:pt x="35115" y="346570"/>
                  </a:lnTo>
                  <a:lnTo>
                    <a:pt x="45834" y="292252"/>
                  </a:lnTo>
                  <a:lnTo>
                    <a:pt x="76657" y="246253"/>
                  </a:lnTo>
                  <a:lnTo>
                    <a:pt x="122656" y="215430"/>
                  </a:lnTo>
                  <a:lnTo>
                    <a:pt x="176987" y="204711"/>
                  </a:lnTo>
                  <a:lnTo>
                    <a:pt x="270662" y="204711"/>
                  </a:lnTo>
                  <a:lnTo>
                    <a:pt x="291617" y="204711"/>
                  </a:lnTo>
                  <a:lnTo>
                    <a:pt x="305765" y="204711"/>
                  </a:lnTo>
                  <a:lnTo>
                    <a:pt x="305765" y="64820"/>
                  </a:lnTo>
                  <a:lnTo>
                    <a:pt x="308102" y="53263"/>
                  </a:lnTo>
                  <a:lnTo>
                    <a:pt x="314477" y="43815"/>
                  </a:lnTo>
                  <a:lnTo>
                    <a:pt x="323926" y="37439"/>
                  </a:lnTo>
                  <a:lnTo>
                    <a:pt x="335483" y="35102"/>
                  </a:lnTo>
                  <a:lnTo>
                    <a:pt x="741654" y="35102"/>
                  </a:lnTo>
                  <a:lnTo>
                    <a:pt x="753211" y="37439"/>
                  </a:lnTo>
                  <a:lnTo>
                    <a:pt x="762660" y="43815"/>
                  </a:lnTo>
                  <a:lnTo>
                    <a:pt x="769023" y="53263"/>
                  </a:lnTo>
                  <a:lnTo>
                    <a:pt x="771359" y="64820"/>
                  </a:lnTo>
                  <a:lnTo>
                    <a:pt x="771359" y="509155"/>
                  </a:lnTo>
                  <a:lnTo>
                    <a:pt x="769023" y="520712"/>
                  </a:lnTo>
                  <a:lnTo>
                    <a:pt x="762660" y="530161"/>
                  </a:lnTo>
                  <a:lnTo>
                    <a:pt x="753211" y="536536"/>
                  </a:lnTo>
                  <a:lnTo>
                    <a:pt x="741654" y="538873"/>
                  </a:lnTo>
                  <a:lnTo>
                    <a:pt x="724344" y="538873"/>
                  </a:lnTo>
                  <a:lnTo>
                    <a:pt x="724458" y="541070"/>
                  </a:lnTo>
                  <a:lnTo>
                    <a:pt x="721321" y="573976"/>
                  </a:lnTo>
                  <a:lnTo>
                    <a:pt x="741654" y="573976"/>
                  </a:lnTo>
                  <a:lnTo>
                    <a:pt x="766889" y="568883"/>
                  </a:lnTo>
                  <a:lnTo>
                    <a:pt x="787488" y="554990"/>
                  </a:lnTo>
                  <a:lnTo>
                    <a:pt x="801382" y="534390"/>
                  </a:lnTo>
                  <a:lnTo>
                    <a:pt x="806475" y="509155"/>
                  </a:lnTo>
                  <a:lnTo>
                    <a:pt x="806475" y="64820"/>
                  </a:lnTo>
                  <a:close/>
                </a:path>
              </a:pathLst>
            </a:custGeom>
            <a:solidFill>
              <a:srgbClr val="002F56"/>
            </a:solidFill>
          </p:spPr>
          <p:txBody>
            <a:bodyPr wrap="square" lIns="0" tIns="0" rIns="0" bIns="0" rtlCol="0"/>
            <a:lstStyle/>
            <a:p>
              <a:endParaRPr sz="1092"/>
            </a:p>
          </p:txBody>
        </p:sp>
      </p:grpSp>
      <p:grpSp>
        <p:nvGrpSpPr>
          <p:cNvPr id="29" name="object 29"/>
          <p:cNvGrpSpPr/>
          <p:nvPr/>
        </p:nvGrpSpPr>
        <p:grpSpPr>
          <a:xfrm>
            <a:off x="1007923" y="4186175"/>
            <a:ext cx="792000" cy="864000"/>
            <a:chOff x="1661435" y="6743423"/>
            <a:chExt cx="1306067" cy="1424800"/>
          </a:xfrm>
        </p:grpSpPr>
        <p:sp>
          <p:nvSpPr>
            <p:cNvPr id="30" name="object 30"/>
            <p:cNvSpPr/>
            <p:nvPr/>
          </p:nvSpPr>
          <p:spPr>
            <a:xfrm>
              <a:off x="1661435" y="6743423"/>
              <a:ext cx="1306067" cy="1424800"/>
            </a:xfrm>
            <a:custGeom>
              <a:avLst/>
              <a:gdLst/>
              <a:ahLst/>
              <a:cxnLst/>
              <a:rect l="l" t="t" r="r" b="b"/>
              <a:pathLst>
                <a:path w="1196975" h="1345565">
                  <a:moveTo>
                    <a:pt x="599698" y="0"/>
                  </a:moveTo>
                  <a:lnTo>
                    <a:pt x="596871" y="0"/>
                  </a:lnTo>
                  <a:lnTo>
                    <a:pt x="596871" y="293"/>
                  </a:lnTo>
                  <a:lnTo>
                    <a:pt x="577995" y="2478"/>
                  </a:lnTo>
                  <a:lnTo>
                    <a:pt x="540738" y="11642"/>
                  </a:lnTo>
                  <a:lnTo>
                    <a:pt x="179271" y="214569"/>
                  </a:lnTo>
                  <a:lnTo>
                    <a:pt x="101944" y="262745"/>
                  </a:lnTo>
                  <a:lnTo>
                    <a:pt x="54347" y="302122"/>
                  </a:lnTo>
                  <a:lnTo>
                    <a:pt x="19904" y="353193"/>
                  </a:lnTo>
                  <a:lnTo>
                    <a:pt x="6831" y="389832"/>
                  </a:lnTo>
                  <a:lnTo>
                    <a:pt x="1643" y="432384"/>
                  </a:lnTo>
                  <a:lnTo>
                    <a:pt x="0" y="952235"/>
                  </a:lnTo>
                  <a:lnTo>
                    <a:pt x="6130" y="982628"/>
                  </a:lnTo>
                  <a:lnTo>
                    <a:pt x="59202" y="1045612"/>
                  </a:lnTo>
                  <a:lnTo>
                    <a:pt x="144068" y="1104898"/>
                  </a:lnTo>
                  <a:lnTo>
                    <a:pt x="143921" y="1104971"/>
                  </a:lnTo>
                  <a:lnTo>
                    <a:pt x="144141" y="1104971"/>
                  </a:lnTo>
                  <a:lnTo>
                    <a:pt x="339465" y="1221941"/>
                  </a:lnTo>
                  <a:lnTo>
                    <a:pt x="498937" y="1313698"/>
                  </a:lnTo>
                  <a:lnTo>
                    <a:pt x="524031" y="1329727"/>
                  </a:lnTo>
                  <a:lnTo>
                    <a:pt x="542705" y="1338351"/>
                  </a:lnTo>
                  <a:lnTo>
                    <a:pt x="564238" y="1342523"/>
                  </a:lnTo>
                  <a:lnTo>
                    <a:pt x="597908" y="1345194"/>
                  </a:lnTo>
                  <a:lnTo>
                    <a:pt x="597929" y="1328263"/>
                  </a:lnTo>
                  <a:lnTo>
                    <a:pt x="597939" y="1344472"/>
                  </a:lnTo>
                  <a:lnTo>
                    <a:pt x="637613" y="1338033"/>
                  </a:lnTo>
                  <a:lnTo>
                    <a:pt x="690088" y="1317963"/>
                  </a:lnTo>
                  <a:lnTo>
                    <a:pt x="857104" y="1221941"/>
                  </a:lnTo>
                  <a:lnTo>
                    <a:pt x="1052428" y="1104971"/>
                  </a:lnTo>
                  <a:lnTo>
                    <a:pt x="1052637" y="1104971"/>
                  </a:lnTo>
                  <a:lnTo>
                    <a:pt x="1052501" y="1104898"/>
                  </a:lnTo>
                  <a:lnTo>
                    <a:pt x="1116719" y="1062208"/>
                  </a:lnTo>
                  <a:lnTo>
                    <a:pt x="1122169" y="1058424"/>
                  </a:lnTo>
                  <a:lnTo>
                    <a:pt x="1172301" y="998099"/>
                  </a:lnTo>
                  <a:lnTo>
                    <a:pt x="1189768" y="952601"/>
                  </a:lnTo>
                  <a:lnTo>
                    <a:pt x="1196486" y="904998"/>
                  </a:lnTo>
                  <a:lnTo>
                    <a:pt x="1194926" y="432384"/>
                  </a:lnTo>
                  <a:lnTo>
                    <a:pt x="1189738" y="389832"/>
                  </a:lnTo>
                  <a:lnTo>
                    <a:pt x="1176665" y="353193"/>
                  </a:lnTo>
                  <a:lnTo>
                    <a:pt x="1142222" y="302122"/>
                  </a:lnTo>
                  <a:lnTo>
                    <a:pt x="1094626" y="262745"/>
                  </a:lnTo>
                  <a:lnTo>
                    <a:pt x="1017288" y="214569"/>
                  </a:lnTo>
                  <a:lnTo>
                    <a:pt x="687842" y="25444"/>
                  </a:lnTo>
                  <a:lnTo>
                    <a:pt x="637319" y="6269"/>
                  </a:lnTo>
                  <a:lnTo>
                    <a:pt x="599698" y="293"/>
                  </a:lnTo>
                  <a:lnTo>
                    <a:pt x="599698" y="0"/>
                  </a:lnTo>
                  <a:close/>
                </a:path>
              </a:pathLst>
            </a:custGeom>
            <a:solidFill>
              <a:srgbClr val="6BC4E8"/>
            </a:solidFill>
          </p:spPr>
          <p:txBody>
            <a:bodyPr wrap="square" lIns="0" tIns="0" rIns="0" bIns="0" rtlCol="0"/>
            <a:lstStyle/>
            <a:p>
              <a:endParaRPr sz="1092" dirty="0"/>
            </a:p>
          </p:txBody>
        </p:sp>
        <p:sp>
          <p:nvSpPr>
            <p:cNvPr id="31" name="object 31"/>
            <p:cNvSpPr/>
            <p:nvPr/>
          </p:nvSpPr>
          <p:spPr>
            <a:xfrm>
              <a:off x="1950872" y="7030853"/>
              <a:ext cx="676910" cy="770890"/>
            </a:xfrm>
            <a:custGeom>
              <a:avLst/>
              <a:gdLst/>
              <a:ahLst/>
              <a:cxnLst/>
              <a:rect l="l" t="t" r="r" b="b"/>
              <a:pathLst>
                <a:path w="676910" h="770890">
                  <a:moveTo>
                    <a:pt x="119837" y="652780"/>
                  </a:moveTo>
                  <a:lnTo>
                    <a:pt x="114617" y="647560"/>
                  </a:lnTo>
                  <a:lnTo>
                    <a:pt x="97637" y="647560"/>
                  </a:lnTo>
                  <a:lnTo>
                    <a:pt x="92417" y="652780"/>
                  </a:lnTo>
                  <a:lnTo>
                    <a:pt x="92417" y="665670"/>
                  </a:lnTo>
                  <a:lnTo>
                    <a:pt x="97637" y="670890"/>
                  </a:lnTo>
                  <a:lnTo>
                    <a:pt x="114617" y="670890"/>
                  </a:lnTo>
                  <a:lnTo>
                    <a:pt x="119837" y="665670"/>
                  </a:lnTo>
                  <a:lnTo>
                    <a:pt x="119837" y="652780"/>
                  </a:lnTo>
                  <a:close/>
                </a:path>
                <a:path w="676910" h="770890">
                  <a:moveTo>
                    <a:pt x="119837" y="544207"/>
                  </a:moveTo>
                  <a:lnTo>
                    <a:pt x="114617" y="539000"/>
                  </a:lnTo>
                  <a:lnTo>
                    <a:pt x="97637" y="539000"/>
                  </a:lnTo>
                  <a:lnTo>
                    <a:pt x="92417" y="544207"/>
                  </a:lnTo>
                  <a:lnTo>
                    <a:pt x="92417" y="557110"/>
                  </a:lnTo>
                  <a:lnTo>
                    <a:pt x="97637" y="562330"/>
                  </a:lnTo>
                  <a:lnTo>
                    <a:pt x="114617" y="562330"/>
                  </a:lnTo>
                  <a:lnTo>
                    <a:pt x="119837" y="557110"/>
                  </a:lnTo>
                  <a:lnTo>
                    <a:pt x="119837" y="544207"/>
                  </a:lnTo>
                  <a:close/>
                </a:path>
                <a:path w="676910" h="770890">
                  <a:moveTo>
                    <a:pt x="119837" y="435648"/>
                  </a:moveTo>
                  <a:lnTo>
                    <a:pt x="114617" y="430441"/>
                  </a:lnTo>
                  <a:lnTo>
                    <a:pt x="97637" y="430441"/>
                  </a:lnTo>
                  <a:lnTo>
                    <a:pt x="92417" y="435648"/>
                  </a:lnTo>
                  <a:lnTo>
                    <a:pt x="92417" y="448564"/>
                  </a:lnTo>
                  <a:lnTo>
                    <a:pt x="97637" y="453771"/>
                  </a:lnTo>
                  <a:lnTo>
                    <a:pt x="114617" y="453771"/>
                  </a:lnTo>
                  <a:lnTo>
                    <a:pt x="119837" y="448564"/>
                  </a:lnTo>
                  <a:lnTo>
                    <a:pt x="119837" y="435648"/>
                  </a:lnTo>
                  <a:close/>
                </a:path>
                <a:path w="676910" h="770890">
                  <a:moveTo>
                    <a:pt x="119837" y="327088"/>
                  </a:moveTo>
                  <a:lnTo>
                    <a:pt x="114617" y="321868"/>
                  </a:lnTo>
                  <a:lnTo>
                    <a:pt x="97637" y="321868"/>
                  </a:lnTo>
                  <a:lnTo>
                    <a:pt x="92417" y="327088"/>
                  </a:lnTo>
                  <a:lnTo>
                    <a:pt x="92417" y="340004"/>
                  </a:lnTo>
                  <a:lnTo>
                    <a:pt x="97637" y="345211"/>
                  </a:lnTo>
                  <a:lnTo>
                    <a:pt x="114617" y="345211"/>
                  </a:lnTo>
                  <a:lnTo>
                    <a:pt x="119837" y="340004"/>
                  </a:lnTo>
                  <a:lnTo>
                    <a:pt x="119837" y="327088"/>
                  </a:lnTo>
                  <a:close/>
                </a:path>
                <a:path w="676910" h="770890">
                  <a:moveTo>
                    <a:pt x="119837" y="218528"/>
                  </a:moveTo>
                  <a:lnTo>
                    <a:pt x="114617" y="213309"/>
                  </a:lnTo>
                  <a:lnTo>
                    <a:pt x="97637" y="213309"/>
                  </a:lnTo>
                  <a:lnTo>
                    <a:pt x="92417" y="218528"/>
                  </a:lnTo>
                  <a:lnTo>
                    <a:pt x="92417" y="231432"/>
                  </a:lnTo>
                  <a:lnTo>
                    <a:pt x="97637" y="236651"/>
                  </a:lnTo>
                  <a:lnTo>
                    <a:pt x="114617" y="236651"/>
                  </a:lnTo>
                  <a:lnTo>
                    <a:pt x="119837" y="231432"/>
                  </a:lnTo>
                  <a:lnTo>
                    <a:pt x="119837" y="218528"/>
                  </a:lnTo>
                  <a:close/>
                </a:path>
                <a:path w="676910" h="770890">
                  <a:moveTo>
                    <a:pt x="498551" y="651827"/>
                  </a:moveTo>
                  <a:lnTo>
                    <a:pt x="493344" y="646607"/>
                  </a:lnTo>
                  <a:lnTo>
                    <a:pt x="202095" y="646607"/>
                  </a:lnTo>
                  <a:lnTo>
                    <a:pt x="196875" y="651827"/>
                  </a:lnTo>
                  <a:lnTo>
                    <a:pt x="196875" y="664743"/>
                  </a:lnTo>
                  <a:lnTo>
                    <a:pt x="202095" y="669950"/>
                  </a:lnTo>
                  <a:lnTo>
                    <a:pt x="493344" y="669950"/>
                  </a:lnTo>
                  <a:lnTo>
                    <a:pt x="498551" y="664743"/>
                  </a:lnTo>
                  <a:lnTo>
                    <a:pt x="498551" y="651827"/>
                  </a:lnTo>
                  <a:close/>
                </a:path>
                <a:path w="676910" h="770890">
                  <a:moveTo>
                    <a:pt x="498551" y="217551"/>
                  </a:moveTo>
                  <a:lnTo>
                    <a:pt x="493344" y="212331"/>
                  </a:lnTo>
                  <a:lnTo>
                    <a:pt x="202095" y="212331"/>
                  </a:lnTo>
                  <a:lnTo>
                    <a:pt x="196875" y="217551"/>
                  </a:lnTo>
                  <a:lnTo>
                    <a:pt x="196875" y="230454"/>
                  </a:lnTo>
                  <a:lnTo>
                    <a:pt x="202095" y="235673"/>
                  </a:lnTo>
                  <a:lnTo>
                    <a:pt x="208546" y="235673"/>
                  </a:lnTo>
                  <a:lnTo>
                    <a:pt x="493344" y="235673"/>
                  </a:lnTo>
                  <a:lnTo>
                    <a:pt x="498551" y="230454"/>
                  </a:lnTo>
                  <a:lnTo>
                    <a:pt x="498551" y="217551"/>
                  </a:lnTo>
                  <a:close/>
                </a:path>
                <a:path w="676910" h="770890">
                  <a:moveTo>
                    <a:pt x="676541" y="599795"/>
                  </a:moveTo>
                  <a:lnTo>
                    <a:pt x="658393" y="553466"/>
                  </a:lnTo>
                  <a:lnTo>
                    <a:pt x="653275" y="548690"/>
                  </a:lnTo>
                  <a:lnTo>
                    <a:pt x="653275" y="599554"/>
                  </a:lnTo>
                  <a:lnTo>
                    <a:pt x="652475" y="607123"/>
                  </a:lnTo>
                  <a:lnTo>
                    <a:pt x="619582" y="634111"/>
                  </a:lnTo>
                  <a:lnTo>
                    <a:pt x="612279" y="633945"/>
                  </a:lnTo>
                  <a:lnTo>
                    <a:pt x="604901" y="632587"/>
                  </a:lnTo>
                  <a:lnTo>
                    <a:pt x="597611" y="630008"/>
                  </a:lnTo>
                  <a:lnTo>
                    <a:pt x="590638" y="626262"/>
                  </a:lnTo>
                  <a:lnTo>
                    <a:pt x="590092" y="625843"/>
                  </a:lnTo>
                  <a:lnTo>
                    <a:pt x="589597" y="625513"/>
                  </a:lnTo>
                  <a:lnTo>
                    <a:pt x="552246" y="593013"/>
                  </a:lnTo>
                  <a:lnTo>
                    <a:pt x="478282" y="521220"/>
                  </a:lnTo>
                  <a:lnTo>
                    <a:pt x="464045" y="507492"/>
                  </a:lnTo>
                  <a:lnTo>
                    <a:pt x="463854" y="507301"/>
                  </a:lnTo>
                  <a:lnTo>
                    <a:pt x="446760" y="491045"/>
                  </a:lnTo>
                  <a:lnTo>
                    <a:pt x="450443" y="486905"/>
                  </a:lnTo>
                  <a:lnTo>
                    <a:pt x="454088" y="482587"/>
                  </a:lnTo>
                  <a:lnTo>
                    <a:pt x="462673" y="471512"/>
                  </a:lnTo>
                  <a:lnTo>
                    <a:pt x="467360" y="464832"/>
                  </a:lnTo>
                  <a:lnTo>
                    <a:pt x="471563" y="458101"/>
                  </a:lnTo>
                  <a:lnTo>
                    <a:pt x="488696" y="468985"/>
                  </a:lnTo>
                  <a:lnTo>
                    <a:pt x="576326" y="523582"/>
                  </a:lnTo>
                  <a:lnTo>
                    <a:pt x="576859" y="524014"/>
                  </a:lnTo>
                  <a:lnTo>
                    <a:pt x="577456" y="524370"/>
                  </a:lnTo>
                  <a:lnTo>
                    <a:pt x="609904" y="545211"/>
                  </a:lnTo>
                  <a:lnTo>
                    <a:pt x="641350" y="569277"/>
                  </a:lnTo>
                  <a:lnTo>
                    <a:pt x="653275" y="599554"/>
                  </a:lnTo>
                  <a:lnTo>
                    <a:pt x="653275" y="548690"/>
                  </a:lnTo>
                  <a:lnTo>
                    <a:pt x="610501" y="517804"/>
                  </a:lnTo>
                  <a:lnTo>
                    <a:pt x="592861" y="506539"/>
                  </a:lnTo>
                  <a:lnTo>
                    <a:pt x="592861" y="23342"/>
                  </a:lnTo>
                  <a:lnTo>
                    <a:pt x="592861" y="18427"/>
                  </a:lnTo>
                  <a:lnTo>
                    <a:pt x="590016" y="12077"/>
                  </a:lnTo>
                  <a:lnTo>
                    <a:pt x="580796" y="2882"/>
                  </a:lnTo>
                  <a:lnTo>
                    <a:pt x="574433" y="0"/>
                  </a:lnTo>
                  <a:lnTo>
                    <a:pt x="129870" y="0"/>
                  </a:lnTo>
                  <a:lnTo>
                    <a:pt x="120738" y="6515"/>
                  </a:lnTo>
                  <a:lnTo>
                    <a:pt x="120738" y="32092"/>
                  </a:lnTo>
                  <a:lnTo>
                    <a:pt x="120624" y="119392"/>
                  </a:lnTo>
                  <a:lnTo>
                    <a:pt x="120497" y="119659"/>
                  </a:lnTo>
                  <a:lnTo>
                    <a:pt x="119697" y="120459"/>
                  </a:lnTo>
                  <a:lnTo>
                    <a:pt x="119202" y="120700"/>
                  </a:lnTo>
                  <a:lnTo>
                    <a:pt x="39789" y="120700"/>
                  </a:lnTo>
                  <a:lnTo>
                    <a:pt x="51600" y="108369"/>
                  </a:lnTo>
                  <a:lnTo>
                    <a:pt x="71005" y="87503"/>
                  </a:lnTo>
                  <a:lnTo>
                    <a:pt x="90170" y="66230"/>
                  </a:lnTo>
                  <a:lnTo>
                    <a:pt x="107327" y="46951"/>
                  </a:lnTo>
                  <a:lnTo>
                    <a:pt x="120738" y="32092"/>
                  </a:lnTo>
                  <a:lnTo>
                    <a:pt x="120738" y="6515"/>
                  </a:lnTo>
                  <a:lnTo>
                    <a:pt x="117284" y="8978"/>
                  </a:lnTo>
                  <a:lnTo>
                    <a:pt x="93573" y="31648"/>
                  </a:lnTo>
                  <a:lnTo>
                    <a:pt x="64211" y="61569"/>
                  </a:lnTo>
                  <a:lnTo>
                    <a:pt x="8788" y="119392"/>
                  </a:lnTo>
                  <a:lnTo>
                    <a:pt x="1130" y="127279"/>
                  </a:lnTo>
                  <a:lnTo>
                    <a:pt x="38" y="130200"/>
                  </a:lnTo>
                  <a:lnTo>
                    <a:pt x="0" y="750036"/>
                  </a:lnTo>
                  <a:lnTo>
                    <a:pt x="3149" y="757021"/>
                  </a:lnTo>
                  <a:lnTo>
                    <a:pt x="13309" y="767194"/>
                  </a:lnTo>
                  <a:lnTo>
                    <a:pt x="20332" y="770331"/>
                  </a:lnTo>
                  <a:lnTo>
                    <a:pt x="574408" y="770331"/>
                  </a:lnTo>
                  <a:lnTo>
                    <a:pt x="580758" y="767499"/>
                  </a:lnTo>
                  <a:lnTo>
                    <a:pt x="589953" y="758291"/>
                  </a:lnTo>
                  <a:lnTo>
                    <a:pt x="592836" y="751916"/>
                  </a:lnTo>
                  <a:lnTo>
                    <a:pt x="592836" y="746988"/>
                  </a:lnTo>
                  <a:lnTo>
                    <a:pt x="592836" y="654913"/>
                  </a:lnTo>
                  <a:lnTo>
                    <a:pt x="569493" y="642239"/>
                  </a:lnTo>
                  <a:lnTo>
                    <a:pt x="569493" y="745451"/>
                  </a:lnTo>
                  <a:lnTo>
                    <a:pt x="569252" y="745959"/>
                  </a:lnTo>
                  <a:lnTo>
                    <a:pt x="568452" y="746747"/>
                  </a:lnTo>
                  <a:lnTo>
                    <a:pt x="567956" y="746988"/>
                  </a:lnTo>
                  <a:lnTo>
                    <a:pt x="26784" y="746988"/>
                  </a:lnTo>
                  <a:lnTo>
                    <a:pt x="25615" y="746455"/>
                  </a:lnTo>
                  <a:lnTo>
                    <a:pt x="23876" y="744753"/>
                  </a:lnTo>
                  <a:lnTo>
                    <a:pt x="23380" y="743585"/>
                  </a:lnTo>
                  <a:lnTo>
                    <a:pt x="23342" y="144043"/>
                  </a:lnTo>
                  <a:lnTo>
                    <a:pt x="125577" y="144043"/>
                  </a:lnTo>
                  <a:lnTo>
                    <a:pt x="131965" y="141160"/>
                  </a:lnTo>
                  <a:lnTo>
                    <a:pt x="141160" y="131965"/>
                  </a:lnTo>
                  <a:lnTo>
                    <a:pt x="144005" y="125615"/>
                  </a:lnTo>
                  <a:lnTo>
                    <a:pt x="144018" y="120700"/>
                  </a:lnTo>
                  <a:lnTo>
                    <a:pt x="144043" y="32092"/>
                  </a:lnTo>
                  <a:lnTo>
                    <a:pt x="144043" y="23342"/>
                  </a:lnTo>
                  <a:lnTo>
                    <a:pt x="567982" y="23342"/>
                  </a:lnTo>
                  <a:lnTo>
                    <a:pt x="568490" y="23571"/>
                  </a:lnTo>
                  <a:lnTo>
                    <a:pt x="569290" y="24371"/>
                  </a:lnTo>
                  <a:lnTo>
                    <a:pt x="569531" y="24879"/>
                  </a:lnTo>
                  <a:lnTo>
                    <a:pt x="569531" y="492023"/>
                  </a:lnTo>
                  <a:lnTo>
                    <a:pt x="515073" y="458101"/>
                  </a:lnTo>
                  <a:lnTo>
                    <a:pt x="482930" y="437781"/>
                  </a:lnTo>
                  <a:lnTo>
                    <a:pt x="485851" y="431546"/>
                  </a:lnTo>
                  <a:lnTo>
                    <a:pt x="488505" y="425335"/>
                  </a:lnTo>
                  <a:lnTo>
                    <a:pt x="490893" y="419163"/>
                  </a:lnTo>
                  <a:lnTo>
                    <a:pt x="493039" y="413042"/>
                  </a:lnTo>
                  <a:lnTo>
                    <a:pt x="496239" y="414337"/>
                  </a:lnTo>
                  <a:lnTo>
                    <a:pt x="529539" y="389940"/>
                  </a:lnTo>
                  <a:lnTo>
                    <a:pt x="537502" y="379742"/>
                  </a:lnTo>
                  <a:lnTo>
                    <a:pt x="540943" y="375285"/>
                  </a:lnTo>
                  <a:lnTo>
                    <a:pt x="542277" y="369938"/>
                  </a:lnTo>
                  <a:lnTo>
                    <a:pt x="541007" y="359714"/>
                  </a:lnTo>
                  <a:lnTo>
                    <a:pt x="538403" y="354799"/>
                  </a:lnTo>
                  <a:lnTo>
                    <a:pt x="517232" y="338302"/>
                  </a:lnTo>
                  <a:lnTo>
                    <a:pt x="517232" y="367766"/>
                  </a:lnTo>
                  <a:lnTo>
                    <a:pt x="499960" y="389940"/>
                  </a:lnTo>
                  <a:lnTo>
                    <a:pt x="493864" y="385191"/>
                  </a:lnTo>
                  <a:lnTo>
                    <a:pt x="493509" y="384873"/>
                  </a:lnTo>
                  <a:lnTo>
                    <a:pt x="492658" y="384251"/>
                  </a:lnTo>
                  <a:lnTo>
                    <a:pt x="472452" y="368503"/>
                  </a:lnTo>
                  <a:lnTo>
                    <a:pt x="472452" y="396735"/>
                  </a:lnTo>
                  <a:lnTo>
                    <a:pt x="470306" y="403961"/>
                  </a:lnTo>
                  <a:lnTo>
                    <a:pt x="451192" y="444195"/>
                  </a:lnTo>
                  <a:lnTo>
                    <a:pt x="425767" y="477113"/>
                  </a:lnTo>
                  <a:lnTo>
                    <a:pt x="395109" y="503593"/>
                  </a:lnTo>
                  <a:lnTo>
                    <a:pt x="389420" y="507301"/>
                  </a:lnTo>
                  <a:lnTo>
                    <a:pt x="386346" y="504913"/>
                  </a:lnTo>
                  <a:lnTo>
                    <a:pt x="386346" y="535686"/>
                  </a:lnTo>
                  <a:lnTo>
                    <a:pt x="369062" y="557834"/>
                  </a:lnTo>
                  <a:lnTo>
                    <a:pt x="347662" y="541159"/>
                  </a:lnTo>
                  <a:lnTo>
                    <a:pt x="347179" y="540689"/>
                  </a:lnTo>
                  <a:lnTo>
                    <a:pt x="346646" y="540296"/>
                  </a:lnTo>
                  <a:lnTo>
                    <a:pt x="346087" y="539927"/>
                  </a:lnTo>
                  <a:lnTo>
                    <a:pt x="266103" y="477545"/>
                  </a:lnTo>
                  <a:lnTo>
                    <a:pt x="283400" y="455371"/>
                  </a:lnTo>
                  <a:lnTo>
                    <a:pt x="287286" y="458406"/>
                  </a:lnTo>
                  <a:lnTo>
                    <a:pt x="287604" y="458711"/>
                  </a:lnTo>
                  <a:lnTo>
                    <a:pt x="287947" y="458990"/>
                  </a:lnTo>
                  <a:lnTo>
                    <a:pt x="288315" y="459219"/>
                  </a:lnTo>
                  <a:lnTo>
                    <a:pt x="381330" y="531761"/>
                  </a:lnTo>
                  <a:lnTo>
                    <a:pt x="382092" y="532434"/>
                  </a:lnTo>
                  <a:lnTo>
                    <a:pt x="382524" y="532701"/>
                  </a:lnTo>
                  <a:lnTo>
                    <a:pt x="386346" y="535686"/>
                  </a:lnTo>
                  <a:lnTo>
                    <a:pt x="386346" y="504913"/>
                  </a:lnTo>
                  <a:lnTo>
                    <a:pt x="322808" y="455371"/>
                  </a:lnTo>
                  <a:lnTo>
                    <a:pt x="307759" y="443649"/>
                  </a:lnTo>
                  <a:lnTo>
                    <a:pt x="307924" y="443217"/>
                  </a:lnTo>
                  <a:lnTo>
                    <a:pt x="328155" y="401078"/>
                  </a:lnTo>
                  <a:lnTo>
                    <a:pt x="353885" y="368388"/>
                  </a:lnTo>
                  <a:lnTo>
                    <a:pt x="384327" y="342531"/>
                  </a:lnTo>
                  <a:lnTo>
                    <a:pt x="402958" y="342531"/>
                  </a:lnTo>
                  <a:lnTo>
                    <a:pt x="472452" y="396735"/>
                  </a:lnTo>
                  <a:lnTo>
                    <a:pt x="472452" y="368503"/>
                  </a:lnTo>
                  <a:lnTo>
                    <a:pt x="439166" y="342531"/>
                  </a:lnTo>
                  <a:lnTo>
                    <a:pt x="415391" y="324002"/>
                  </a:lnTo>
                  <a:lnTo>
                    <a:pt x="414934" y="323545"/>
                  </a:lnTo>
                  <a:lnTo>
                    <a:pt x="414401" y="323138"/>
                  </a:lnTo>
                  <a:lnTo>
                    <a:pt x="413816" y="322770"/>
                  </a:lnTo>
                  <a:lnTo>
                    <a:pt x="397002" y="309664"/>
                  </a:lnTo>
                  <a:lnTo>
                    <a:pt x="414299" y="287489"/>
                  </a:lnTo>
                  <a:lnTo>
                    <a:pt x="517232" y="367766"/>
                  </a:lnTo>
                  <a:lnTo>
                    <a:pt x="517232" y="338302"/>
                  </a:lnTo>
                  <a:lnTo>
                    <a:pt x="452069" y="287489"/>
                  </a:lnTo>
                  <a:lnTo>
                    <a:pt x="421805" y="263918"/>
                  </a:lnTo>
                  <a:lnTo>
                    <a:pt x="416458" y="262585"/>
                  </a:lnTo>
                  <a:lnTo>
                    <a:pt x="405638" y="263918"/>
                  </a:lnTo>
                  <a:lnTo>
                    <a:pt x="406095" y="263918"/>
                  </a:lnTo>
                  <a:lnTo>
                    <a:pt x="401320" y="266458"/>
                  </a:lnTo>
                  <a:lnTo>
                    <a:pt x="373405" y="302272"/>
                  </a:lnTo>
                  <a:lnTo>
                    <a:pt x="372059" y="307644"/>
                  </a:lnTo>
                  <a:lnTo>
                    <a:pt x="373075" y="315645"/>
                  </a:lnTo>
                  <a:lnTo>
                    <a:pt x="374027" y="318452"/>
                  </a:lnTo>
                  <a:lnTo>
                    <a:pt x="375640" y="320954"/>
                  </a:lnTo>
                  <a:lnTo>
                    <a:pt x="202107" y="320954"/>
                  </a:lnTo>
                  <a:lnTo>
                    <a:pt x="196900" y="326174"/>
                  </a:lnTo>
                  <a:lnTo>
                    <a:pt x="196900" y="339077"/>
                  </a:lnTo>
                  <a:lnTo>
                    <a:pt x="202107" y="344297"/>
                  </a:lnTo>
                  <a:lnTo>
                    <a:pt x="347624" y="344297"/>
                  </a:lnTo>
                  <a:lnTo>
                    <a:pt x="340969" y="350697"/>
                  </a:lnTo>
                  <a:lnTo>
                    <a:pt x="315239" y="381304"/>
                  </a:lnTo>
                  <a:lnTo>
                    <a:pt x="294957" y="415645"/>
                  </a:lnTo>
                  <a:lnTo>
                    <a:pt x="289242" y="429514"/>
                  </a:lnTo>
                  <a:lnTo>
                    <a:pt x="202082" y="429514"/>
                  </a:lnTo>
                  <a:lnTo>
                    <a:pt x="196862" y="434733"/>
                  </a:lnTo>
                  <a:lnTo>
                    <a:pt x="196862" y="447649"/>
                  </a:lnTo>
                  <a:lnTo>
                    <a:pt x="202082" y="452856"/>
                  </a:lnTo>
                  <a:lnTo>
                    <a:pt x="255905" y="452856"/>
                  </a:lnTo>
                  <a:lnTo>
                    <a:pt x="242468" y="470141"/>
                  </a:lnTo>
                  <a:lnTo>
                    <a:pt x="241134" y="475526"/>
                  </a:lnTo>
                  <a:lnTo>
                    <a:pt x="242328" y="485292"/>
                  </a:lnTo>
                  <a:lnTo>
                    <a:pt x="244576" y="489800"/>
                  </a:lnTo>
                  <a:lnTo>
                    <a:pt x="248589" y="493445"/>
                  </a:lnTo>
                  <a:lnTo>
                    <a:pt x="305854" y="538086"/>
                  </a:lnTo>
                  <a:lnTo>
                    <a:pt x="202082" y="538086"/>
                  </a:lnTo>
                  <a:lnTo>
                    <a:pt x="196862" y="543293"/>
                  </a:lnTo>
                  <a:lnTo>
                    <a:pt x="196862" y="556209"/>
                  </a:lnTo>
                  <a:lnTo>
                    <a:pt x="202082" y="561416"/>
                  </a:lnTo>
                  <a:lnTo>
                    <a:pt x="335876" y="561416"/>
                  </a:lnTo>
                  <a:lnTo>
                    <a:pt x="361683" y="581520"/>
                  </a:lnTo>
                  <a:lnTo>
                    <a:pt x="361861" y="581520"/>
                  </a:lnTo>
                  <a:lnTo>
                    <a:pt x="366991" y="582790"/>
                  </a:lnTo>
                  <a:lnTo>
                    <a:pt x="377190" y="581520"/>
                  </a:lnTo>
                  <a:lnTo>
                    <a:pt x="406565" y="547547"/>
                  </a:lnTo>
                  <a:lnTo>
                    <a:pt x="411264" y="538086"/>
                  </a:lnTo>
                  <a:lnTo>
                    <a:pt x="411264" y="537044"/>
                  </a:lnTo>
                  <a:lnTo>
                    <a:pt x="410375" y="529958"/>
                  </a:lnTo>
                  <a:lnTo>
                    <a:pt x="409511" y="527354"/>
                  </a:lnTo>
                  <a:lnTo>
                    <a:pt x="408152" y="524979"/>
                  </a:lnTo>
                  <a:lnTo>
                    <a:pt x="414858" y="520433"/>
                  </a:lnTo>
                  <a:lnTo>
                    <a:pt x="421513" y="515289"/>
                  </a:lnTo>
                  <a:lnTo>
                    <a:pt x="429564" y="508203"/>
                  </a:lnTo>
                  <a:lnTo>
                    <a:pt x="430339" y="507492"/>
                  </a:lnTo>
                  <a:lnTo>
                    <a:pt x="445782" y="522211"/>
                  </a:lnTo>
                  <a:lnTo>
                    <a:pt x="461149" y="537044"/>
                  </a:lnTo>
                  <a:lnTo>
                    <a:pt x="514654" y="589241"/>
                  </a:lnTo>
                  <a:lnTo>
                    <a:pt x="536232" y="609930"/>
                  </a:lnTo>
                  <a:lnTo>
                    <a:pt x="571665" y="641261"/>
                  </a:lnTo>
                  <a:lnTo>
                    <a:pt x="607974" y="656894"/>
                  </a:lnTo>
                  <a:lnTo>
                    <a:pt x="614476" y="657440"/>
                  </a:lnTo>
                  <a:lnTo>
                    <a:pt x="620471" y="657440"/>
                  </a:lnTo>
                  <a:lnTo>
                    <a:pt x="664451" y="635152"/>
                  </a:lnTo>
                  <a:lnTo>
                    <a:pt x="675246" y="611886"/>
                  </a:lnTo>
                  <a:lnTo>
                    <a:pt x="676541" y="599795"/>
                  </a:lnTo>
                  <a:close/>
                </a:path>
              </a:pathLst>
            </a:custGeom>
            <a:solidFill>
              <a:srgbClr val="002F56"/>
            </a:solidFill>
            <a:ln w="6350">
              <a:solidFill>
                <a:srgbClr val="003057"/>
              </a:solidFill>
            </a:ln>
          </p:spPr>
          <p:txBody>
            <a:bodyPr wrap="square" lIns="0" tIns="0" rIns="0" bIns="0" rtlCol="0"/>
            <a:lstStyle/>
            <a:p>
              <a:endParaRPr sz="1092" dirty="0"/>
            </a:p>
          </p:txBody>
        </p:sp>
      </p:grpSp>
      <p:grpSp>
        <p:nvGrpSpPr>
          <p:cNvPr id="32" name="object 32"/>
          <p:cNvGrpSpPr/>
          <p:nvPr/>
        </p:nvGrpSpPr>
        <p:grpSpPr>
          <a:xfrm>
            <a:off x="2777530" y="2943824"/>
            <a:ext cx="792000" cy="864000"/>
            <a:chOff x="4579647" y="4694694"/>
            <a:chExt cx="1306066" cy="1424801"/>
          </a:xfrm>
        </p:grpSpPr>
        <p:sp>
          <p:nvSpPr>
            <p:cNvPr id="33" name="object 33"/>
            <p:cNvSpPr/>
            <p:nvPr/>
          </p:nvSpPr>
          <p:spPr>
            <a:xfrm>
              <a:off x="4579647" y="4694694"/>
              <a:ext cx="1306066" cy="1424801"/>
            </a:xfrm>
            <a:custGeom>
              <a:avLst/>
              <a:gdLst/>
              <a:ahLst/>
              <a:cxnLst/>
              <a:rect l="l" t="t" r="r" b="b"/>
              <a:pathLst>
                <a:path w="1254760" h="1410970">
                  <a:moveTo>
                    <a:pt x="628862" y="0"/>
                  </a:moveTo>
                  <a:lnTo>
                    <a:pt x="625909" y="0"/>
                  </a:lnTo>
                  <a:lnTo>
                    <a:pt x="625909" y="314"/>
                  </a:lnTo>
                  <a:lnTo>
                    <a:pt x="606115" y="2607"/>
                  </a:lnTo>
                  <a:lnTo>
                    <a:pt x="567041" y="12216"/>
                  </a:lnTo>
                  <a:lnTo>
                    <a:pt x="187996" y="225008"/>
                  </a:lnTo>
                  <a:lnTo>
                    <a:pt x="106899" y="275530"/>
                  </a:lnTo>
                  <a:lnTo>
                    <a:pt x="56993" y="316816"/>
                  </a:lnTo>
                  <a:lnTo>
                    <a:pt x="20870" y="370376"/>
                  </a:lnTo>
                  <a:lnTo>
                    <a:pt x="7169" y="408796"/>
                  </a:lnTo>
                  <a:lnTo>
                    <a:pt x="1729" y="453420"/>
                  </a:lnTo>
                  <a:lnTo>
                    <a:pt x="0" y="998553"/>
                  </a:lnTo>
                  <a:lnTo>
                    <a:pt x="6429" y="1030424"/>
                  </a:lnTo>
                  <a:lnTo>
                    <a:pt x="62083" y="1096469"/>
                  </a:lnTo>
                  <a:lnTo>
                    <a:pt x="151086" y="1158645"/>
                  </a:lnTo>
                  <a:lnTo>
                    <a:pt x="150929" y="1158718"/>
                  </a:lnTo>
                  <a:lnTo>
                    <a:pt x="151159" y="1158718"/>
                  </a:lnTo>
                  <a:lnTo>
                    <a:pt x="355980" y="1281374"/>
                  </a:lnTo>
                  <a:lnTo>
                    <a:pt x="523210" y="1377602"/>
                  </a:lnTo>
                  <a:lnTo>
                    <a:pt x="549522" y="1394409"/>
                  </a:lnTo>
                  <a:lnTo>
                    <a:pt x="569103" y="1403450"/>
                  </a:lnTo>
                  <a:lnTo>
                    <a:pt x="591682" y="1407821"/>
                  </a:lnTo>
                  <a:lnTo>
                    <a:pt x="626987" y="1410616"/>
                  </a:lnTo>
                  <a:lnTo>
                    <a:pt x="627019" y="1392868"/>
                  </a:lnTo>
                  <a:lnTo>
                    <a:pt x="627029" y="1409862"/>
                  </a:lnTo>
                  <a:lnTo>
                    <a:pt x="668631" y="1403112"/>
                  </a:lnTo>
                  <a:lnTo>
                    <a:pt x="723659" y="1382072"/>
                  </a:lnTo>
                  <a:lnTo>
                    <a:pt x="898791" y="1281374"/>
                  </a:lnTo>
                  <a:lnTo>
                    <a:pt x="1103622" y="1158718"/>
                  </a:lnTo>
                  <a:lnTo>
                    <a:pt x="1103842" y="1158718"/>
                  </a:lnTo>
                  <a:lnTo>
                    <a:pt x="1103695" y="1158645"/>
                  </a:lnTo>
                  <a:lnTo>
                    <a:pt x="1171034" y="1113871"/>
                  </a:lnTo>
                  <a:lnTo>
                    <a:pt x="1176752" y="1109906"/>
                  </a:lnTo>
                  <a:lnTo>
                    <a:pt x="1229321" y="1046647"/>
                  </a:lnTo>
                  <a:lnTo>
                    <a:pt x="1247639" y="998936"/>
                  </a:lnTo>
                  <a:lnTo>
                    <a:pt x="1254686" y="949018"/>
                  </a:lnTo>
                  <a:lnTo>
                    <a:pt x="1253042" y="453420"/>
                  </a:lnTo>
                  <a:lnTo>
                    <a:pt x="1247602" y="408796"/>
                  </a:lnTo>
                  <a:lnTo>
                    <a:pt x="1233901" y="370376"/>
                  </a:lnTo>
                  <a:lnTo>
                    <a:pt x="1197778" y="316816"/>
                  </a:lnTo>
                  <a:lnTo>
                    <a:pt x="1147872" y="275530"/>
                  </a:lnTo>
                  <a:lnTo>
                    <a:pt x="1066775" y="225008"/>
                  </a:lnTo>
                  <a:lnTo>
                    <a:pt x="721299" y="26690"/>
                  </a:lnTo>
                  <a:lnTo>
                    <a:pt x="668321" y="6582"/>
                  </a:lnTo>
                  <a:lnTo>
                    <a:pt x="628862" y="314"/>
                  </a:lnTo>
                  <a:lnTo>
                    <a:pt x="628862" y="0"/>
                  </a:lnTo>
                  <a:close/>
                </a:path>
              </a:pathLst>
            </a:custGeom>
            <a:solidFill>
              <a:srgbClr val="6BC4E8"/>
            </a:solidFill>
          </p:spPr>
          <p:txBody>
            <a:bodyPr wrap="square" lIns="0" tIns="0" rIns="0" bIns="0" rtlCol="0"/>
            <a:lstStyle/>
            <a:p>
              <a:endParaRPr sz="1092" dirty="0"/>
            </a:p>
          </p:txBody>
        </p:sp>
        <p:sp>
          <p:nvSpPr>
            <p:cNvPr id="34" name="object 34"/>
            <p:cNvSpPr/>
            <p:nvPr/>
          </p:nvSpPr>
          <p:spPr>
            <a:xfrm>
              <a:off x="4818875" y="4953196"/>
              <a:ext cx="809625" cy="798195"/>
            </a:xfrm>
            <a:custGeom>
              <a:avLst/>
              <a:gdLst/>
              <a:ahLst/>
              <a:cxnLst/>
              <a:rect l="l" t="t" r="r" b="b"/>
              <a:pathLst>
                <a:path w="809625" h="798195">
                  <a:moveTo>
                    <a:pt x="294779" y="654037"/>
                  </a:moveTo>
                  <a:lnTo>
                    <a:pt x="289394" y="627481"/>
                  </a:lnTo>
                  <a:lnTo>
                    <a:pt x="278117" y="610755"/>
                  </a:lnTo>
                  <a:lnTo>
                    <a:pt x="274751" y="605777"/>
                  </a:lnTo>
                  <a:lnTo>
                    <a:pt x="269773" y="602424"/>
                  </a:lnTo>
                  <a:lnTo>
                    <a:pt x="269773" y="654037"/>
                  </a:lnTo>
                  <a:lnTo>
                    <a:pt x="266369" y="670890"/>
                  </a:lnTo>
                  <a:lnTo>
                    <a:pt x="257086" y="684644"/>
                  </a:lnTo>
                  <a:lnTo>
                    <a:pt x="243332" y="693928"/>
                  </a:lnTo>
                  <a:lnTo>
                    <a:pt x="226479" y="697331"/>
                  </a:lnTo>
                  <a:lnTo>
                    <a:pt x="209677" y="693928"/>
                  </a:lnTo>
                  <a:lnTo>
                    <a:pt x="195910" y="684644"/>
                  </a:lnTo>
                  <a:lnTo>
                    <a:pt x="186613" y="670890"/>
                  </a:lnTo>
                  <a:lnTo>
                    <a:pt x="183197" y="654037"/>
                  </a:lnTo>
                  <a:lnTo>
                    <a:pt x="186601" y="637235"/>
                  </a:lnTo>
                  <a:lnTo>
                    <a:pt x="195872" y="623468"/>
                  </a:lnTo>
                  <a:lnTo>
                    <a:pt x="209638" y="614172"/>
                  </a:lnTo>
                  <a:lnTo>
                    <a:pt x="226479" y="610755"/>
                  </a:lnTo>
                  <a:lnTo>
                    <a:pt x="243332" y="614172"/>
                  </a:lnTo>
                  <a:lnTo>
                    <a:pt x="257086" y="623468"/>
                  </a:lnTo>
                  <a:lnTo>
                    <a:pt x="266369" y="637235"/>
                  </a:lnTo>
                  <a:lnTo>
                    <a:pt x="269773" y="654037"/>
                  </a:lnTo>
                  <a:lnTo>
                    <a:pt x="269773" y="602424"/>
                  </a:lnTo>
                  <a:lnTo>
                    <a:pt x="253047" y="591121"/>
                  </a:lnTo>
                  <a:lnTo>
                    <a:pt x="226479" y="585749"/>
                  </a:lnTo>
                  <a:lnTo>
                    <a:pt x="199923" y="591121"/>
                  </a:lnTo>
                  <a:lnTo>
                    <a:pt x="178206" y="605777"/>
                  </a:lnTo>
                  <a:lnTo>
                    <a:pt x="163563" y="627481"/>
                  </a:lnTo>
                  <a:lnTo>
                    <a:pt x="158191" y="654037"/>
                  </a:lnTo>
                  <a:lnTo>
                    <a:pt x="163563" y="680605"/>
                  </a:lnTo>
                  <a:lnTo>
                    <a:pt x="178206" y="702322"/>
                  </a:lnTo>
                  <a:lnTo>
                    <a:pt x="199923" y="716965"/>
                  </a:lnTo>
                  <a:lnTo>
                    <a:pt x="226479" y="722337"/>
                  </a:lnTo>
                  <a:lnTo>
                    <a:pt x="252996" y="716965"/>
                  </a:lnTo>
                  <a:lnTo>
                    <a:pt x="274688" y="702322"/>
                  </a:lnTo>
                  <a:lnTo>
                    <a:pt x="278053" y="697331"/>
                  </a:lnTo>
                  <a:lnTo>
                    <a:pt x="289356" y="680605"/>
                  </a:lnTo>
                  <a:lnTo>
                    <a:pt x="294779" y="654037"/>
                  </a:lnTo>
                  <a:close/>
                </a:path>
                <a:path w="809625" h="798195">
                  <a:moveTo>
                    <a:pt x="439521" y="567397"/>
                  </a:moveTo>
                  <a:lnTo>
                    <a:pt x="435571" y="547865"/>
                  </a:lnTo>
                  <a:lnTo>
                    <a:pt x="431711" y="542150"/>
                  </a:lnTo>
                  <a:lnTo>
                    <a:pt x="424815" y="531926"/>
                  </a:lnTo>
                  <a:lnTo>
                    <a:pt x="414591" y="525043"/>
                  </a:lnTo>
                  <a:lnTo>
                    <a:pt x="414591" y="567397"/>
                  </a:lnTo>
                  <a:lnTo>
                    <a:pt x="412597" y="577215"/>
                  </a:lnTo>
                  <a:lnTo>
                    <a:pt x="407187" y="585241"/>
                  </a:lnTo>
                  <a:lnTo>
                    <a:pt x="399161" y="590651"/>
                  </a:lnTo>
                  <a:lnTo>
                    <a:pt x="389343" y="592632"/>
                  </a:lnTo>
                  <a:lnTo>
                    <a:pt x="379514" y="590651"/>
                  </a:lnTo>
                  <a:lnTo>
                    <a:pt x="371500" y="585241"/>
                  </a:lnTo>
                  <a:lnTo>
                    <a:pt x="366077" y="577215"/>
                  </a:lnTo>
                  <a:lnTo>
                    <a:pt x="364096" y="567397"/>
                  </a:lnTo>
                  <a:lnTo>
                    <a:pt x="366077" y="557568"/>
                  </a:lnTo>
                  <a:lnTo>
                    <a:pt x="371500" y="549541"/>
                  </a:lnTo>
                  <a:lnTo>
                    <a:pt x="379514" y="544131"/>
                  </a:lnTo>
                  <a:lnTo>
                    <a:pt x="389343" y="542150"/>
                  </a:lnTo>
                  <a:lnTo>
                    <a:pt x="399148" y="544131"/>
                  </a:lnTo>
                  <a:lnTo>
                    <a:pt x="407149" y="549541"/>
                  </a:lnTo>
                  <a:lnTo>
                    <a:pt x="412559" y="557568"/>
                  </a:lnTo>
                  <a:lnTo>
                    <a:pt x="414591" y="567397"/>
                  </a:lnTo>
                  <a:lnTo>
                    <a:pt x="414591" y="525043"/>
                  </a:lnTo>
                  <a:lnTo>
                    <a:pt x="408863" y="521169"/>
                  </a:lnTo>
                  <a:lnTo>
                    <a:pt x="389343" y="517220"/>
                  </a:lnTo>
                  <a:lnTo>
                    <a:pt x="369811" y="521169"/>
                  </a:lnTo>
                  <a:lnTo>
                    <a:pt x="353872" y="531926"/>
                  </a:lnTo>
                  <a:lnTo>
                    <a:pt x="343115" y="547865"/>
                  </a:lnTo>
                  <a:lnTo>
                    <a:pt x="339178" y="567397"/>
                  </a:lnTo>
                  <a:lnTo>
                    <a:pt x="343115" y="586917"/>
                  </a:lnTo>
                  <a:lnTo>
                    <a:pt x="353872" y="602869"/>
                  </a:lnTo>
                  <a:lnTo>
                    <a:pt x="369811" y="613625"/>
                  </a:lnTo>
                  <a:lnTo>
                    <a:pt x="389343" y="617562"/>
                  </a:lnTo>
                  <a:lnTo>
                    <a:pt x="408774" y="613625"/>
                  </a:lnTo>
                  <a:lnTo>
                    <a:pt x="424738" y="602869"/>
                  </a:lnTo>
                  <a:lnTo>
                    <a:pt x="431673" y="592632"/>
                  </a:lnTo>
                  <a:lnTo>
                    <a:pt x="435533" y="586917"/>
                  </a:lnTo>
                  <a:lnTo>
                    <a:pt x="435889" y="585241"/>
                  </a:lnTo>
                  <a:lnTo>
                    <a:pt x="439521" y="567397"/>
                  </a:lnTo>
                  <a:close/>
                </a:path>
                <a:path w="809625" h="798195">
                  <a:moveTo>
                    <a:pt x="473544" y="260032"/>
                  </a:moveTo>
                  <a:lnTo>
                    <a:pt x="467918" y="254406"/>
                  </a:lnTo>
                  <a:lnTo>
                    <a:pt x="454075" y="254406"/>
                  </a:lnTo>
                  <a:lnTo>
                    <a:pt x="448538" y="260032"/>
                  </a:lnTo>
                  <a:lnTo>
                    <a:pt x="448538" y="286385"/>
                  </a:lnTo>
                  <a:lnTo>
                    <a:pt x="454164" y="291922"/>
                  </a:lnTo>
                  <a:lnTo>
                    <a:pt x="467918" y="291922"/>
                  </a:lnTo>
                  <a:lnTo>
                    <a:pt x="473544" y="286385"/>
                  </a:lnTo>
                  <a:lnTo>
                    <a:pt x="473544" y="260032"/>
                  </a:lnTo>
                  <a:close/>
                </a:path>
                <a:path w="809625" h="798195">
                  <a:moveTo>
                    <a:pt x="473544" y="72872"/>
                  </a:moveTo>
                  <a:lnTo>
                    <a:pt x="467931" y="67259"/>
                  </a:lnTo>
                  <a:lnTo>
                    <a:pt x="454075" y="67259"/>
                  </a:lnTo>
                  <a:lnTo>
                    <a:pt x="448538" y="72872"/>
                  </a:lnTo>
                  <a:lnTo>
                    <a:pt x="448538" y="223951"/>
                  </a:lnTo>
                  <a:lnTo>
                    <a:pt x="454152" y="229476"/>
                  </a:lnTo>
                  <a:lnTo>
                    <a:pt x="467931" y="229476"/>
                  </a:lnTo>
                  <a:lnTo>
                    <a:pt x="473544" y="223951"/>
                  </a:lnTo>
                  <a:lnTo>
                    <a:pt x="473544" y="72872"/>
                  </a:lnTo>
                  <a:close/>
                </a:path>
                <a:path w="809625" h="798195">
                  <a:moveTo>
                    <a:pt x="644156" y="663460"/>
                  </a:moveTo>
                  <a:lnTo>
                    <a:pt x="639521" y="640575"/>
                  </a:lnTo>
                  <a:lnTo>
                    <a:pt x="632053" y="629513"/>
                  </a:lnTo>
                  <a:lnTo>
                    <a:pt x="626884" y="621855"/>
                  </a:lnTo>
                  <a:lnTo>
                    <a:pt x="619239" y="616699"/>
                  </a:lnTo>
                  <a:lnTo>
                    <a:pt x="619239" y="663460"/>
                  </a:lnTo>
                  <a:lnTo>
                    <a:pt x="616572" y="676681"/>
                  </a:lnTo>
                  <a:lnTo>
                    <a:pt x="609295" y="687476"/>
                  </a:lnTo>
                  <a:lnTo>
                    <a:pt x="598500" y="694753"/>
                  </a:lnTo>
                  <a:lnTo>
                    <a:pt x="585279" y="697420"/>
                  </a:lnTo>
                  <a:lnTo>
                    <a:pt x="572058" y="694753"/>
                  </a:lnTo>
                  <a:lnTo>
                    <a:pt x="561276" y="687476"/>
                  </a:lnTo>
                  <a:lnTo>
                    <a:pt x="553999" y="676681"/>
                  </a:lnTo>
                  <a:lnTo>
                    <a:pt x="551332" y="663460"/>
                  </a:lnTo>
                  <a:lnTo>
                    <a:pt x="553999" y="650278"/>
                  </a:lnTo>
                  <a:lnTo>
                    <a:pt x="561276" y="639483"/>
                  </a:lnTo>
                  <a:lnTo>
                    <a:pt x="572058" y="632193"/>
                  </a:lnTo>
                  <a:lnTo>
                    <a:pt x="585279" y="629513"/>
                  </a:lnTo>
                  <a:lnTo>
                    <a:pt x="598474" y="632193"/>
                  </a:lnTo>
                  <a:lnTo>
                    <a:pt x="609282" y="639483"/>
                  </a:lnTo>
                  <a:lnTo>
                    <a:pt x="616559" y="650278"/>
                  </a:lnTo>
                  <a:lnTo>
                    <a:pt x="619239" y="663460"/>
                  </a:lnTo>
                  <a:lnTo>
                    <a:pt x="619239" y="616699"/>
                  </a:lnTo>
                  <a:lnTo>
                    <a:pt x="608164" y="609219"/>
                  </a:lnTo>
                  <a:lnTo>
                    <a:pt x="585279" y="604583"/>
                  </a:lnTo>
                  <a:lnTo>
                    <a:pt x="562394" y="609219"/>
                  </a:lnTo>
                  <a:lnTo>
                    <a:pt x="543674" y="621855"/>
                  </a:lnTo>
                  <a:lnTo>
                    <a:pt x="531037" y="640575"/>
                  </a:lnTo>
                  <a:lnTo>
                    <a:pt x="526402" y="663460"/>
                  </a:lnTo>
                  <a:lnTo>
                    <a:pt x="531037" y="686346"/>
                  </a:lnTo>
                  <a:lnTo>
                    <a:pt x="543674" y="705065"/>
                  </a:lnTo>
                  <a:lnTo>
                    <a:pt x="562394" y="717702"/>
                  </a:lnTo>
                  <a:lnTo>
                    <a:pt x="585279" y="722337"/>
                  </a:lnTo>
                  <a:lnTo>
                    <a:pt x="608164" y="717702"/>
                  </a:lnTo>
                  <a:lnTo>
                    <a:pt x="626884" y="705065"/>
                  </a:lnTo>
                  <a:lnTo>
                    <a:pt x="632053" y="697420"/>
                  </a:lnTo>
                  <a:lnTo>
                    <a:pt x="639521" y="686346"/>
                  </a:lnTo>
                  <a:lnTo>
                    <a:pt x="644156" y="663460"/>
                  </a:lnTo>
                  <a:close/>
                </a:path>
                <a:path w="809625" h="798195">
                  <a:moveTo>
                    <a:pt x="809040" y="711682"/>
                  </a:moveTo>
                  <a:lnTo>
                    <a:pt x="804418" y="686904"/>
                  </a:lnTo>
                  <a:lnTo>
                    <a:pt x="793318" y="661949"/>
                  </a:lnTo>
                  <a:lnTo>
                    <a:pt x="793242" y="661797"/>
                  </a:lnTo>
                  <a:lnTo>
                    <a:pt x="769696" y="627837"/>
                  </a:lnTo>
                  <a:lnTo>
                    <a:pt x="769696" y="713714"/>
                  </a:lnTo>
                  <a:lnTo>
                    <a:pt x="769569" y="727189"/>
                  </a:lnTo>
                  <a:lnTo>
                    <a:pt x="729830" y="759688"/>
                  </a:lnTo>
                  <a:lnTo>
                    <a:pt x="711581" y="761199"/>
                  </a:lnTo>
                  <a:lnTo>
                    <a:pt x="94488" y="761199"/>
                  </a:lnTo>
                  <a:lnTo>
                    <a:pt x="48653" y="748207"/>
                  </a:lnTo>
                  <a:lnTo>
                    <a:pt x="36322" y="713714"/>
                  </a:lnTo>
                  <a:lnTo>
                    <a:pt x="40017" y="698690"/>
                  </a:lnTo>
                  <a:lnTo>
                    <a:pt x="183413" y="492544"/>
                  </a:lnTo>
                  <a:lnTo>
                    <a:pt x="253250" y="467233"/>
                  </a:lnTo>
                  <a:lnTo>
                    <a:pt x="307708" y="457390"/>
                  </a:lnTo>
                  <a:lnTo>
                    <a:pt x="365010" y="459079"/>
                  </a:lnTo>
                  <a:lnTo>
                    <a:pt x="419569" y="478675"/>
                  </a:lnTo>
                  <a:lnTo>
                    <a:pt x="461949" y="501421"/>
                  </a:lnTo>
                  <a:lnTo>
                    <a:pt x="498754" y="516102"/>
                  </a:lnTo>
                  <a:lnTo>
                    <a:pt x="530644" y="523976"/>
                  </a:lnTo>
                  <a:lnTo>
                    <a:pt x="558292" y="526326"/>
                  </a:lnTo>
                  <a:lnTo>
                    <a:pt x="581228" y="524560"/>
                  </a:lnTo>
                  <a:lnTo>
                    <a:pt x="601484" y="519988"/>
                  </a:lnTo>
                  <a:lnTo>
                    <a:pt x="619633" y="513664"/>
                  </a:lnTo>
                  <a:lnTo>
                    <a:pt x="639330" y="505383"/>
                  </a:lnTo>
                  <a:lnTo>
                    <a:pt x="758507" y="682612"/>
                  </a:lnTo>
                  <a:lnTo>
                    <a:pt x="765987" y="698690"/>
                  </a:lnTo>
                  <a:lnTo>
                    <a:pt x="769213" y="711682"/>
                  </a:lnTo>
                  <a:lnTo>
                    <a:pt x="769696" y="713714"/>
                  </a:lnTo>
                  <a:lnTo>
                    <a:pt x="769696" y="627837"/>
                  </a:lnTo>
                  <a:lnTo>
                    <a:pt x="625144" y="419290"/>
                  </a:lnTo>
                  <a:lnTo>
                    <a:pt x="625144" y="484276"/>
                  </a:lnTo>
                  <a:lnTo>
                    <a:pt x="593902" y="496087"/>
                  </a:lnTo>
                  <a:lnTo>
                    <a:pt x="554202" y="501129"/>
                  </a:lnTo>
                  <a:lnTo>
                    <a:pt x="502069" y="490867"/>
                  </a:lnTo>
                  <a:lnTo>
                    <a:pt x="432308" y="457238"/>
                  </a:lnTo>
                  <a:lnTo>
                    <a:pt x="372008" y="434886"/>
                  </a:lnTo>
                  <a:lnTo>
                    <a:pt x="309676" y="431977"/>
                  </a:lnTo>
                  <a:lnTo>
                    <a:pt x="250837" y="441794"/>
                  </a:lnTo>
                  <a:lnTo>
                    <a:pt x="210553" y="454634"/>
                  </a:lnTo>
                  <a:lnTo>
                    <a:pt x="312826" y="311708"/>
                  </a:lnTo>
                  <a:lnTo>
                    <a:pt x="313766" y="310362"/>
                  </a:lnTo>
                  <a:lnTo>
                    <a:pt x="317411" y="305854"/>
                  </a:lnTo>
                  <a:lnTo>
                    <a:pt x="320179" y="302526"/>
                  </a:lnTo>
                  <a:lnTo>
                    <a:pt x="320179" y="36791"/>
                  </a:lnTo>
                  <a:lnTo>
                    <a:pt x="507885" y="36791"/>
                  </a:lnTo>
                  <a:lnTo>
                    <a:pt x="507809" y="309880"/>
                  </a:lnTo>
                  <a:lnTo>
                    <a:pt x="509117" y="311708"/>
                  </a:lnTo>
                  <a:lnTo>
                    <a:pt x="625144" y="484276"/>
                  </a:lnTo>
                  <a:lnTo>
                    <a:pt x="625144" y="419290"/>
                  </a:lnTo>
                  <a:lnTo>
                    <a:pt x="544766" y="303314"/>
                  </a:lnTo>
                  <a:lnTo>
                    <a:pt x="544766" y="36791"/>
                  </a:lnTo>
                  <a:lnTo>
                    <a:pt x="544766" y="0"/>
                  </a:lnTo>
                  <a:lnTo>
                    <a:pt x="288048" y="0"/>
                  </a:lnTo>
                  <a:lnTo>
                    <a:pt x="283298" y="1257"/>
                  </a:lnTo>
                  <a:lnTo>
                    <a:pt x="283298" y="295325"/>
                  </a:lnTo>
                  <a:lnTo>
                    <a:pt x="150850" y="480479"/>
                  </a:lnTo>
                  <a:lnTo>
                    <a:pt x="150507" y="480656"/>
                  </a:lnTo>
                  <a:lnTo>
                    <a:pt x="144500" y="484060"/>
                  </a:lnTo>
                  <a:lnTo>
                    <a:pt x="142367" y="491655"/>
                  </a:lnTo>
                  <a:lnTo>
                    <a:pt x="142582" y="492048"/>
                  </a:lnTo>
                  <a:lnTo>
                    <a:pt x="21158" y="661797"/>
                  </a:lnTo>
                  <a:lnTo>
                    <a:pt x="0" y="715975"/>
                  </a:lnTo>
                  <a:lnTo>
                    <a:pt x="850" y="735355"/>
                  </a:lnTo>
                  <a:lnTo>
                    <a:pt x="939" y="737489"/>
                  </a:lnTo>
                  <a:lnTo>
                    <a:pt x="22694" y="774636"/>
                  </a:lnTo>
                  <a:lnTo>
                    <a:pt x="66281" y="795401"/>
                  </a:lnTo>
                  <a:lnTo>
                    <a:pt x="95250" y="798144"/>
                  </a:lnTo>
                  <a:lnTo>
                    <a:pt x="711581" y="798144"/>
                  </a:lnTo>
                  <a:lnTo>
                    <a:pt x="764324" y="787488"/>
                  </a:lnTo>
                  <a:lnTo>
                    <a:pt x="795261" y="761199"/>
                  </a:lnTo>
                  <a:lnTo>
                    <a:pt x="807123" y="735355"/>
                  </a:lnTo>
                  <a:lnTo>
                    <a:pt x="809040" y="711682"/>
                  </a:lnTo>
                  <a:close/>
                </a:path>
              </a:pathLst>
            </a:custGeom>
            <a:solidFill>
              <a:srgbClr val="002F56"/>
            </a:solidFill>
          </p:spPr>
          <p:txBody>
            <a:bodyPr wrap="square" lIns="0" tIns="0" rIns="0" bIns="0" rtlCol="0"/>
            <a:lstStyle/>
            <a:p>
              <a:endParaRPr sz="1092"/>
            </a:p>
          </p:txBody>
        </p:sp>
      </p:grpSp>
      <p:grpSp>
        <p:nvGrpSpPr>
          <p:cNvPr id="35" name="object 35"/>
          <p:cNvGrpSpPr/>
          <p:nvPr/>
        </p:nvGrpSpPr>
        <p:grpSpPr>
          <a:xfrm>
            <a:off x="3981709" y="2946201"/>
            <a:ext cx="792000" cy="864000"/>
            <a:chOff x="6565425" y="4698611"/>
            <a:chExt cx="1306067" cy="1424799"/>
          </a:xfrm>
        </p:grpSpPr>
        <p:sp>
          <p:nvSpPr>
            <p:cNvPr id="36" name="object 36"/>
            <p:cNvSpPr/>
            <p:nvPr/>
          </p:nvSpPr>
          <p:spPr>
            <a:xfrm>
              <a:off x="6565425" y="4698611"/>
              <a:ext cx="1306067" cy="1424799"/>
            </a:xfrm>
            <a:custGeom>
              <a:avLst/>
              <a:gdLst/>
              <a:ahLst/>
              <a:cxnLst/>
              <a:rect l="l" t="t" r="r" b="b"/>
              <a:pathLst>
                <a:path w="1282065" h="1403350">
                  <a:moveTo>
                    <a:pt x="642529" y="0"/>
                  </a:moveTo>
                  <a:lnTo>
                    <a:pt x="639503" y="0"/>
                  </a:lnTo>
                  <a:lnTo>
                    <a:pt x="639503" y="303"/>
                  </a:lnTo>
                  <a:lnTo>
                    <a:pt x="619277" y="2589"/>
                  </a:lnTo>
                  <a:lnTo>
                    <a:pt x="579357" y="12148"/>
                  </a:lnTo>
                  <a:lnTo>
                    <a:pt x="192082" y="223762"/>
                  </a:lnTo>
                  <a:lnTo>
                    <a:pt x="109215" y="274002"/>
                  </a:lnTo>
                  <a:lnTo>
                    <a:pt x="58225" y="315061"/>
                  </a:lnTo>
                  <a:lnTo>
                    <a:pt x="21323" y="368323"/>
                  </a:lnTo>
                  <a:lnTo>
                    <a:pt x="7318" y="406525"/>
                  </a:lnTo>
                  <a:lnTo>
                    <a:pt x="1763" y="450907"/>
                  </a:lnTo>
                  <a:lnTo>
                    <a:pt x="0" y="993008"/>
                  </a:lnTo>
                  <a:lnTo>
                    <a:pt x="6568" y="1024700"/>
                  </a:lnTo>
                  <a:lnTo>
                    <a:pt x="63426" y="1090375"/>
                  </a:lnTo>
                  <a:lnTo>
                    <a:pt x="154355" y="1152205"/>
                  </a:lnTo>
                  <a:lnTo>
                    <a:pt x="154198" y="1152289"/>
                  </a:lnTo>
                  <a:lnTo>
                    <a:pt x="154429" y="1152289"/>
                  </a:lnTo>
                  <a:lnTo>
                    <a:pt x="363710" y="1274264"/>
                  </a:lnTo>
                  <a:lnTo>
                    <a:pt x="534574" y="1369958"/>
                  </a:lnTo>
                  <a:lnTo>
                    <a:pt x="561457" y="1386668"/>
                  </a:lnTo>
                  <a:lnTo>
                    <a:pt x="581464" y="1395657"/>
                  </a:lnTo>
                  <a:lnTo>
                    <a:pt x="604535" y="1400004"/>
                  </a:lnTo>
                  <a:lnTo>
                    <a:pt x="640613" y="1402784"/>
                  </a:lnTo>
                  <a:lnTo>
                    <a:pt x="640634" y="1385141"/>
                  </a:lnTo>
                  <a:lnTo>
                    <a:pt x="640644" y="1402041"/>
                  </a:lnTo>
                  <a:lnTo>
                    <a:pt x="683149" y="1395327"/>
                  </a:lnTo>
                  <a:lnTo>
                    <a:pt x="739373" y="1374404"/>
                  </a:lnTo>
                  <a:lnTo>
                    <a:pt x="918322" y="1274264"/>
                  </a:lnTo>
                  <a:lnTo>
                    <a:pt x="1127593" y="1152289"/>
                  </a:lnTo>
                  <a:lnTo>
                    <a:pt x="1127823" y="1152289"/>
                  </a:lnTo>
                  <a:lnTo>
                    <a:pt x="1127676" y="1152205"/>
                  </a:lnTo>
                  <a:lnTo>
                    <a:pt x="1196481" y="1107683"/>
                  </a:lnTo>
                  <a:lnTo>
                    <a:pt x="1202318" y="1103742"/>
                  </a:lnTo>
                  <a:lnTo>
                    <a:pt x="1256027" y="1040832"/>
                  </a:lnTo>
                  <a:lnTo>
                    <a:pt x="1274744" y="993389"/>
                  </a:lnTo>
                  <a:lnTo>
                    <a:pt x="1281944" y="943751"/>
                  </a:lnTo>
                  <a:lnTo>
                    <a:pt x="1280269" y="450907"/>
                  </a:lnTo>
                  <a:lnTo>
                    <a:pt x="1274710" y="406525"/>
                  </a:lnTo>
                  <a:lnTo>
                    <a:pt x="1260709" y="368323"/>
                  </a:lnTo>
                  <a:lnTo>
                    <a:pt x="1223802" y="315061"/>
                  </a:lnTo>
                  <a:lnTo>
                    <a:pt x="1172806" y="274002"/>
                  </a:lnTo>
                  <a:lnTo>
                    <a:pt x="1089950" y="223762"/>
                  </a:lnTo>
                  <a:lnTo>
                    <a:pt x="736966" y="26543"/>
                  </a:lnTo>
                  <a:lnTo>
                    <a:pt x="682839" y="6544"/>
                  </a:lnTo>
                  <a:lnTo>
                    <a:pt x="642529" y="303"/>
                  </a:lnTo>
                  <a:lnTo>
                    <a:pt x="642529" y="0"/>
                  </a:lnTo>
                  <a:close/>
                </a:path>
              </a:pathLst>
            </a:custGeom>
            <a:solidFill>
              <a:srgbClr val="6BC4E8"/>
            </a:solidFill>
          </p:spPr>
          <p:txBody>
            <a:bodyPr wrap="square" lIns="0" tIns="0" rIns="0" bIns="0" rtlCol="0"/>
            <a:lstStyle/>
            <a:p>
              <a:endParaRPr sz="1092" dirty="0"/>
            </a:p>
          </p:txBody>
        </p:sp>
        <p:sp>
          <p:nvSpPr>
            <p:cNvPr id="37" name="object 37"/>
            <p:cNvSpPr/>
            <p:nvPr/>
          </p:nvSpPr>
          <p:spPr>
            <a:xfrm>
              <a:off x="6793738" y="4996922"/>
              <a:ext cx="884555" cy="802005"/>
            </a:xfrm>
            <a:custGeom>
              <a:avLst/>
              <a:gdLst/>
              <a:ahLst/>
              <a:cxnLst/>
              <a:rect l="l" t="t" r="r" b="b"/>
              <a:pathLst>
                <a:path w="884554" h="802004">
                  <a:moveTo>
                    <a:pt x="612635" y="604901"/>
                  </a:moveTo>
                  <a:lnTo>
                    <a:pt x="564311" y="604901"/>
                  </a:lnTo>
                  <a:lnTo>
                    <a:pt x="492734" y="767499"/>
                  </a:lnTo>
                  <a:lnTo>
                    <a:pt x="533527" y="784491"/>
                  </a:lnTo>
                  <a:lnTo>
                    <a:pt x="608863" y="613397"/>
                  </a:lnTo>
                  <a:lnTo>
                    <a:pt x="612635" y="604901"/>
                  </a:lnTo>
                  <a:close/>
                </a:path>
                <a:path w="884554" h="802004">
                  <a:moveTo>
                    <a:pt x="621499" y="432066"/>
                  </a:moveTo>
                  <a:lnTo>
                    <a:pt x="616267" y="406844"/>
                  </a:lnTo>
                  <a:lnTo>
                    <a:pt x="601992" y="386245"/>
                  </a:lnTo>
                  <a:lnTo>
                    <a:pt x="580821" y="372351"/>
                  </a:lnTo>
                  <a:lnTo>
                    <a:pt x="554901" y="367258"/>
                  </a:lnTo>
                  <a:lnTo>
                    <a:pt x="0" y="367258"/>
                  </a:lnTo>
                  <a:lnTo>
                    <a:pt x="0" y="410464"/>
                  </a:lnTo>
                  <a:lnTo>
                    <a:pt x="554901" y="410464"/>
                  </a:lnTo>
                  <a:lnTo>
                    <a:pt x="563537" y="412165"/>
                  </a:lnTo>
                  <a:lnTo>
                    <a:pt x="570598" y="416801"/>
                  </a:lnTo>
                  <a:lnTo>
                    <a:pt x="575360" y="423659"/>
                  </a:lnTo>
                  <a:lnTo>
                    <a:pt x="577100" y="432066"/>
                  </a:lnTo>
                  <a:lnTo>
                    <a:pt x="577100" y="561695"/>
                  </a:lnTo>
                  <a:lnTo>
                    <a:pt x="621499" y="561695"/>
                  </a:lnTo>
                  <a:lnTo>
                    <a:pt x="621499" y="432066"/>
                  </a:lnTo>
                  <a:close/>
                </a:path>
                <a:path w="884554" h="802004">
                  <a:moveTo>
                    <a:pt x="677430" y="604901"/>
                  </a:moveTo>
                  <a:lnTo>
                    <a:pt x="632675" y="604901"/>
                  </a:lnTo>
                  <a:lnTo>
                    <a:pt x="608088" y="796493"/>
                  </a:lnTo>
                  <a:lnTo>
                    <a:pt x="652119" y="801839"/>
                  </a:lnTo>
                  <a:lnTo>
                    <a:pt x="654900" y="780415"/>
                  </a:lnTo>
                  <a:lnTo>
                    <a:pt x="677430" y="604901"/>
                  </a:lnTo>
                  <a:close/>
                </a:path>
                <a:path w="884554" h="802004">
                  <a:moveTo>
                    <a:pt x="768629" y="796493"/>
                  </a:moveTo>
                  <a:lnTo>
                    <a:pt x="744016" y="604901"/>
                  </a:lnTo>
                  <a:lnTo>
                    <a:pt x="699262" y="604901"/>
                  </a:lnTo>
                  <a:lnTo>
                    <a:pt x="699630" y="607580"/>
                  </a:lnTo>
                  <a:lnTo>
                    <a:pt x="724573" y="801839"/>
                  </a:lnTo>
                  <a:lnTo>
                    <a:pt x="768629" y="796493"/>
                  </a:lnTo>
                  <a:close/>
                </a:path>
                <a:path w="884554" h="802004">
                  <a:moveTo>
                    <a:pt x="799058" y="302450"/>
                  </a:moveTo>
                  <a:lnTo>
                    <a:pt x="790346" y="260400"/>
                  </a:lnTo>
                  <a:lnTo>
                    <a:pt x="766559" y="226072"/>
                  </a:lnTo>
                  <a:lnTo>
                    <a:pt x="731278" y="202920"/>
                  </a:lnTo>
                  <a:lnTo>
                    <a:pt x="688086" y="194437"/>
                  </a:lnTo>
                  <a:lnTo>
                    <a:pt x="421716" y="194437"/>
                  </a:lnTo>
                  <a:lnTo>
                    <a:pt x="421716" y="43205"/>
                  </a:lnTo>
                  <a:lnTo>
                    <a:pt x="577100" y="43205"/>
                  </a:lnTo>
                  <a:lnTo>
                    <a:pt x="577100" y="0"/>
                  </a:lnTo>
                  <a:lnTo>
                    <a:pt x="221957" y="0"/>
                  </a:lnTo>
                  <a:lnTo>
                    <a:pt x="221957" y="43205"/>
                  </a:lnTo>
                  <a:lnTo>
                    <a:pt x="377329" y="43205"/>
                  </a:lnTo>
                  <a:lnTo>
                    <a:pt x="377329" y="194437"/>
                  </a:lnTo>
                  <a:lnTo>
                    <a:pt x="0" y="194437"/>
                  </a:lnTo>
                  <a:lnTo>
                    <a:pt x="0" y="237642"/>
                  </a:lnTo>
                  <a:lnTo>
                    <a:pt x="377329" y="237642"/>
                  </a:lnTo>
                  <a:lnTo>
                    <a:pt x="421716" y="237642"/>
                  </a:lnTo>
                  <a:lnTo>
                    <a:pt x="688086" y="237642"/>
                  </a:lnTo>
                  <a:lnTo>
                    <a:pt x="714006" y="242735"/>
                  </a:lnTo>
                  <a:lnTo>
                    <a:pt x="735177" y="256628"/>
                  </a:lnTo>
                  <a:lnTo>
                    <a:pt x="749439" y="277228"/>
                  </a:lnTo>
                  <a:lnTo>
                    <a:pt x="754672" y="302450"/>
                  </a:lnTo>
                  <a:lnTo>
                    <a:pt x="754672" y="561695"/>
                  </a:lnTo>
                  <a:lnTo>
                    <a:pt x="799058" y="561695"/>
                  </a:lnTo>
                  <a:lnTo>
                    <a:pt x="799058" y="302450"/>
                  </a:lnTo>
                  <a:close/>
                </a:path>
                <a:path w="884554" h="802004">
                  <a:moveTo>
                    <a:pt x="883958" y="767473"/>
                  </a:moveTo>
                  <a:lnTo>
                    <a:pt x="812406" y="604901"/>
                  </a:lnTo>
                  <a:lnTo>
                    <a:pt x="764082" y="604901"/>
                  </a:lnTo>
                  <a:lnTo>
                    <a:pt x="767854" y="613410"/>
                  </a:lnTo>
                  <a:lnTo>
                    <a:pt x="843165" y="784491"/>
                  </a:lnTo>
                  <a:lnTo>
                    <a:pt x="883958" y="767473"/>
                  </a:lnTo>
                  <a:close/>
                </a:path>
              </a:pathLst>
            </a:custGeom>
            <a:solidFill>
              <a:srgbClr val="002F56"/>
            </a:solidFill>
          </p:spPr>
          <p:txBody>
            <a:bodyPr wrap="square" lIns="0" tIns="0" rIns="0" bIns="0" rtlCol="0"/>
            <a:lstStyle/>
            <a:p>
              <a:endParaRPr sz="1092" dirty="0"/>
            </a:p>
          </p:txBody>
        </p:sp>
      </p:grpSp>
      <p:sp>
        <p:nvSpPr>
          <p:cNvPr id="45" name="object 45"/>
          <p:cNvSpPr/>
          <p:nvPr/>
        </p:nvSpPr>
        <p:spPr>
          <a:xfrm>
            <a:off x="989481" y="1773240"/>
            <a:ext cx="792000" cy="864000"/>
          </a:xfrm>
          <a:custGeom>
            <a:avLst/>
            <a:gdLst/>
            <a:ahLst/>
            <a:cxnLst/>
            <a:rect l="l" t="t" r="r" b="b"/>
            <a:pathLst>
              <a:path w="1257935" h="1414145">
                <a:moveTo>
                  <a:pt x="630175" y="0"/>
                </a:moveTo>
                <a:lnTo>
                  <a:pt x="627211" y="0"/>
                </a:lnTo>
                <a:lnTo>
                  <a:pt x="627211" y="314"/>
                </a:lnTo>
                <a:lnTo>
                  <a:pt x="607378" y="2611"/>
                </a:lnTo>
                <a:lnTo>
                  <a:pt x="568226" y="12242"/>
                </a:lnTo>
                <a:lnTo>
                  <a:pt x="188387" y="225480"/>
                </a:lnTo>
                <a:lnTo>
                  <a:pt x="107122" y="276106"/>
                </a:lnTo>
                <a:lnTo>
                  <a:pt x="57108" y="317485"/>
                </a:lnTo>
                <a:lnTo>
                  <a:pt x="20916" y="371161"/>
                </a:lnTo>
                <a:lnTo>
                  <a:pt x="7182" y="409653"/>
                </a:lnTo>
                <a:lnTo>
                  <a:pt x="1733" y="454373"/>
                </a:lnTo>
                <a:lnTo>
                  <a:pt x="0" y="1000641"/>
                </a:lnTo>
                <a:lnTo>
                  <a:pt x="6441" y="1032577"/>
                </a:lnTo>
                <a:lnTo>
                  <a:pt x="62213" y="1098762"/>
                </a:lnTo>
                <a:lnTo>
                  <a:pt x="151393" y="1161064"/>
                </a:lnTo>
                <a:lnTo>
                  <a:pt x="151236" y="1161137"/>
                </a:lnTo>
                <a:lnTo>
                  <a:pt x="151467" y="1161137"/>
                </a:lnTo>
                <a:lnTo>
                  <a:pt x="356717" y="1284065"/>
                </a:lnTo>
                <a:lnTo>
                  <a:pt x="524303" y="1380491"/>
                </a:lnTo>
                <a:lnTo>
                  <a:pt x="550672" y="1397329"/>
                </a:lnTo>
                <a:lnTo>
                  <a:pt x="570294" y="1406387"/>
                </a:lnTo>
                <a:lnTo>
                  <a:pt x="592920" y="1410767"/>
                </a:lnTo>
                <a:lnTo>
                  <a:pt x="628300" y="1413569"/>
                </a:lnTo>
                <a:lnTo>
                  <a:pt x="628321" y="1395789"/>
                </a:lnTo>
                <a:lnTo>
                  <a:pt x="628342" y="1412815"/>
                </a:lnTo>
                <a:lnTo>
                  <a:pt x="670026" y="1406051"/>
                </a:lnTo>
                <a:lnTo>
                  <a:pt x="725164" y="1384971"/>
                </a:lnTo>
                <a:lnTo>
                  <a:pt x="900669" y="1284065"/>
                </a:lnTo>
                <a:lnTo>
                  <a:pt x="1105919" y="1161137"/>
                </a:lnTo>
                <a:lnTo>
                  <a:pt x="1106150" y="1161137"/>
                </a:lnTo>
                <a:lnTo>
                  <a:pt x="1106003" y="1161064"/>
                </a:lnTo>
                <a:lnTo>
                  <a:pt x="1173488" y="1116206"/>
                </a:lnTo>
                <a:lnTo>
                  <a:pt x="1179216" y="1112233"/>
                </a:lnTo>
                <a:lnTo>
                  <a:pt x="1231890" y="1048835"/>
                </a:lnTo>
                <a:lnTo>
                  <a:pt x="1250245" y="1001027"/>
                </a:lnTo>
                <a:lnTo>
                  <a:pt x="1257307" y="951007"/>
                </a:lnTo>
                <a:lnTo>
                  <a:pt x="1255663" y="454373"/>
                </a:lnTo>
                <a:lnTo>
                  <a:pt x="1250215" y="409653"/>
                </a:lnTo>
                <a:lnTo>
                  <a:pt x="1236481" y="371161"/>
                </a:lnTo>
                <a:lnTo>
                  <a:pt x="1200288" y="317485"/>
                </a:lnTo>
                <a:lnTo>
                  <a:pt x="1150274" y="276106"/>
                </a:lnTo>
                <a:lnTo>
                  <a:pt x="1068999" y="225480"/>
                </a:lnTo>
                <a:lnTo>
                  <a:pt x="722800" y="26742"/>
                </a:lnTo>
                <a:lnTo>
                  <a:pt x="669717" y="6595"/>
                </a:lnTo>
                <a:lnTo>
                  <a:pt x="630175" y="314"/>
                </a:lnTo>
                <a:lnTo>
                  <a:pt x="630175" y="0"/>
                </a:lnTo>
                <a:close/>
              </a:path>
            </a:pathLst>
          </a:custGeom>
          <a:solidFill>
            <a:srgbClr val="6BC4E8"/>
          </a:solidFill>
        </p:spPr>
        <p:txBody>
          <a:bodyPr wrap="square" lIns="0" tIns="0" rIns="0" bIns="0" rtlCol="0"/>
          <a:lstStyle/>
          <a:p>
            <a:endParaRPr sz="1092"/>
          </a:p>
        </p:txBody>
      </p:sp>
      <p:sp>
        <p:nvSpPr>
          <p:cNvPr id="46" name="object 46"/>
          <p:cNvSpPr/>
          <p:nvPr/>
        </p:nvSpPr>
        <p:spPr>
          <a:xfrm>
            <a:off x="1082152" y="1908991"/>
            <a:ext cx="577212" cy="586068"/>
          </a:xfrm>
          <a:custGeom>
            <a:avLst/>
            <a:gdLst/>
            <a:ahLst/>
            <a:cxnLst/>
            <a:rect l="l" t="t" r="r" b="b"/>
            <a:pathLst>
              <a:path w="951864" h="966470">
                <a:moveTo>
                  <a:pt x="168668" y="474713"/>
                </a:moveTo>
                <a:lnTo>
                  <a:pt x="167220" y="467550"/>
                </a:lnTo>
                <a:lnTo>
                  <a:pt x="163258" y="461683"/>
                </a:lnTo>
                <a:lnTo>
                  <a:pt x="157403" y="457733"/>
                </a:lnTo>
                <a:lnTo>
                  <a:pt x="150241" y="456285"/>
                </a:lnTo>
                <a:lnTo>
                  <a:pt x="18427" y="456285"/>
                </a:lnTo>
                <a:lnTo>
                  <a:pt x="11264" y="457733"/>
                </a:lnTo>
                <a:lnTo>
                  <a:pt x="5397" y="461683"/>
                </a:lnTo>
                <a:lnTo>
                  <a:pt x="1447" y="467550"/>
                </a:lnTo>
                <a:lnTo>
                  <a:pt x="0" y="474713"/>
                </a:lnTo>
                <a:lnTo>
                  <a:pt x="1447" y="481888"/>
                </a:lnTo>
                <a:lnTo>
                  <a:pt x="5397" y="487743"/>
                </a:lnTo>
                <a:lnTo>
                  <a:pt x="11264" y="491693"/>
                </a:lnTo>
                <a:lnTo>
                  <a:pt x="18427" y="493141"/>
                </a:lnTo>
                <a:lnTo>
                  <a:pt x="150241" y="493141"/>
                </a:lnTo>
                <a:lnTo>
                  <a:pt x="157403" y="491693"/>
                </a:lnTo>
                <a:lnTo>
                  <a:pt x="163258" y="487743"/>
                </a:lnTo>
                <a:lnTo>
                  <a:pt x="167220" y="481888"/>
                </a:lnTo>
                <a:lnTo>
                  <a:pt x="168668" y="474713"/>
                </a:lnTo>
                <a:close/>
              </a:path>
              <a:path w="951864" h="966470">
                <a:moveTo>
                  <a:pt x="425056" y="89281"/>
                </a:moveTo>
                <a:lnTo>
                  <a:pt x="422224" y="82524"/>
                </a:lnTo>
                <a:lnTo>
                  <a:pt x="417156" y="77571"/>
                </a:lnTo>
                <a:lnTo>
                  <a:pt x="410616" y="74841"/>
                </a:lnTo>
                <a:lnTo>
                  <a:pt x="403364" y="74752"/>
                </a:lnTo>
                <a:lnTo>
                  <a:pt x="354622" y="87376"/>
                </a:lnTo>
                <a:lnTo>
                  <a:pt x="308495" y="105422"/>
                </a:lnTo>
                <a:lnTo>
                  <a:pt x="265341" y="128511"/>
                </a:lnTo>
                <a:lnTo>
                  <a:pt x="225475" y="156311"/>
                </a:lnTo>
                <a:lnTo>
                  <a:pt x="189293" y="188480"/>
                </a:lnTo>
                <a:lnTo>
                  <a:pt x="157111" y="224637"/>
                </a:lnTo>
                <a:lnTo>
                  <a:pt x="129286" y="264464"/>
                </a:lnTo>
                <a:lnTo>
                  <a:pt x="106172" y="307594"/>
                </a:lnTo>
                <a:lnTo>
                  <a:pt x="88112" y="353682"/>
                </a:lnTo>
                <a:lnTo>
                  <a:pt x="75463" y="402374"/>
                </a:lnTo>
                <a:lnTo>
                  <a:pt x="75501" y="409714"/>
                </a:lnTo>
                <a:lnTo>
                  <a:pt x="78244" y="416229"/>
                </a:lnTo>
                <a:lnTo>
                  <a:pt x="83235" y="421246"/>
                </a:lnTo>
                <a:lnTo>
                  <a:pt x="89992" y="424053"/>
                </a:lnTo>
                <a:lnTo>
                  <a:pt x="92379" y="424408"/>
                </a:lnTo>
                <a:lnTo>
                  <a:pt x="102222" y="424408"/>
                </a:lnTo>
                <a:lnTo>
                  <a:pt x="109931" y="418338"/>
                </a:lnTo>
                <a:lnTo>
                  <a:pt x="111683" y="409524"/>
                </a:lnTo>
                <a:lnTo>
                  <a:pt x="124752" y="360959"/>
                </a:lnTo>
                <a:lnTo>
                  <a:pt x="144030" y="315048"/>
                </a:lnTo>
                <a:lnTo>
                  <a:pt x="169011" y="272326"/>
                </a:lnTo>
                <a:lnTo>
                  <a:pt x="199199" y="233286"/>
                </a:lnTo>
                <a:lnTo>
                  <a:pt x="234086" y="198424"/>
                </a:lnTo>
                <a:lnTo>
                  <a:pt x="273164" y="168262"/>
                </a:lnTo>
                <a:lnTo>
                  <a:pt x="315937" y="143281"/>
                </a:lnTo>
                <a:lnTo>
                  <a:pt x="361886" y="124015"/>
                </a:lnTo>
                <a:lnTo>
                  <a:pt x="410514" y="110959"/>
                </a:lnTo>
                <a:lnTo>
                  <a:pt x="417283" y="108140"/>
                </a:lnTo>
                <a:lnTo>
                  <a:pt x="422275" y="103124"/>
                </a:lnTo>
                <a:lnTo>
                  <a:pt x="425018" y="96608"/>
                </a:lnTo>
                <a:lnTo>
                  <a:pt x="425056" y="89281"/>
                </a:lnTo>
                <a:close/>
              </a:path>
              <a:path w="951864" h="966470">
                <a:moveTo>
                  <a:pt x="425081" y="876579"/>
                </a:moveTo>
                <a:lnTo>
                  <a:pt x="361289" y="841794"/>
                </a:lnTo>
                <a:lnTo>
                  <a:pt x="315048" y="822642"/>
                </a:lnTo>
                <a:lnTo>
                  <a:pt x="272224" y="797877"/>
                </a:lnTo>
                <a:lnTo>
                  <a:pt x="233260" y="767956"/>
                </a:lnTo>
                <a:lnTo>
                  <a:pt x="198602" y="733285"/>
                </a:lnTo>
                <a:lnTo>
                  <a:pt x="168668" y="694334"/>
                </a:lnTo>
                <a:lnTo>
                  <a:pt x="143916" y="651510"/>
                </a:lnTo>
                <a:lnTo>
                  <a:pt x="124777" y="605269"/>
                </a:lnTo>
                <a:lnTo>
                  <a:pt x="111683" y="556056"/>
                </a:lnTo>
                <a:lnTo>
                  <a:pt x="108851" y="549275"/>
                </a:lnTo>
                <a:lnTo>
                  <a:pt x="103822" y="544258"/>
                </a:lnTo>
                <a:lnTo>
                  <a:pt x="97307" y="541515"/>
                </a:lnTo>
                <a:lnTo>
                  <a:pt x="90043" y="541515"/>
                </a:lnTo>
                <a:lnTo>
                  <a:pt x="83273" y="544334"/>
                </a:lnTo>
                <a:lnTo>
                  <a:pt x="78295" y="549338"/>
                </a:lnTo>
                <a:lnTo>
                  <a:pt x="75552" y="555840"/>
                </a:lnTo>
                <a:lnTo>
                  <a:pt x="75501" y="563168"/>
                </a:lnTo>
                <a:lnTo>
                  <a:pt x="88150" y="611936"/>
                </a:lnTo>
                <a:lnTo>
                  <a:pt x="106197" y="658075"/>
                </a:lnTo>
                <a:lnTo>
                  <a:pt x="129298" y="701255"/>
                </a:lnTo>
                <a:lnTo>
                  <a:pt x="157124" y="741108"/>
                </a:lnTo>
                <a:lnTo>
                  <a:pt x="189306" y="777303"/>
                </a:lnTo>
                <a:lnTo>
                  <a:pt x="225501" y="809498"/>
                </a:lnTo>
                <a:lnTo>
                  <a:pt x="265353" y="837311"/>
                </a:lnTo>
                <a:lnTo>
                  <a:pt x="308521" y="860425"/>
                </a:lnTo>
                <a:lnTo>
                  <a:pt x="354660" y="878471"/>
                </a:lnTo>
                <a:lnTo>
                  <a:pt x="404609" y="891349"/>
                </a:lnTo>
                <a:lnTo>
                  <a:pt x="415645" y="891476"/>
                </a:lnTo>
                <a:lnTo>
                  <a:pt x="423354" y="885355"/>
                </a:lnTo>
                <a:lnTo>
                  <a:pt x="425081" y="876579"/>
                </a:lnTo>
                <a:close/>
              </a:path>
              <a:path w="951864" h="966470">
                <a:moveTo>
                  <a:pt x="502145" y="815619"/>
                </a:moveTo>
                <a:lnTo>
                  <a:pt x="500684" y="808456"/>
                </a:lnTo>
                <a:lnTo>
                  <a:pt x="496735" y="802589"/>
                </a:lnTo>
                <a:lnTo>
                  <a:pt x="490880" y="798639"/>
                </a:lnTo>
                <a:lnTo>
                  <a:pt x="483704" y="797191"/>
                </a:lnTo>
                <a:lnTo>
                  <a:pt x="476542" y="798639"/>
                </a:lnTo>
                <a:lnTo>
                  <a:pt x="470687" y="802589"/>
                </a:lnTo>
                <a:lnTo>
                  <a:pt x="466737" y="808456"/>
                </a:lnTo>
                <a:lnTo>
                  <a:pt x="465277" y="815619"/>
                </a:lnTo>
                <a:lnTo>
                  <a:pt x="465277" y="947432"/>
                </a:lnTo>
                <a:lnTo>
                  <a:pt x="466737" y="954595"/>
                </a:lnTo>
                <a:lnTo>
                  <a:pt x="470687" y="960450"/>
                </a:lnTo>
                <a:lnTo>
                  <a:pt x="476542" y="964399"/>
                </a:lnTo>
                <a:lnTo>
                  <a:pt x="483704" y="965847"/>
                </a:lnTo>
                <a:lnTo>
                  <a:pt x="490880" y="964399"/>
                </a:lnTo>
                <a:lnTo>
                  <a:pt x="496735" y="960450"/>
                </a:lnTo>
                <a:lnTo>
                  <a:pt x="500684" y="954595"/>
                </a:lnTo>
                <a:lnTo>
                  <a:pt x="502145" y="947432"/>
                </a:lnTo>
                <a:lnTo>
                  <a:pt x="502145" y="815619"/>
                </a:lnTo>
                <a:close/>
              </a:path>
              <a:path w="951864" h="966470">
                <a:moveTo>
                  <a:pt x="502145" y="18427"/>
                </a:moveTo>
                <a:lnTo>
                  <a:pt x="500684" y="11264"/>
                </a:lnTo>
                <a:lnTo>
                  <a:pt x="496735" y="5410"/>
                </a:lnTo>
                <a:lnTo>
                  <a:pt x="490880" y="1447"/>
                </a:lnTo>
                <a:lnTo>
                  <a:pt x="483704" y="0"/>
                </a:lnTo>
                <a:lnTo>
                  <a:pt x="476542" y="1447"/>
                </a:lnTo>
                <a:lnTo>
                  <a:pt x="470687" y="5410"/>
                </a:lnTo>
                <a:lnTo>
                  <a:pt x="466737" y="11264"/>
                </a:lnTo>
                <a:lnTo>
                  <a:pt x="465277" y="18427"/>
                </a:lnTo>
                <a:lnTo>
                  <a:pt x="465277" y="150241"/>
                </a:lnTo>
                <a:lnTo>
                  <a:pt x="466737" y="157403"/>
                </a:lnTo>
                <a:lnTo>
                  <a:pt x="470687" y="163258"/>
                </a:lnTo>
                <a:lnTo>
                  <a:pt x="476542" y="167220"/>
                </a:lnTo>
                <a:lnTo>
                  <a:pt x="483704" y="168617"/>
                </a:lnTo>
                <a:lnTo>
                  <a:pt x="490880" y="167170"/>
                </a:lnTo>
                <a:lnTo>
                  <a:pt x="496735" y="163220"/>
                </a:lnTo>
                <a:lnTo>
                  <a:pt x="500684" y="157365"/>
                </a:lnTo>
                <a:lnTo>
                  <a:pt x="502145" y="150190"/>
                </a:lnTo>
                <a:lnTo>
                  <a:pt x="502145" y="18427"/>
                </a:lnTo>
                <a:close/>
              </a:path>
              <a:path w="951864" h="966470">
                <a:moveTo>
                  <a:pt x="892073" y="563130"/>
                </a:moveTo>
                <a:lnTo>
                  <a:pt x="892022" y="555802"/>
                </a:lnTo>
                <a:lnTo>
                  <a:pt x="889266" y="549300"/>
                </a:lnTo>
                <a:lnTo>
                  <a:pt x="884288" y="544296"/>
                </a:lnTo>
                <a:lnTo>
                  <a:pt x="877531" y="541489"/>
                </a:lnTo>
                <a:lnTo>
                  <a:pt x="842759" y="605243"/>
                </a:lnTo>
                <a:lnTo>
                  <a:pt x="823607" y="651484"/>
                </a:lnTo>
                <a:lnTo>
                  <a:pt x="798855" y="694296"/>
                </a:lnTo>
                <a:lnTo>
                  <a:pt x="768921" y="733247"/>
                </a:lnTo>
                <a:lnTo>
                  <a:pt x="734250" y="767918"/>
                </a:lnTo>
                <a:lnTo>
                  <a:pt x="695286" y="797839"/>
                </a:lnTo>
                <a:lnTo>
                  <a:pt x="652462" y="822604"/>
                </a:lnTo>
                <a:lnTo>
                  <a:pt x="606209" y="841756"/>
                </a:lnTo>
                <a:lnTo>
                  <a:pt x="556983" y="854862"/>
                </a:lnTo>
                <a:lnTo>
                  <a:pt x="550227" y="857681"/>
                </a:lnTo>
                <a:lnTo>
                  <a:pt x="545249" y="862698"/>
                </a:lnTo>
                <a:lnTo>
                  <a:pt x="542493" y="869213"/>
                </a:lnTo>
                <a:lnTo>
                  <a:pt x="542442" y="876554"/>
                </a:lnTo>
                <a:lnTo>
                  <a:pt x="544195" y="885317"/>
                </a:lnTo>
                <a:lnTo>
                  <a:pt x="551903" y="891438"/>
                </a:lnTo>
                <a:lnTo>
                  <a:pt x="562902" y="891324"/>
                </a:lnTo>
                <a:lnTo>
                  <a:pt x="612889" y="878446"/>
                </a:lnTo>
                <a:lnTo>
                  <a:pt x="659041" y="860386"/>
                </a:lnTo>
                <a:lnTo>
                  <a:pt x="702208" y="837272"/>
                </a:lnTo>
                <a:lnTo>
                  <a:pt x="742073" y="809447"/>
                </a:lnTo>
                <a:lnTo>
                  <a:pt x="778268" y="777265"/>
                </a:lnTo>
                <a:lnTo>
                  <a:pt x="810450" y="741070"/>
                </a:lnTo>
                <a:lnTo>
                  <a:pt x="838276" y="701205"/>
                </a:lnTo>
                <a:lnTo>
                  <a:pt x="861390" y="658025"/>
                </a:lnTo>
                <a:lnTo>
                  <a:pt x="879436" y="611886"/>
                </a:lnTo>
                <a:lnTo>
                  <a:pt x="892073" y="563130"/>
                </a:lnTo>
                <a:close/>
              </a:path>
              <a:path w="951864" h="966470">
                <a:moveTo>
                  <a:pt x="892073" y="402323"/>
                </a:moveTo>
                <a:lnTo>
                  <a:pt x="879436" y="353631"/>
                </a:lnTo>
                <a:lnTo>
                  <a:pt x="861377" y="307543"/>
                </a:lnTo>
                <a:lnTo>
                  <a:pt x="838263" y="264414"/>
                </a:lnTo>
                <a:lnTo>
                  <a:pt x="810437" y="224599"/>
                </a:lnTo>
                <a:lnTo>
                  <a:pt x="778256" y="188429"/>
                </a:lnTo>
                <a:lnTo>
                  <a:pt x="742048" y="156273"/>
                </a:lnTo>
                <a:lnTo>
                  <a:pt x="702195" y="128473"/>
                </a:lnTo>
                <a:lnTo>
                  <a:pt x="659015" y="105371"/>
                </a:lnTo>
                <a:lnTo>
                  <a:pt x="612876" y="87337"/>
                </a:lnTo>
                <a:lnTo>
                  <a:pt x="564121" y="74701"/>
                </a:lnTo>
                <a:lnTo>
                  <a:pt x="556907" y="74777"/>
                </a:lnTo>
                <a:lnTo>
                  <a:pt x="550379" y="77508"/>
                </a:lnTo>
                <a:lnTo>
                  <a:pt x="545299" y="82473"/>
                </a:lnTo>
                <a:lnTo>
                  <a:pt x="542442" y="89230"/>
                </a:lnTo>
                <a:lnTo>
                  <a:pt x="542480" y="96558"/>
                </a:lnTo>
                <a:lnTo>
                  <a:pt x="545236" y="103085"/>
                </a:lnTo>
                <a:lnTo>
                  <a:pt x="550214" y="108102"/>
                </a:lnTo>
                <a:lnTo>
                  <a:pt x="556983" y="110921"/>
                </a:lnTo>
                <a:lnTo>
                  <a:pt x="605612" y="123990"/>
                </a:lnTo>
                <a:lnTo>
                  <a:pt x="651573" y="143256"/>
                </a:lnTo>
                <a:lnTo>
                  <a:pt x="694347" y="168236"/>
                </a:lnTo>
                <a:lnTo>
                  <a:pt x="733437" y="198399"/>
                </a:lnTo>
                <a:lnTo>
                  <a:pt x="768324" y="233248"/>
                </a:lnTo>
                <a:lnTo>
                  <a:pt x="798525" y="272288"/>
                </a:lnTo>
                <a:lnTo>
                  <a:pt x="823518" y="315010"/>
                </a:lnTo>
                <a:lnTo>
                  <a:pt x="842797" y="360908"/>
                </a:lnTo>
                <a:lnTo>
                  <a:pt x="855853" y="409473"/>
                </a:lnTo>
                <a:lnTo>
                  <a:pt x="857605" y="418249"/>
                </a:lnTo>
                <a:lnTo>
                  <a:pt x="865301" y="424383"/>
                </a:lnTo>
                <a:lnTo>
                  <a:pt x="875106" y="424383"/>
                </a:lnTo>
                <a:lnTo>
                  <a:pt x="877531" y="424014"/>
                </a:lnTo>
                <a:lnTo>
                  <a:pt x="884301" y="421195"/>
                </a:lnTo>
                <a:lnTo>
                  <a:pt x="889292" y="416179"/>
                </a:lnTo>
                <a:lnTo>
                  <a:pt x="892022" y="409663"/>
                </a:lnTo>
                <a:lnTo>
                  <a:pt x="892073" y="402323"/>
                </a:lnTo>
                <a:close/>
              </a:path>
              <a:path w="951864" h="966470">
                <a:moveTo>
                  <a:pt x="951750" y="474713"/>
                </a:moveTo>
                <a:lnTo>
                  <a:pt x="950290" y="467550"/>
                </a:lnTo>
                <a:lnTo>
                  <a:pt x="946340" y="461683"/>
                </a:lnTo>
                <a:lnTo>
                  <a:pt x="940485" y="457733"/>
                </a:lnTo>
                <a:lnTo>
                  <a:pt x="933323" y="456285"/>
                </a:lnTo>
                <a:lnTo>
                  <a:pt x="801509" y="456285"/>
                </a:lnTo>
                <a:lnTo>
                  <a:pt x="794346" y="457733"/>
                </a:lnTo>
                <a:lnTo>
                  <a:pt x="788479" y="461683"/>
                </a:lnTo>
                <a:lnTo>
                  <a:pt x="784529" y="467550"/>
                </a:lnTo>
                <a:lnTo>
                  <a:pt x="783082" y="474713"/>
                </a:lnTo>
                <a:lnTo>
                  <a:pt x="784529" y="481888"/>
                </a:lnTo>
                <a:lnTo>
                  <a:pt x="788479" y="487743"/>
                </a:lnTo>
                <a:lnTo>
                  <a:pt x="794346" y="491693"/>
                </a:lnTo>
                <a:lnTo>
                  <a:pt x="801509" y="493141"/>
                </a:lnTo>
                <a:lnTo>
                  <a:pt x="933323" y="493141"/>
                </a:lnTo>
                <a:lnTo>
                  <a:pt x="940485" y="491693"/>
                </a:lnTo>
                <a:lnTo>
                  <a:pt x="946340" y="487743"/>
                </a:lnTo>
                <a:lnTo>
                  <a:pt x="950290" y="481888"/>
                </a:lnTo>
                <a:lnTo>
                  <a:pt x="951750" y="474713"/>
                </a:lnTo>
                <a:close/>
              </a:path>
            </a:pathLst>
          </a:custGeom>
          <a:solidFill>
            <a:srgbClr val="002F56"/>
          </a:solidFill>
        </p:spPr>
        <p:txBody>
          <a:bodyPr wrap="square" lIns="0" tIns="0" rIns="0" bIns="0" rtlCol="0"/>
          <a:lstStyle/>
          <a:p>
            <a:endParaRPr sz="1092"/>
          </a:p>
        </p:txBody>
      </p:sp>
      <p:grpSp>
        <p:nvGrpSpPr>
          <p:cNvPr id="47" name="object 47"/>
          <p:cNvGrpSpPr/>
          <p:nvPr/>
        </p:nvGrpSpPr>
        <p:grpSpPr>
          <a:xfrm>
            <a:off x="5751199" y="4174010"/>
            <a:ext cx="792000" cy="864000"/>
            <a:chOff x="9483447" y="6723362"/>
            <a:chExt cx="1306067" cy="1424800"/>
          </a:xfrm>
        </p:grpSpPr>
        <p:sp>
          <p:nvSpPr>
            <p:cNvPr id="48" name="object 48"/>
            <p:cNvSpPr/>
            <p:nvPr/>
          </p:nvSpPr>
          <p:spPr>
            <a:xfrm>
              <a:off x="9483447" y="6723362"/>
              <a:ext cx="1306067" cy="1424800"/>
            </a:xfrm>
            <a:custGeom>
              <a:avLst/>
              <a:gdLst/>
              <a:ahLst/>
              <a:cxnLst/>
              <a:rect l="l" t="t" r="r" b="b"/>
              <a:pathLst>
                <a:path w="1290320" h="1414145">
                  <a:moveTo>
                    <a:pt x="646664" y="0"/>
                  </a:moveTo>
                  <a:lnTo>
                    <a:pt x="643628" y="0"/>
                  </a:lnTo>
                  <a:lnTo>
                    <a:pt x="643628" y="314"/>
                  </a:lnTo>
                  <a:lnTo>
                    <a:pt x="623271" y="2615"/>
                  </a:lnTo>
                  <a:lnTo>
                    <a:pt x="583090" y="12244"/>
                  </a:lnTo>
                  <a:lnTo>
                    <a:pt x="193317" y="225490"/>
                  </a:lnTo>
                  <a:lnTo>
                    <a:pt x="109927" y="276106"/>
                  </a:lnTo>
                  <a:lnTo>
                    <a:pt x="58601" y="317489"/>
                  </a:lnTo>
                  <a:lnTo>
                    <a:pt x="21458" y="371161"/>
                  </a:lnTo>
                  <a:lnTo>
                    <a:pt x="7367" y="409653"/>
                  </a:lnTo>
                  <a:lnTo>
                    <a:pt x="1773" y="454373"/>
                  </a:lnTo>
                  <a:lnTo>
                    <a:pt x="0" y="1000641"/>
                  </a:lnTo>
                  <a:lnTo>
                    <a:pt x="6611" y="1032577"/>
                  </a:lnTo>
                  <a:lnTo>
                    <a:pt x="63834" y="1098762"/>
                  </a:lnTo>
                  <a:lnTo>
                    <a:pt x="155349" y="1161064"/>
                  </a:lnTo>
                  <a:lnTo>
                    <a:pt x="155192" y="1161137"/>
                  </a:lnTo>
                  <a:lnTo>
                    <a:pt x="155433" y="1161137"/>
                  </a:lnTo>
                  <a:lnTo>
                    <a:pt x="366055" y="1284065"/>
                  </a:lnTo>
                  <a:lnTo>
                    <a:pt x="538018" y="1380481"/>
                  </a:lnTo>
                  <a:lnTo>
                    <a:pt x="565077" y="1397325"/>
                  </a:lnTo>
                  <a:lnTo>
                    <a:pt x="585213" y="1406386"/>
                  </a:lnTo>
                  <a:lnTo>
                    <a:pt x="608432" y="1410767"/>
                  </a:lnTo>
                  <a:lnTo>
                    <a:pt x="644738" y="1413569"/>
                  </a:lnTo>
                  <a:lnTo>
                    <a:pt x="644769" y="1395789"/>
                  </a:lnTo>
                  <a:lnTo>
                    <a:pt x="644780" y="1412815"/>
                  </a:lnTo>
                  <a:lnTo>
                    <a:pt x="687554" y="1406049"/>
                  </a:lnTo>
                  <a:lnTo>
                    <a:pt x="744137" y="1384962"/>
                  </a:lnTo>
                  <a:lnTo>
                    <a:pt x="924237" y="1284065"/>
                  </a:lnTo>
                  <a:lnTo>
                    <a:pt x="1134859" y="1161137"/>
                  </a:lnTo>
                  <a:lnTo>
                    <a:pt x="1135089" y="1161137"/>
                  </a:lnTo>
                  <a:lnTo>
                    <a:pt x="1134943" y="1161064"/>
                  </a:lnTo>
                  <a:lnTo>
                    <a:pt x="1204187" y="1116206"/>
                  </a:lnTo>
                  <a:lnTo>
                    <a:pt x="1210064" y="1112233"/>
                  </a:lnTo>
                  <a:lnTo>
                    <a:pt x="1264120" y="1048835"/>
                  </a:lnTo>
                  <a:lnTo>
                    <a:pt x="1282958" y="1001027"/>
                  </a:lnTo>
                  <a:lnTo>
                    <a:pt x="1290205" y="951007"/>
                  </a:lnTo>
                  <a:lnTo>
                    <a:pt x="1288519" y="454373"/>
                  </a:lnTo>
                  <a:lnTo>
                    <a:pt x="1282924" y="409653"/>
                  </a:lnTo>
                  <a:lnTo>
                    <a:pt x="1268823" y="371161"/>
                  </a:lnTo>
                  <a:lnTo>
                    <a:pt x="1231686" y="317489"/>
                  </a:lnTo>
                  <a:lnTo>
                    <a:pt x="1180365" y="276106"/>
                  </a:lnTo>
                  <a:lnTo>
                    <a:pt x="1096975" y="225490"/>
                  </a:lnTo>
                  <a:lnTo>
                    <a:pt x="741719" y="26753"/>
                  </a:lnTo>
                  <a:lnTo>
                    <a:pt x="687239" y="6599"/>
                  </a:lnTo>
                  <a:lnTo>
                    <a:pt x="646664" y="314"/>
                  </a:lnTo>
                  <a:lnTo>
                    <a:pt x="646664" y="0"/>
                  </a:lnTo>
                  <a:close/>
                </a:path>
              </a:pathLst>
            </a:custGeom>
            <a:solidFill>
              <a:srgbClr val="6BC4E8"/>
            </a:solidFill>
          </p:spPr>
          <p:txBody>
            <a:bodyPr wrap="square" lIns="0" tIns="0" rIns="0" bIns="0" rtlCol="0"/>
            <a:lstStyle/>
            <a:p>
              <a:endParaRPr sz="1092"/>
            </a:p>
          </p:txBody>
        </p:sp>
        <p:sp>
          <p:nvSpPr>
            <p:cNvPr id="49" name="object 49"/>
            <p:cNvSpPr/>
            <p:nvPr/>
          </p:nvSpPr>
          <p:spPr>
            <a:xfrm>
              <a:off x="9772625" y="7005012"/>
              <a:ext cx="712470" cy="850900"/>
            </a:xfrm>
            <a:custGeom>
              <a:avLst/>
              <a:gdLst/>
              <a:ahLst/>
              <a:cxnLst/>
              <a:rect l="l" t="t" r="r" b="b"/>
              <a:pathLst>
                <a:path w="712470" h="850900">
                  <a:moveTo>
                    <a:pt x="378899" y="152400"/>
                  </a:moveTo>
                  <a:lnTo>
                    <a:pt x="333026" y="152400"/>
                  </a:lnTo>
                  <a:lnTo>
                    <a:pt x="323108" y="153670"/>
                  </a:lnTo>
                  <a:lnTo>
                    <a:pt x="294074" y="161290"/>
                  </a:lnTo>
                  <a:lnTo>
                    <a:pt x="278326" y="165100"/>
                  </a:lnTo>
                  <a:lnTo>
                    <a:pt x="278494" y="166370"/>
                  </a:lnTo>
                  <a:lnTo>
                    <a:pt x="250792" y="179070"/>
                  </a:lnTo>
                  <a:lnTo>
                    <a:pt x="225376" y="196850"/>
                  </a:lnTo>
                  <a:lnTo>
                    <a:pt x="182727" y="240030"/>
                  </a:lnTo>
                  <a:lnTo>
                    <a:pt x="150390" y="302260"/>
                  </a:lnTo>
                  <a:lnTo>
                    <a:pt x="138739" y="373380"/>
                  </a:lnTo>
                  <a:lnTo>
                    <a:pt x="139841" y="400050"/>
                  </a:lnTo>
                  <a:lnTo>
                    <a:pt x="147892" y="444500"/>
                  </a:lnTo>
                  <a:lnTo>
                    <a:pt x="166234" y="488950"/>
                  </a:lnTo>
                  <a:lnTo>
                    <a:pt x="194070" y="529590"/>
                  </a:lnTo>
                  <a:lnTo>
                    <a:pt x="214133" y="551180"/>
                  </a:lnTo>
                  <a:lnTo>
                    <a:pt x="219944" y="557530"/>
                  </a:lnTo>
                  <a:lnTo>
                    <a:pt x="225094" y="563880"/>
                  </a:lnTo>
                  <a:lnTo>
                    <a:pt x="229448" y="568960"/>
                  </a:lnTo>
                  <a:lnTo>
                    <a:pt x="234799" y="575310"/>
                  </a:lnTo>
                  <a:lnTo>
                    <a:pt x="241652" y="617220"/>
                  </a:lnTo>
                  <a:lnTo>
                    <a:pt x="242095" y="627380"/>
                  </a:lnTo>
                  <a:lnTo>
                    <a:pt x="242205" y="629920"/>
                  </a:lnTo>
                  <a:lnTo>
                    <a:pt x="257768" y="678180"/>
                  </a:lnTo>
                  <a:lnTo>
                    <a:pt x="295048" y="693420"/>
                  </a:lnTo>
                  <a:lnTo>
                    <a:pt x="416908" y="693420"/>
                  </a:lnTo>
                  <a:lnTo>
                    <a:pt x="437446" y="689610"/>
                  </a:lnTo>
                  <a:lnTo>
                    <a:pt x="454206" y="678180"/>
                  </a:lnTo>
                  <a:lnTo>
                    <a:pt x="465500" y="661670"/>
                  </a:lnTo>
                  <a:lnTo>
                    <a:pt x="466474" y="656590"/>
                  </a:lnTo>
                  <a:lnTo>
                    <a:pt x="290598" y="656590"/>
                  </a:lnTo>
                  <a:lnTo>
                    <a:pt x="286713" y="654050"/>
                  </a:lnTo>
                  <a:lnTo>
                    <a:pt x="280881" y="648970"/>
                  </a:lnTo>
                  <a:lnTo>
                    <a:pt x="279153" y="645160"/>
                  </a:lnTo>
                  <a:lnTo>
                    <a:pt x="279027" y="628650"/>
                  </a:lnTo>
                  <a:lnTo>
                    <a:pt x="278544" y="617220"/>
                  </a:lnTo>
                  <a:lnTo>
                    <a:pt x="274295" y="577850"/>
                  </a:lnTo>
                  <a:lnTo>
                    <a:pt x="259308" y="547370"/>
                  </a:lnTo>
                  <a:lnTo>
                    <a:pt x="252843" y="538480"/>
                  </a:lnTo>
                  <a:lnTo>
                    <a:pt x="216691" y="497840"/>
                  </a:lnTo>
                  <a:lnTo>
                    <a:pt x="188207" y="449580"/>
                  </a:lnTo>
                  <a:lnTo>
                    <a:pt x="177167" y="402590"/>
                  </a:lnTo>
                  <a:lnTo>
                    <a:pt x="175565" y="373380"/>
                  </a:lnTo>
                  <a:lnTo>
                    <a:pt x="178055" y="342900"/>
                  </a:lnTo>
                  <a:lnTo>
                    <a:pt x="196693" y="287020"/>
                  </a:lnTo>
                  <a:lnTo>
                    <a:pt x="230977" y="241300"/>
                  </a:lnTo>
                  <a:lnTo>
                    <a:pt x="277631" y="208280"/>
                  </a:lnTo>
                  <a:lnTo>
                    <a:pt x="336911" y="190500"/>
                  </a:lnTo>
                  <a:lnTo>
                    <a:pt x="338733" y="190500"/>
                  </a:lnTo>
                  <a:lnTo>
                    <a:pt x="344314" y="189230"/>
                  </a:lnTo>
                  <a:lnTo>
                    <a:pt x="475128" y="189230"/>
                  </a:lnTo>
                  <a:lnTo>
                    <a:pt x="461519" y="180340"/>
                  </a:lnTo>
                  <a:lnTo>
                    <a:pt x="433965" y="166370"/>
                  </a:lnTo>
                  <a:lnTo>
                    <a:pt x="434164" y="165100"/>
                  </a:lnTo>
                  <a:lnTo>
                    <a:pt x="417893" y="161290"/>
                  </a:lnTo>
                  <a:lnTo>
                    <a:pt x="388823" y="153670"/>
                  </a:lnTo>
                  <a:lnTo>
                    <a:pt x="378899" y="152400"/>
                  </a:lnTo>
                  <a:close/>
                </a:path>
                <a:path w="712470" h="850900">
                  <a:moveTo>
                    <a:pt x="475128" y="189230"/>
                  </a:moveTo>
                  <a:lnTo>
                    <a:pt x="367716" y="189230"/>
                  </a:lnTo>
                  <a:lnTo>
                    <a:pt x="373255" y="190500"/>
                  </a:lnTo>
                  <a:lnTo>
                    <a:pt x="375014" y="190500"/>
                  </a:lnTo>
                  <a:lnTo>
                    <a:pt x="402731" y="195580"/>
                  </a:lnTo>
                  <a:lnTo>
                    <a:pt x="459008" y="222250"/>
                  </a:lnTo>
                  <a:lnTo>
                    <a:pt x="499890" y="262890"/>
                  </a:lnTo>
                  <a:lnTo>
                    <a:pt x="526731" y="313690"/>
                  </a:lnTo>
                  <a:lnTo>
                    <a:pt x="536381" y="373380"/>
                  </a:lnTo>
                  <a:lnTo>
                    <a:pt x="535445" y="396240"/>
                  </a:lnTo>
                  <a:lnTo>
                    <a:pt x="528708" y="434340"/>
                  </a:lnTo>
                  <a:lnTo>
                    <a:pt x="513682" y="471170"/>
                  </a:lnTo>
                  <a:lnTo>
                    <a:pt x="490089" y="504190"/>
                  </a:lnTo>
                  <a:lnTo>
                    <a:pt x="477430" y="518160"/>
                  </a:lnTo>
                  <a:lnTo>
                    <a:pt x="471163" y="525780"/>
                  </a:lnTo>
                  <a:lnTo>
                    <a:pt x="465043" y="532130"/>
                  </a:lnTo>
                  <a:lnTo>
                    <a:pt x="459151" y="538480"/>
                  </a:lnTo>
                  <a:lnTo>
                    <a:pt x="453567" y="546100"/>
                  </a:lnTo>
                  <a:lnTo>
                    <a:pt x="448425" y="552450"/>
                  </a:lnTo>
                  <a:lnTo>
                    <a:pt x="434962" y="596900"/>
                  </a:lnTo>
                  <a:lnTo>
                    <a:pt x="433046" y="627380"/>
                  </a:lnTo>
                  <a:lnTo>
                    <a:pt x="432950" y="629920"/>
                  </a:lnTo>
                  <a:lnTo>
                    <a:pt x="432834" y="640080"/>
                  </a:lnTo>
                  <a:lnTo>
                    <a:pt x="432803" y="648970"/>
                  </a:lnTo>
                  <a:lnTo>
                    <a:pt x="425725" y="656590"/>
                  </a:lnTo>
                  <a:lnTo>
                    <a:pt x="466474" y="656590"/>
                  </a:lnTo>
                  <a:lnTo>
                    <a:pt x="469640" y="640080"/>
                  </a:lnTo>
                  <a:lnTo>
                    <a:pt x="469742" y="629920"/>
                  </a:lnTo>
                  <a:lnTo>
                    <a:pt x="470294" y="617220"/>
                  </a:lnTo>
                  <a:lnTo>
                    <a:pt x="475598" y="579120"/>
                  </a:lnTo>
                  <a:lnTo>
                    <a:pt x="511470" y="535940"/>
                  </a:lnTo>
                  <a:lnTo>
                    <a:pt x="523811" y="521970"/>
                  </a:lnTo>
                  <a:lnTo>
                    <a:pt x="547857" y="485140"/>
                  </a:lnTo>
                  <a:lnTo>
                    <a:pt x="566101" y="436880"/>
                  </a:lnTo>
                  <a:lnTo>
                    <a:pt x="573186" y="373380"/>
                  </a:lnTo>
                  <a:lnTo>
                    <a:pt x="570221" y="336550"/>
                  </a:lnTo>
                  <a:lnTo>
                    <a:pt x="547739" y="269240"/>
                  </a:lnTo>
                  <a:lnTo>
                    <a:pt x="509465" y="217170"/>
                  </a:lnTo>
                  <a:lnTo>
                    <a:pt x="486794" y="196850"/>
                  </a:lnTo>
                  <a:lnTo>
                    <a:pt x="475128" y="189230"/>
                  </a:lnTo>
                  <a:close/>
                </a:path>
                <a:path w="712470" h="850900">
                  <a:moveTo>
                    <a:pt x="151618" y="538480"/>
                  </a:moveTo>
                  <a:lnTo>
                    <a:pt x="104248" y="586740"/>
                  </a:lnTo>
                  <a:lnTo>
                    <a:pt x="99035" y="594360"/>
                  </a:lnTo>
                  <a:lnTo>
                    <a:pt x="97298" y="603250"/>
                  </a:lnTo>
                  <a:lnTo>
                    <a:pt x="99035" y="612140"/>
                  </a:lnTo>
                  <a:lnTo>
                    <a:pt x="104248" y="621030"/>
                  </a:lnTo>
                  <a:lnTo>
                    <a:pt x="112111" y="626110"/>
                  </a:lnTo>
                  <a:lnTo>
                    <a:pt x="121049" y="627380"/>
                  </a:lnTo>
                  <a:lnTo>
                    <a:pt x="129982" y="626110"/>
                  </a:lnTo>
                  <a:lnTo>
                    <a:pt x="137828" y="621030"/>
                  </a:lnTo>
                  <a:lnTo>
                    <a:pt x="181292" y="576580"/>
                  </a:lnTo>
                  <a:lnTo>
                    <a:pt x="166396" y="558800"/>
                  </a:lnTo>
                  <a:lnTo>
                    <a:pt x="158948" y="548640"/>
                  </a:lnTo>
                  <a:lnTo>
                    <a:pt x="151618" y="538480"/>
                  </a:lnTo>
                  <a:close/>
                </a:path>
                <a:path w="712470" h="850900">
                  <a:moveTo>
                    <a:pt x="560349" y="538480"/>
                  </a:moveTo>
                  <a:lnTo>
                    <a:pt x="553021" y="548640"/>
                  </a:lnTo>
                  <a:lnTo>
                    <a:pt x="545575" y="558800"/>
                  </a:lnTo>
                  <a:lnTo>
                    <a:pt x="530674" y="576580"/>
                  </a:lnTo>
                  <a:lnTo>
                    <a:pt x="574108" y="621030"/>
                  </a:lnTo>
                  <a:lnTo>
                    <a:pt x="581980" y="626110"/>
                  </a:lnTo>
                  <a:lnTo>
                    <a:pt x="590927" y="627380"/>
                  </a:lnTo>
                  <a:lnTo>
                    <a:pt x="599861" y="626110"/>
                  </a:lnTo>
                  <a:lnTo>
                    <a:pt x="607698" y="621030"/>
                  </a:lnTo>
                  <a:lnTo>
                    <a:pt x="612923" y="612140"/>
                  </a:lnTo>
                  <a:lnTo>
                    <a:pt x="614664" y="603250"/>
                  </a:lnTo>
                  <a:lnTo>
                    <a:pt x="612923" y="594360"/>
                  </a:lnTo>
                  <a:lnTo>
                    <a:pt x="607698" y="586740"/>
                  </a:lnTo>
                  <a:lnTo>
                    <a:pt x="560349" y="538480"/>
                  </a:lnTo>
                  <a:close/>
                </a:path>
                <a:path w="712470" h="850900">
                  <a:moveTo>
                    <a:pt x="108090" y="339090"/>
                  </a:moveTo>
                  <a:lnTo>
                    <a:pt x="23706" y="339090"/>
                  </a:lnTo>
                  <a:lnTo>
                    <a:pt x="14489" y="341630"/>
                  </a:lnTo>
                  <a:lnTo>
                    <a:pt x="6952" y="346710"/>
                  </a:lnTo>
                  <a:lnTo>
                    <a:pt x="1866" y="354330"/>
                  </a:lnTo>
                  <a:lnTo>
                    <a:pt x="0" y="363220"/>
                  </a:lnTo>
                  <a:lnTo>
                    <a:pt x="1866" y="373380"/>
                  </a:lnTo>
                  <a:lnTo>
                    <a:pt x="6952" y="381000"/>
                  </a:lnTo>
                  <a:lnTo>
                    <a:pt x="14489" y="386080"/>
                  </a:lnTo>
                  <a:lnTo>
                    <a:pt x="23706" y="387350"/>
                  </a:lnTo>
                  <a:lnTo>
                    <a:pt x="106132" y="387350"/>
                  </a:lnTo>
                  <a:lnTo>
                    <a:pt x="105933" y="383540"/>
                  </a:lnTo>
                  <a:lnTo>
                    <a:pt x="105839" y="373380"/>
                  </a:lnTo>
                  <a:lnTo>
                    <a:pt x="106004" y="365760"/>
                  </a:lnTo>
                  <a:lnTo>
                    <a:pt x="106466" y="356870"/>
                  </a:lnTo>
                  <a:lnTo>
                    <a:pt x="107178" y="347980"/>
                  </a:lnTo>
                  <a:lnTo>
                    <a:pt x="108090" y="339090"/>
                  </a:lnTo>
                  <a:close/>
                </a:path>
                <a:path w="712470" h="850900">
                  <a:moveTo>
                    <a:pt x="688230" y="339090"/>
                  </a:moveTo>
                  <a:lnTo>
                    <a:pt x="603876" y="339090"/>
                  </a:lnTo>
                  <a:lnTo>
                    <a:pt x="604802" y="347980"/>
                  </a:lnTo>
                  <a:lnTo>
                    <a:pt x="605512" y="356870"/>
                  </a:lnTo>
                  <a:lnTo>
                    <a:pt x="605837" y="363220"/>
                  </a:lnTo>
                  <a:lnTo>
                    <a:pt x="605866" y="387350"/>
                  </a:lnTo>
                  <a:lnTo>
                    <a:pt x="688230" y="387350"/>
                  </a:lnTo>
                  <a:lnTo>
                    <a:pt x="697458" y="386080"/>
                  </a:lnTo>
                  <a:lnTo>
                    <a:pt x="704990" y="381000"/>
                  </a:lnTo>
                  <a:lnTo>
                    <a:pt x="710065" y="373380"/>
                  </a:lnTo>
                  <a:lnTo>
                    <a:pt x="711925" y="363220"/>
                  </a:lnTo>
                  <a:lnTo>
                    <a:pt x="710065" y="354330"/>
                  </a:lnTo>
                  <a:lnTo>
                    <a:pt x="704990" y="346710"/>
                  </a:lnTo>
                  <a:lnTo>
                    <a:pt x="697458" y="341630"/>
                  </a:lnTo>
                  <a:lnTo>
                    <a:pt x="688230" y="339090"/>
                  </a:lnTo>
                  <a:close/>
                </a:path>
                <a:path w="712470" h="850900">
                  <a:moveTo>
                    <a:pt x="121049" y="99060"/>
                  </a:moveTo>
                  <a:lnTo>
                    <a:pt x="112111" y="101600"/>
                  </a:lnTo>
                  <a:lnTo>
                    <a:pt x="104248" y="106680"/>
                  </a:lnTo>
                  <a:lnTo>
                    <a:pt x="99035" y="114300"/>
                  </a:lnTo>
                  <a:lnTo>
                    <a:pt x="97298" y="124460"/>
                  </a:lnTo>
                  <a:lnTo>
                    <a:pt x="99035" y="133350"/>
                  </a:lnTo>
                  <a:lnTo>
                    <a:pt x="104248" y="140970"/>
                  </a:lnTo>
                  <a:lnTo>
                    <a:pt x="164141" y="201930"/>
                  </a:lnTo>
                  <a:lnTo>
                    <a:pt x="171741" y="193040"/>
                  </a:lnTo>
                  <a:lnTo>
                    <a:pt x="179718" y="184150"/>
                  </a:lnTo>
                  <a:lnTo>
                    <a:pt x="188073" y="175260"/>
                  </a:lnTo>
                  <a:lnTo>
                    <a:pt x="196810" y="166370"/>
                  </a:lnTo>
                  <a:lnTo>
                    <a:pt x="137828" y="106680"/>
                  </a:lnTo>
                  <a:lnTo>
                    <a:pt x="129982" y="101600"/>
                  </a:lnTo>
                  <a:lnTo>
                    <a:pt x="121049" y="99060"/>
                  </a:lnTo>
                  <a:close/>
                </a:path>
                <a:path w="712470" h="850900">
                  <a:moveTo>
                    <a:pt x="590925" y="99060"/>
                  </a:moveTo>
                  <a:lnTo>
                    <a:pt x="581980" y="101600"/>
                  </a:lnTo>
                  <a:lnTo>
                    <a:pt x="574108" y="106680"/>
                  </a:lnTo>
                  <a:lnTo>
                    <a:pt x="515094" y="166370"/>
                  </a:lnTo>
                  <a:lnTo>
                    <a:pt x="523847" y="175260"/>
                  </a:lnTo>
                  <a:lnTo>
                    <a:pt x="532222" y="184150"/>
                  </a:lnTo>
                  <a:lnTo>
                    <a:pt x="540223" y="193040"/>
                  </a:lnTo>
                  <a:lnTo>
                    <a:pt x="547857" y="201930"/>
                  </a:lnTo>
                  <a:lnTo>
                    <a:pt x="607688" y="140970"/>
                  </a:lnTo>
                  <a:lnTo>
                    <a:pt x="612918" y="133350"/>
                  </a:lnTo>
                  <a:lnTo>
                    <a:pt x="614661" y="124460"/>
                  </a:lnTo>
                  <a:lnTo>
                    <a:pt x="612918" y="114300"/>
                  </a:lnTo>
                  <a:lnTo>
                    <a:pt x="607688" y="106680"/>
                  </a:lnTo>
                  <a:lnTo>
                    <a:pt x="599857" y="101600"/>
                  </a:lnTo>
                  <a:lnTo>
                    <a:pt x="590925" y="99060"/>
                  </a:lnTo>
                  <a:close/>
                </a:path>
                <a:path w="712470" h="850900">
                  <a:moveTo>
                    <a:pt x="363570" y="151130"/>
                  </a:moveTo>
                  <a:lnTo>
                    <a:pt x="348376" y="151130"/>
                  </a:lnTo>
                  <a:lnTo>
                    <a:pt x="341602" y="152400"/>
                  </a:lnTo>
                  <a:lnTo>
                    <a:pt x="370355" y="152400"/>
                  </a:lnTo>
                  <a:lnTo>
                    <a:pt x="363570" y="151130"/>
                  </a:lnTo>
                  <a:close/>
                </a:path>
                <a:path w="712470" h="850900">
                  <a:moveTo>
                    <a:pt x="355968" y="0"/>
                  </a:moveTo>
                  <a:lnTo>
                    <a:pt x="346737" y="2540"/>
                  </a:lnTo>
                  <a:lnTo>
                    <a:pt x="339203" y="7620"/>
                  </a:lnTo>
                  <a:lnTo>
                    <a:pt x="334124" y="15240"/>
                  </a:lnTo>
                  <a:lnTo>
                    <a:pt x="332262" y="24130"/>
                  </a:lnTo>
                  <a:lnTo>
                    <a:pt x="332262" y="106680"/>
                  </a:lnTo>
                  <a:lnTo>
                    <a:pt x="339832" y="105410"/>
                  </a:lnTo>
                  <a:lnTo>
                    <a:pt x="379705" y="105410"/>
                  </a:lnTo>
                  <a:lnTo>
                    <a:pt x="379705" y="24130"/>
                  </a:lnTo>
                  <a:lnTo>
                    <a:pt x="377840" y="15240"/>
                  </a:lnTo>
                  <a:lnTo>
                    <a:pt x="372753" y="7620"/>
                  </a:lnTo>
                  <a:lnTo>
                    <a:pt x="365207" y="2540"/>
                  </a:lnTo>
                  <a:lnTo>
                    <a:pt x="355968" y="0"/>
                  </a:lnTo>
                  <a:close/>
                </a:path>
                <a:path w="712470" h="850900">
                  <a:moveTo>
                    <a:pt x="379705" y="105410"/>
                  </a:moveTo>
                  <a:lnTo>
                    <a:pt x="372145" y="105410"/>
                  </a:lnTo>
                  <a:lnTo>
                    <a:pt x="379705" y="106680"/>
                  </a:lnTo>
                  <a:lnTo>
                    <a:pt x="379705" y="105410"/>
                  </a:lnTo>
                  <a:close/>
                </a:path>
                <a:path w="712470" h="850900">
                  <a:moveTo>
                    <a:pt x="416427" y="708142"/>
                  </a:moveTo>
                  <a:lnTo>
                    <a:pt x="295540" y="708142"/>
                  </a:lnTo>
                  <a:lnTo>
                    <a:pt x="286730" y="709954"/>
                  </a:lnTo>
                  <a:lnTo>
                    <a:pt x="279526" y="714904"/>
                  </a:lnTo>
                  <a:lnTo>
                    <a:pt x="274665" y="722264"/>
                  </a:lnTo>
                  <a:lnTo>
                    <a:pt x="272881" y="731303"/>
                  </a:lnTo>
                  <a:lnTo>
                    <a:pt x="274667" y="740275"/>
                  </a:lnTo>
                  <a:lnTo>
                    <a:pt x="279530" y="747619"/>
                  </a:lnTo>
                  <a:lnTo>
                    <a:pt x="286734" y="752580"/>
                  </a:lnTo>
                  <a:lnTo>
                    <a:pt x="295540" y="754402"/>
                  </a:lnTo>
                  <a:lnTo>
                    <a:pt x="416427" y="754402"/>
                  </a:lnTo>
                  <a:lnTo>
                    <a:pt x="425233" y="752580"/>
                  </a:lnTo>
                  <a:lnTo>
                    <a:pt x="432437" y="747619"/>
                  </a:lnTo>
                  <a:lnTo>
                    <a:pt x="437300" y="740275"/>
                  </a:lnTo>
                  <a:lnTo>
                    <a:pt x="439086" y="731303"/>
                  </a:lnTo>
                  <a:lnTo>
                    <a:pt x="437300" y="722264"/>
                  </a:lnTo>
                  <a:lnTo>
                    <a:pt x="432437" y="714904"/>
                  </a:lnTo>
                  <a:lnTo>
                    <a:pt x="425233" y="709954"/>
                  </a:lnTo>
                  <a:lnTo>
                    <a:pt x="416427" y="708142"/>
                  </a:lnTo>
                  <a:close/>
                </a:path>
                <a:path w="712470" h="850900">
                  <a:moveTo>
                    <a:pt x="416427" y="766517"/>
                  </a:moveTo>
                  <a:lnTo>
                    <a:pt x="295540" y="766517"/>
                  </a:lnTo>
                  <a:lnTo>
                    <a:pt x="286730" y="768332"/>
                  </a:lnTo>
                  <a:lnTo>
                    <a:pt x="279526" y="773284"/>
                  </a:lnTo>
                  <a:lnTo>
                    <a:pt x="274665" y="780626"/>
                  </a:lnTo>
                  <a:lnTo>
                    <a:pt x="272881" y="789616"/>
                  </a:lnTo>
                  <a:lnTo>
                    <a:pt x="274667" y="798641"/>
                  </a:lnTo>
                  <a:lnTo>
                    <a:pt x="279530" y="806002"/>
                  </a:lnTo>
                  <a:lnTo>
                    <a:pt x="286734" y="810960"/>
                  </a:lnTo>
                  <a:lnTo>
                    <a:pt x="295540" y="812777"/>
                  </a:lnTo>
                  <a:lnTo>
                    <a:pt x="416427" y="812777"/>
                  </a:lnTo>
                  <a:lnTo>
                    <a:pt x="425233" y="810960"/>
                  </a:lnTo>
                  <a:lnTo>
                    <a:pt x="432437" y="806002"/>
                  </a:lnTo>
                  <a:lnTo>
                    <a:pt x="437300" y="798641"/>
                  </a:lnTo>
                  <a:lnTo>
                    <a:pt x="439086" y="789616"/>
                  </a:lnTo>
                  <a:lnTo>
                    <a:pt x="437300" y="780626"/>
                  </a:lnTo>
                  <a:lnTo>
                    <a:pt x="432437" y="773284"/>
                  </a:lnTo>
                  <a:lnTo>
                    <a:pt x="425233" y="768332"/>
                  </a:lnTo>
                  <a:lnTo>
                    <a:pt x="416427" y="766517"/>
                  </a:lnTo>
                  <a:close/>
                </a:path>
                <a:path w="712470" h="850900">
                  <a:moveTo>
                    <a:pt x="407652" y="825363"/>
                  </a:moveTo>
                  <a:lnTo>
                    <a:pt x="304315" y="825363"/>
                  </a:lnTo>
                  <a:lnTo>
                    <a:pt x="304189" y="827457"/>
                  </a:lnTo>
                  <a:lnTo>
                    <a:pt x="307472" y="836465"/>
                  </a:lnTo>
                  <a:lnTo>
                    <a:pt x="316029" y="843817"/>
                  </a:lnTo>
                  <a:lnTo>
                    <a:pt x="327919" y="848771"/>
                  </a:lnTo>
                  <a:lnTo>
                    <a:pt x="341204" y="850587"/>
                  </a:lnTo>
                  <a:lnTo>
                    <a:pt x="370753" y="850587"/>
                  </a:lnTo>
                  <a:lnTo>
                    <a:pt x="384044" y="848771"/>
                  </a:lnTo>
                  <a:lnTo>
                    <a:pt x="395930" y="843817"/>
                  </a:lnTo>
                  <a:lnTo>
                    <a:pt x="404478" y="836465"/>
                  </a:lnTo>
                  <a:lnTo>
                    <a:pt x="407757" y="827457"/>
                  </a:lnTo>
                  <a:lnTo>
                    <a:pt x="407652" y="825363"/>
                  </a:lnTo>
                  <a:close/>
                </a:path>
              </a:pathLst>
            </a:custGeom>
            <a:solidFill>
              <a:srgbClr val="002F56"/>
            </a:solidFill>
          </p:spPr>
          <p:txBody>
            <a:bodyPr wrap="square" lIns="0" tIns="0" rIns="0" bIns="0" rtlCol="0"/>
            <a:lstStyle/>
            <a:p>
              <a:endParaRPr sz="1092"/>
            </a:p>
          </p:txBody>
        </p:sp>
      </p:grpSp>
      <p:grpSp>
        <p:nvGrpSpPr>
          <p:cNvPr id="50" name="object 50"/>
          <p:cNvGrpSpPr/>
          <p:nvPr/>
        </p:nvGrpSpPr>
        <p:grpSpPr>
          <a:xfrm>
            <a:off x="6937018" y="4174010"/>
            <a:ext cx="792000" cy="864000"/>
            <a:chOff x="11438950" y="6723362"/>
            <a:chExt cx="1306067" cy="1424800"/>
          </a:xfrm>
        </p:grpSpPr>
        <p:sp>
          <p:nvSpPr>
            <p:cNvPr id="51" name="object 51"/>
            <p:cNvSpPr/>
            <p:nvPr/>
          </p:nvSpPr>
          <p:spPr>
            <a:xfrm>
              <a:off x="11438950" y="6723362"/>
              <a:ext cx="1306067" cy="1424800"/>
            </a:xfrm>
            <a:custGeom>
              <a:avLst/>
              <a:gdLst/>
              <a:ahLst/>
              <a:cxnLst/>
              <a:rect l="l" t="t" r="r" b="b"/>
              <a:pathLst>
                <a:path w="1290320" h="1414145">
                  <a:moveTo>
                    <a:pt x="646664" y="0"/>
                  </a:moveTo>
                  <a:lnTo>
                    <a:pt x="643628" y="0"/>
                  </a:lnTo>
                  <a:lnTo>
                    <a:pt x="643628" y="314"/>
                  </a:lnTo>
                  <a:lnTo>
                    <a:pt x="623271" y="2615"/>
                  </a:lnTo>
                  <a:lnTo>
                    <a:pt x="583090" y="12244"/>
                  </a:lnTo>
                  <a:lnTo>
                    <a:pt x="193317" y="225490"/>
                  </a:lnTo>
                  <a:lnTo>
                    <a:pt x="109927" y="276106"/>
                  </a:lnTo>
                  <a:lnTo>
                    <a:pt x="58601" y="317489"/>
                  </a:lnTo>
                  <a:lnTo>
                    <a:pt x="21458" y="371161"/>
                  </a:lnTo>
                  <a:lnTo>
                    <a:pt x="7367" y="409653"/>
                  </a:lnTo>
                  <a:lnTo>
                    <a:pt x="1773" y="454373"/>
                  </a:lnTo>
                  <a:lnTo>
                    <a:pt x="0" y="1000641"/>
                  </a:lnTo>
                  <a:lnTo>
                    <a:pt x="6611" y="1032577"/>
                  </a:lnTo>
                  <a:lnTo>
                    <a:pt x="63834" y="1098762"/>
                  </a:lnTo>
                  <a:lnTo>
                    <a:pt x="155349" y="1161064"/>
                  </a:lnTo>
                  <a:lnTo>
                    <a:pt x="155192" y="1161137"/>
                  </a:lnTo>
                  <a:lnTo>
                    <a:pt x="155433" y="1161137"/>
                  </a:lnTo>
                  <a:lnTo>
                    <a:pt x="366055" y="1284065"/>
                  </a:lnTo>
                  <a:lnTo>
                    <a:pt x="538018" y="1380481"/>
                  </a:lnTo>
                  <a:lnTo>
                    <a:pt x="565077" y="1397325"/>
                  </a:lnTo>
                  <a:lnTo>
                    <a:pt x="585213" y="1406386"/>
                  </a:lnTo>
                  <a:lnTo>
                    <a:pt x="608432" y="1410767"/>
                  </a:lnTo>
                  <a:lnTo>
                    <a:pt x="644738" y="1413569"/>
                  </a:lnTo>
                  <a:lnTo>
                    <a:pt x="644769" y="1395789"/>
                  </a:lnTo>
                  <a:lnTo>
                    <a:pt x="644780" y="1412815"/>
                  </a:lnTo>
                  <a:lnTo>
                    <a:pt x="687554" y="1406049"/>
                  </a:lnTo>
                  <a:lnTo>
                    <a:pt x="744137" y="1384962"/>
                  </a:lnTo>
                  <a:lnTo>
                    <a:pt x="924237" y="1284065"/>
                  </a:lnTo>
                  <a:lnTo>
                    <a:pt x="1134859" y="1161137"/>
                  </a:lnTo>
                  <a:lnTo>
                    <a:pt x="1135089" y="1161137"/>
                  </a:lnTo>
                  <a:lnTo>
                    <a:pt x="1134943" y="1161064"/>
                  </a:lnTo>
                  <a:lnTo>
                    <a:pt x="1204187" y="1116206"/>
                  </a:lnTo>
                  <a:lnTo>
                    <a:pt x="1210064" y="1112233"/>
                  </a:lnTo>
                  <a:lnTo>
                    <a:pt x="1264120" y="1048835"/>
                  </a:lnTo>
                  <a:lnTo>
                    <a:pt x="1282958" y="1001027"/>
                  </a:lnTo>
                  <a:lnTo>
                    <a:pt x="1290205" y="951007"/>
                  </a:lnTo>
                  <a:lnTo>
                    <a:pt x="1288519" y="454373"/>
                  </a:lnTo>
                  <a:lnTo>
                    <a:pt x="1282925" y="409653"/>
                  </a:lnTo>
                  <a:lnTo>
                    <a:pt x="1268834" y="371161"/>
                  </a:lnTo>
                  <a:lnTo>
                    <a:pt x="1231687" y="317489"/>
                  </a:lnTo>
                  <a:lnTo>
                    <a:pt x="1180365" y="276106"/>
                  </a:lnTo>
                  <a:lnTo>
                    <a:pt x="1096975" y="225490"/>
                  </a:lnTo>
                  <a:lnTo>
                    <a:pt x="741719" y="26753"/>
                  </a:lnTo>
                  <a:lnTo>
                    <a:pt x="687239" y="6599"/>
                  </a:lnTo>
                  <a:lnTo>
                    <a:pt x="646664" y="314"/>
                  </a:lnTo>
                  <a:lnTo>
                    <a:pt x="646664" y="0"/>
                  </a:lnTo>
                  <a:close/>
                </a:path>
              </a:pathLst>
            </a:custGeom>
            <a:solidFill>
              <a:srgbClr val="6BC4E8"/>
            </a:solidFill>
          </p:spPr>
          <p:txBody>
            <a:bodyPr wrap="square" lIns="0" tIns="0" rIns="0" bIns="0" rtlCol="0"/>
            <a:lstStyle/>
            <a:p>
              <a:endParaRPr sz="1092" dirty="0"/>
            </a:p>
          </p:txBody>
        </p:sp>
        <p:sp>
          <p:nvSpPr>
            <p:cNvPr id="52" name="object 52"/>
            <p:cNvSpPr/>
            <p:nvPr/>
          </p:nvSpPr>
          <p:spPr>
            <a:xfrm>
              <a:off x="11764060" y="7045712"/>
              <a:ext cx="640715" cy="713105"/>
            </a:xfrm>
            <a:custGeom>
              <a:avLst/>
              <a:gdLst/>
              <a:ahLst/>
              <a:cxnLst/>
              <a:rect l="l" t="t" r="r" b="b"/>
              <a:pathLst>
                <a:path w="640715" h="713104">
                  <a:moveTo>
                    <a:pt x="331406" y="359981"/>
                  </a:moveTo>
                  <a:lnTo>
                    <a:pt x="324662" y="353225"/>
                  </a:lnTo>
                  <a:lnTo>
                    <a:pt x="308025" y="353225"/>
                  </a:lnTo>
                  <a:lnTo>
                    <a:pt x="301269" y="359943"/>
                  </a:lnTo>
                  <a:lnTo>
                    <a:pt x="301269" y="376618"/>
                  </a:lnTo>
                  <a:lnTo>
                    <a:pt x="308025" y="383311"/>
                  </a:lnTo>
                  <a:lnTo>
                    <a:pt x="324662" y="383311"/>
                  </a:lnTo>
                  <a:lnTo>
                    <a:pt x="331406" y="376618"/>
                  </a:lnTo>
                  <a:lnTo>
                    <a:pt x="331406" y="368465"/>
                  </a:lnTo>
                  <a:lnTo>
                    <a:pt x="331406" y="359981"/>
                  </a:lnTo>
                  <a:close/>
                </a:path>
                <a:path w="640715" h="713104">
                  <a:moveTo>
                    <a:pt x="406234" y="179666"/>
                  </a:moveTo>
                  <a:lnTo>
                    <a:pt x="399173" y="144767"/>
                  </a:lnTo>
                  <a:lnTo>
                    <a:pt x="379920" y="116243"/>
                  </a:lnTo>
                  <a:lnTo>
                    <a:pt x="351383" y="97002"/>
                  </a:lnTo>
                  <a:lnTo>
                    <a:pt x="316458" y="89928"/>
                  </a:lnTo>
                  <a:lnTo>
                    <a:pt x="281584" y="97002"/>
                  </a:lnTo>
                  <a:lnTo>
                    <a:pt x="253072" y="116243"/>
                  </a:lnTo>
                  <a:lnTo>
                    <a:pt x="233832" y="144767"/>
                  </a:lnTo>
                  <a:lnTo>
                    <a:pt x="226758" y="179666"/>
                  </a:lnTo>
                  <a:lnTo>
                    <a:pt x="226758" y="186613"/>
                  </a:lnTo>
                  <a:lnTo>
                    <a:pt x="232384" y="192176"/>
                  </a:lnTo>
                  <a:lnTo>
                    <a:pt x="246214" y="192176"/>
                  </a:lnTo>
                  <a:lnTo>
                    <a:pt x="251790" y="186563"/>
                  </a:lnTo>
                  <a:lnTo>
                    <a:pt x="251790" y="179666"/>
                  </a:lnTo>
                  <a:lnTo>
                    <a:pt x="256882" y="154495"/>
                  </a:lnTo>
                  <a:lnTo>
                    <a:pt x="270751" y="133921"/>
                  </a:lnTo>
                  <a:lnTo>
                    <a:pt x="291325" y="120053"/>
                  </a:lnTo>
                  <a:lnTo>
                    <a:pt x="316496" y="114960"/>
                  </a:lnTo>
                  <a:lnTo>
                    <a:pt x="341655" y="120053"/>
                  </a:lnTo>
                  <a:lnTo>
                    <a:pt x="362229" y="133921"/>
                  </a:lnTo>
                  <a:lnTo>
                    <a:pt x="376110" y="154495"/>
                  </a:lnTo>
                  <a:lnTo>
                    <a:pt x="381215" y="179666"/>
                  </a:lnTo>
                  <a:lnTo>
                    <a:pt x="379082" y="196240"/>
                  </a:lnTo>
                  <a:lnTo>
                    <a:pt x="372948" y="211378"/>
                  </a:lnTo>
                  <a:lnTo>
                    <a:pt x="363143" y="224472"/>
                  </a:lnTo>
                  <a:lnTo>
                    <a:pt x="330479" y="250405"/>
                  </a:lnTo>
                  <a:lnTo>
                    <a:pt x="316026" y="269760"/>
                  </a:lnTo>
                  <a:lnTo>
                    <a:pt x="307060" y="292214"/>
                  </a:lnTo>
                  <a:lnTo>
                    <a:pt x="303987" y="317055"/>
                  </a:lnTo>
                  <a:lnTo>
                    <a:pt x="303987" y="334962"/>
                  </a:lnTo>
                  <a:lnTo>
                    <a:pt x="309613" y="340537"/>
                  </a:lnTo>
                  <a:lnTo>
                    <a:pt x="323430" y="340537"/>
                  </a:lnTo>
                  <a:lnTo>
                    <a:pt x="329018" y="334911"/>
                  </a:lnTo>
                  <a:lnTo>
                    <a:pt x="329018" y="317055"/>
                  </a:lnTo>
                  <a:lnTo>
                    <a:pt x="331241" y="298538"/>
                  </a:lnTo>
                  <a:lnTo>
                    <a:pt x="337794" y="281978"/>
                  </a:lnTo>
                  <a:lnTo>
                    <a:pt x="348449" y="267741"/>
                  </a:lnTo>
                  <a:lnTo>
                    <a:pt x="381165" y="241846"/>
                  </a:lnTo>
                  <a:lnTo>
                    <a:pt x="394766" y="223697"/>
                  </a:lnTo>
                  <a:lnTo>
                    <a:pt x="403288" y="202679"/>
                  </a:lnTo>
                  <a:lnTo>
                    <a:pt x="406234" y="179666"/>
                  </a:lnTo>
                  <a:close/>
                </a:path>
                <a:path w="640715" h="713104">
                  <a:moveTo>
                    <a:pt x="640130" y="697865"/>
                  </a:moveTo>
                  <a:lnTo>
                    <a:pt x="624547" y="642213"/>
                  </a:lnTo>
                  <a:lnTo>
                    <a:pt x="602297" y="597001"/>
                  </a:lnTo>
                  <a:lnTo>
                    <a:pt x="574052" y="556145"/>
                  </a:lnTo>
                  <a:lnTo>
                    <a:pt x="540550" y="520217"/>
                  </a:lnTo>
                  <a:lnTo>
                    <a:pt x="502526" y="489788"/>
                  </a:lnTo>
                  <a:lnTo>
                    <a:pt x="460692" y="465455"/>
                  </a:lnTo>
                  <a:lnTo>
                    <a:pt x="416915" y="448233"/>
                  </a:lnTo>
                  <a:lnTo>
                    <a:pt x="442010" y="434670"/>
                  </a:lnTo>
                  <a:lnTo>
                    <a:pt x="486156" y="400977"/>
                  </a:lnTo>
                  <a:lnTo>
                    <a:pt x="514731" y="366293"/>
                  </a:lnTo>
                  <a:lnTo>
                    <a:pt x="536282" y="326402"/>
                  </a:lnTo>
                  <a:lnTo>
                    <a:pt x="549884" y="282244"/>
                  </a:lnTo>
                  <a:lnTo>
                    <a:pt x="554621" y="234721"/>
                  </a:lnTo>
                  <a:lnTo>
                    <a:pt x="549884" y="187693"/>
                  </a:lnTo>
                  <a:lnTo>
                    <a:pt x="536282" y="143764"/>
                  </a:lnTo>
                  <a:lnTo>
                    <a:pt x="519849" y="113385"/>
                  </a:lnTo>
                  <a:lnTo>
                    <a:pt x="519849" y="234721"/>
                  </a:lnTo>
                  <a:lnTo>
                    <a:pt x="514604" y="280289"/>
                  </a:lnTo>
                  <a:lnTo>
                    <a:pt x="499668" y="322262"/>
                  </a:lnTo>
                  <a:lnTo>
                    <a:pt x="476186" y="359397"/>
                  </a:lnTo>
                  <a:lnTo>
                    <a:pt x="445312" y="390461"/>
                  </a:lnTo>
                  <a:lnTo>
                    <a:pt x="408203" y="414185"/>
                  </a:lnTo>
                  <a:lnTo>
                    <a:pt x="365404" y="429552"/>
                  </a:lnTo>
                  <a:lnTo>
                    <a:pt x="364134" y="429552"/>
                  </a:lnTo>
                  <a:lnTo>
                    <a:pt x="319900" y="434670"/>
                  </a:lnTo>
                  <a:lnTo>
                    <a:pt x="274904" y="429552"/>
                  </a:lnTo>
                  <a:lnTo>
                    <a:pt x="274142" y="429552"/>
                  </a:lnTo>
                  <a:lnTo>
                    <a:pt x="231597" y="414489"/>
                  </a:lnTo>
                  <a:lnTo>
                    <a:pt x="194487" y="391007"/>
                  </a:lnTo>
                  <a:lnTo>
                    <a:pt x="163614" y="360133"/>
                  </a:lnTo>
                  <a:lnTo>
                    <a:pt x="140131" y="323024"/>
                  </a:lnTo>
                  <a:lnTo>
                    <a:pt x="125196" y="280835"/>
                  </a:lnTo>
                  <a:lnTo>
                    <a:pt x="119964" y="234721"/>
                  </a:lnTo>
                  <a:lnTo>
                    <a:pt x="125285" y="189153"/>
                  </a:lnTo>
                  <a:lnTo>
                    <a:pt x="140436" y="147180"/>
                  </a:lnTo>
                  <a:lnTo>
                    <a:pt x="164160" y="110045"/>
                  </a:lnTo>
                  <a:lnTo>
                    <a:pt x="195224" y="78981"/>
                  </a:lnTo>
                  <a:lnTo>
                    <a:pt x="232359" y="55257"/>
                  </a:lnTo>
                  <a:lnTo>
                    <a:pt x="274332" y="40093"/>
                  </a:lnTo>
                  <a:lnTo>
                    <a:pt x="319900" y="34772"/>
                  </a:lnTo>
                  <a:lnTo>
                    <a:pt x="365467" y="40093"/>
                  </a:lnTo>
                  <a:lnTo>
                    <a:pt x="407441" y="55257"/>
                  </a:lnTo>
                  <a:lnTo>
                    <a:pt x="444576" y="78981"/>
                  </a:lnTo>
                  <a:lnTo>
                    <a:pt x="475640" y="110045"/>
                  </a:lnTo>
                  <a:lnTo>
                    <a:pt x="499364" y="147180"/>
                  </a:lnTo>
                  <a:lnTo>
                    <a:pt x="514515" y="189153"/>
                  </a:lnTo>
                  <a:lnTo>
                    <a:pt x="519849" y="234721"/>
                  </a:lnTo>
                  <a:lnTo>
                    <a:pt x="519849" y="113385"/>
                  </a:lnTo>
                  <a:lnTo>
                    <a:pt x="514731" y="103911"/>
                  </a:lnTo>
                  <a:lnTo>
                    <a:pt x="486156" y="69113"/>
                  </a:lnTo>
                  <a:lnTo>
                    <a:pt x="451472" y="40335"/>
                  </a:lnTo>
                  <a:lnTo>
                    <a:pt x="441261" y="34772"/>
                  </a:lnTo>
                  <a:lnTo>
                    <a:pt x="411581" y="18580"/>
                  </a:lnTo>
                  <a:lnTo>
                    <a:pt x="367423" y="4800"/>
                  </a:lnTo>
                  <a:lnTo>
                    <a:pt x="319900" y="0"/>
                  </a:lnTo>
                  <a:lnTo>
                    <a:pt x="272376" y="4800"/>
                  </a:lnTo>
                  <a:lnTo>
                    <a:pt x="228219" y="18580"/>
                  </a:lnTo>
                  <a:lnTo>
                    <a:pt x="188341" y="40335"/>
                  </a:lnTo>
                  <a:lnTo>
                    <a:pt x="153644" y="69113"/>
                  </a:lnTo>
                  <a:lnTo>
                    <a:pt x="125069" y="103911"/>
                  </a:lnTo>
                  <a:lnTo>
                    <a:pt x="103530" y="143764"/>
                  </a:lnTo>
                  <a:lnTo>
                    <a:pt x="89928" y="187693"/>
                  </a:lnTo>
                  <a:lnTo>
                    <a:pt x="85191" y="234721"/>
                  </a:lnTo>
                  <a:lnTo>
                    <a:pt x="89725" y="280289"/>
                  </a:lnTo>
                  <a:lnTo>
                    <a:pt x="89814" y="281228"/>
                  </a:lnTo>
                  <a:lnTo>
                    <a:pt x="103085" y="324548"/>
                  </a:lnTo>
                  <a:lnTo>
                    <a:pt x="124091" y="363816"/>
                  </a:lnTo>
                  <a:lnTo>
                    <a:pt x="151892" y="398145"/>
                  </a:lnTo>
                  <a:lnTo>
                    <a:pt x="185597" y="426694"/>
                  </a:lnTo>
                  <a:lnTo>
                    <a:pt x="224282" y="448576"/>
                  </a:lnTo>
                  <a:lnTo>
                    <a:pt x="179374" y="466255"/>
                  </a:lnTo>
                  <a:lnTo>
                    <a:pt x="137541" y="490588"/>
                  </a:lnTo>
                  <a:lnTo>
                    <a:pt x="99504" y="521017"/>
                  </a:lnTo>
                  <a:lnTo>
                    <a:pt x="66014" y="556945"/>
                  </a:lnTo>
                  <a:lnTo>
                    <a:pt x="37769" y="597801"/>
                  </a:lnTo>
                  <a:lnTo>
                    <a:pt x="15519" y="643001"/>
                  </a:lnTo>
                  <a:lnTo>
                    <a:pt x="0" y="691972"/>
                  </a:lnTo>
                  <a:lnTo>
                    <a:pt x="38" y="698931"/>
                  </a:lnTo>
                  <a:lnTo>
                    <a:pt x="2171" y="705027"/>
                  </a:lnTo>
                  <a:lnTo>
                    <a:pt x="6350" y="710069"/>
                  </a:lnTo>
                  <a:lnTo>
                    <a:pt x="12166" y="712851"/>
                  </a:lnTo>
                  <a:lnTo>
                    <a:pt x="24345" y="712851"/>
                  </a:lnTo>
                  <a:lnTo>
                    <a:pt x="31292" y="707631"/>
                  </a:lnTo>
                  <a:lnTo>
                    <a:pt x="33032" y="698931"/>
                  </a:lnTo>
                  <a:lnTo>
                    <a:pt x="49199" y="651129"/>
                  </a:lnTo>
                  <a:lnTo>
                    <a:pt x="72364" y="607326"/>
                  </a:lnTo>
                  <a:lnTo>
                    <a:pt x="101739" y="568248"/>
                  </a:lnTo>
                  <a:lnTo>
                    <a:pt x="136486" y="534631"/>
                  </a:lnTo>
                  <a:lnTo>
                    <a:pt x="175793" y="507212"/>
                  </a:lnTo>
                  <a:lnTo>
                    <a:pt x="218846" y="486714"/>
                  </a:lnTo>
                  <a:lnTo>
                    <a:pt x="264833" y="473875"/>
                  </a:lnTo>
                  <a:lnTo>
                    <a:pt x="312953" y="469442"/>
                  </a:lnTo>
                  <a:lnTo>
                    <a:pt x="319900" y="469442"/>
                  </a:lnTo>
                  <a:lnTo>
                    <a:pt x="327533" y="468693"/>
                  </a:lnTo>
                  <a:lnTo>
                    <a:pt x="375221" y="473087"/>
                  </a:lnTo>
                  <a:lnTo>
                    <a:pt x="421220" y="485914"/>
                  </a:lnTo>
                  <a:lnTo>
                    <a:pt x="464273" y="506412"/>
                  </a:lnTo>
                  <a:lnTo>
                    <a:pt x="503580" y="533831"/>
                  </a:lnTo>
                  <a:lnTo>
                    <a:pt x="538327" y="567448"/>
                  </a:lnTo>
                  <a:lnTo>
                    <a:pt x="567702" y="606539"/>
                  </a:lnTo>
                  <a:lnTo>
                    <a:pt x="590867" y="650341"/>
                  </a:lnTo>
                  <a:lnTo>
                    <a:pt x="607034" y="698144"/>
                  </a:lnTo>
                  <a:lnTo>
                    <a:pt x="608774" y="706831"/>
                  </a:lnTo>
                  <a:lnTo>
                    <a:pt x="615721" y="712050"/>
                  </a:lnTo>
                  <a:lnTo>
                    <a:pt x="627888" y="712050"/>
                  </a:lnTo>
                  <a:lnTo>
                    <a:pt x="633704" y="709282"/>
                  </a:lnTo>
                  <a:lnTo>
                    <a:pt x="637895" y="704227"/>
                  </a:lnTo>
                  <a:lnTo>
                    <a:pt x="640130" y="697865"/>
                  </a:lnTo>
                  <a:close/>
                </a:path>
              </a:pathLst>
            </a:custGeom>
            <a:solidFill>
              <a:srgbClr val="002F56"/>
            </a:solidFill>
          </p:spPr>
          <p:txBody>
            <a:bodyPr wrap="square" lIns="0" tIns="0" rIns="0" bIns="0" rtlCol="0"/>
            <a:lstStyle/>
            <a:p>
              <a:endParaRPr sz="1092"/>
            </a:p>
          </p:txBody>
        </p:sp>
      </p:grpSp>
      <p:grpSp>
        <p:nvGrpSpPr>
          <p:cNvPr id="53" name="object 53"/>
          <p:cNvGrpSpPr/>
          <p:nvPr/>
        </p:nvGrpSpPr>
        <p:grpSpPr>
          <a:xfrm>
            <a:off x="2180987" y="1773236"/>
            <a:ext cx="792000" cy="864000"/>
            <a:chOff x="3595902" y="2764308"/>
            <a:chExt cx="1306066" cy="1424800"/>
          </a:xfrm>
        </p:grpSpPr>
        <p:sp>
          <p:nvSpPr>
            <p:cNvPr id="54" name="object 54"/>
            <p:cNvSpPr/>
            <p:nvPr/>
          </p:nvSpPr>
          <p:spPr>
            <a:xfrm>
              <a:off x="3595902" y="2764308"/>
              <a:ext cx="1306066" cy="1424800"/>
            </a:xfrm>
            <a:custGeom>
              <a:avLst/>
              <a:gdLst/>
              <a:ahLst/>
              <a:cxnLst/>
              <a:rect l="l" t="t" r="r" b="b"/>
              <a:pathLst>
                <a:path w="1257300" h="1414145">
                  <a:moveTo>
                    <a:pt x="630179" y="0"/>
                  </a:moveTo>
                  <a:lnTo>
                    <a:pt x="627205" y="0"/>
                  </a:lnTo>
                  <a:lnTo>
                    <a:pt x="627205" y="314"/>
                  </a:lnTo>
                  <a:lnTo>
                    <a:pt x="607372" y="2615"/>
                  </a:lnTo>
                  <a:lnTo>
                    <a:pt x="568220" y="12244"/>
                  </a:lnTo>
                  <a:lnTo>
                    <a:pt x="188392" y="225490"/>
                  </a:lnTo>
                  <a:lnTo>
                    <a:pt x="107116" y="276106"/>
                  </a:lnTo>
                  <a:lnTo>
                    <a:pt x="57111" y="317485"/>
                  </a:lnTo>
                  <a:lnTo>
                    <a:pt x="20920" y="371161"/>
                  </a:lnTo>
                  <a:lnTo>
                    <a:pt x="7181" y="409653"/>
                  </a:lnTo>
                  <a:lnTo>
                    <a:pt x="1727" y="454373"/>
                  </a:lnTo>
                  <a:lnTo>
                    <a:pt x="0" y="1000641"/>
                  </a:lnTo>
                  <a:lnTo>
                    <a:pt x="6443" y="1032577"/>
                  </a:lnTo>
                  <a:lnTo>
                    <a:pt x="62207" y="1098762"/>
                  </a:lnTo>
                  <a:lnTo>
                    <a:pt x="151387" y="1161064"/>
                  </a:lnTo>
                  <a:lnTo>
                    <a:pt x="151241" y="1161137"/>
                  </a:lnTo>
                  <a:lnTo>
                    <a:pt x="151471" y="1161137"/>
                  </a:lnTo>
                  <a:lnTo>
                    <a:pt x="356721" y="1284065"/>
                  </a:lnTo>
                  <a:lnTo>
                    <a:pt x="524298" y="1380481"/>
                  </a:lnTo>
                  <a:lnTo>
                    <a:pt x="550666" y="1397325"/>
                  </a:lnTo>
                  <a:lnTo>
                    <a:pt x="570288" y="1406386"/>
                  </a:lnTo>
                  <a:lnTo>
                    <a:pt x="592915" y="1410767"/>
                  </a:lnTo>
                  <a:lnTo>
                    <a:pt x="628294" y="1413569"/>
                  </a:lnTo>
                  <a:lnTo>
                    <a:pt x="628326" y="1395789"/>
                  </a:lnTo>
                  <a:lnTo>
                    <a:pt x="628336" y="1412815"/>
                  </a:lnTo>
                  <a:lnTo>
                    <a:pt x="670020" y="1406049"/>
                  </a:lnTo>
                  <a:lnTo>
                    <a:pt x="725158" y="1384962"/>
                  </a:lnTo>
                  <a:lnTo>
                    <a:pt x="900663" y="1284065"/>
                  </a:lnTo>
                  <a:lnTo>
                    <a:pt x="1105913" y="1161137"/>
                  </a:lnTo>
                  <a:lnTo>
                    <a:pt x="1106144" y="1161137"/>
                  </a:lnTo>
                  <a:lnTo>
                    <a:pt x="1105997" y="1161064"/>
                  </a:lnTo>
                  <a:lnTo>
                    <a:pt x="1173482" y="1116206"/>
                  </a:lnTo>
                  <a:lnTo>
                    <a:pt x="1179210" y="1112232"/>
                  </a:lnTo>
                  <a:lnTo>
                    <a:pt x="1231884" y="1048835"/>
                  </a:lnTo>
                  <a:lnTo>
                    <a:pt x="1250239" y="1001027"/>
                  </a:lnTo>
                  <a:lnTo>
                    <a:pt x="1257301" y="951007"/>
                  </a:lnTo>
                  <a:lnTo>
                    <a:pt x="1255657" y="454373"/>
                  </a:lnTo>
                  <a:lnTo>
                    <a:pt x="1250209" y="409653"/>
                  </a:lnTo>
                  <a:lnTo>
                    <a:pt x="1236475" y="371161"/>
                  </a:lnTo>
                  <a:lnTo>
                    <a:pt x="1200277" y="317485"/>
                  </a:lnTo>
                  <a:lnTo>
                    <a:pt x="1150258" y="276106"/>
                  </a:lnTo>
                  <a:lnTo>
                    <a:pt x="1068993" y="225490"/>
                  </a:lnTo>
                  <a:lnTo>
                    <a:pt x="722794" y="26753"/>
                  </a:lnTo>
                  <a:lnTo>
                    <a:pt x="669713" y="6599"/>
                  </a:lnTo>
                  <a:lnTo>
                    <a:pt x="630179" y="314"/>
                  </a:lnTo>
                  <a:lnTo>
                    <a:pt x="630179" y="0"/>
                  </a:lnTo>
                  <a:close/>
                </a:path>
              </a:pathLst>
            </a:custGeom>
            <a:solidFill>
              <a:srgbClr val="6BC4E8"/>
            </a:solidFill>
          </p:spPr>
          <p:txBody>
            <a:bodyPr wrap="square" lIns="0" tIns="0" rIns="0" bIns="0" rtlCol="0"/>
            <a:lstStyle/>
            <a:p>
              <a:endParaRPr sz="1092" dirty="0"/>
            </a:p>
          </p:txBody>
        </p:sp>
        <p:sp>
          <p:nvSpPr>
            <p:cNvPr id="55" name="object 55"/>
            <p:cNvSpPr/>
            <p:nvPr/>
          </p:nvSpPr>
          <p:spPr>
            <a:xfrm>
              <a:off x="3782370" y="2983222"/>
              <a:ext cx="889000" cy="850265"/>
            </a:xfrm>
            <a:custGeom>
              <a:avLst/>
              <a:gdLst/>
              <a:ahLst/>
              <a:cxnLst/>
              <a:rect l="l" t="t" r="r" b="b"/>
              <a:pathLst>
                <a:path w="889000" h="850264">
                  <a:moveTo>
                    <a:pt x="444256" y="0"/>
                  </a:moveTo>
                  <a:lnTo>
                    <a:pt x="407840" y="16021"/>
                  </a:lnTo>
                  <a:lnTo>
                    <a:pt x="293119" y="243573"/>
                  </a:lnTo>
                  <a:lnTo>
                    <a:pt x="290742" y="248421"/>
                  </a:lnTo>
                  <a:lnTo>
                    <a:pt x="286093" y="251751"/>
                  </a:lnTo>
                  <a:lnTo>
                    <a:pt x="42071" y="287503"/>
                  </a:lnTo>
                  <a:lnTo>
                    <a:pt x="8459" y="308608"/>
                  </a:lnTo>
                  <a:lnTo>
                    <a:pt x="0" y="334660"/>
                  </a:lnTo>
                  <a:lnTo>
                    <a:pt x="1397" y="348090"/>
                  </a:lnTo>
                  <a:lnTo>
                    <a:pt x="6428" y="360626"/>
                  </a:lnTo>
                  <a:lnTo>
                    <a:pt x="14909" y="371559"/>
                  </a:lnTo>
                  <a:lnTo>
                    <a:pt x="191195" y="543815"/>
                  </a:lnTo>
                  <a:lnTo>
                    <a:pt x="192965" y="549239"/>
                  </a:lnTo>
                  <a:lnTo>
                    <a:pt x="151572" y="792279"/>
                  </a:lnTo>
                  <a:lnTo>
                    <a:pt x="151217" y="804111"/>
                  </a:lnTo>
                  <a:lnTo>
                    <a:pt x="151168" y="806098"/>
                  </a:lnTo>
                  <a:lnTo>
                    <a:pt x="154493" y="819181"/>
                  </a:lnTo>
                  <a:lnTo>
                    <a:pt x="185076" y="847513"/>
                  </a:lnTo>
                  <a:lnTo>
                    <a:pt x="200117" y="849900"/>
                  </a:lnTo>
                  <a:lnTo>
                    <a:pt x="207928" y="849900"/>
                  </a:lnTo>
                  <a:lnTo>
                    <a:pt x="215812" y="848016"/>
                  </a:lnTo>
                  <a:lnTo>
                    <a:pt x="272812" y="818132"/>
                  </a:lnTo>
                  <a:lnTo>
                    <a:pt x="202158" y="818132"/>
                  </a:lnTo>
                  <a:lnTo>
                    <a:pt x="195666" y="817681"/>
                  </a:lnTo>
                  <a:lnTo>
                    <a:pt x="185354" y="810153"/>
                  </a:lnTo>
                  <a:lnTo>
                    <a:pt x="182881" y="804111"/>
                  </a:lnTo>
                  <a:lnTo>
                    <a:pt x="224440" y="560140"/>
                  </a:lnTo>
                  <a:lnTo>
                    <a:pt x="224955" y="549239"/>
                  </a:lnTo>
                  <a:lnTo>
                    <a:pt x="33273" y="343570"/>
                  </a:lnTo>
                  <a:lnTo>
                    <a:pt x="31713" y="337277"/>
                  </a:lnTo>
                  <a:lnTo>
                    <a:pt x="35650" y="325110"/>
                  </a:lnTo>
                  <a:lnTo>
                    <a:pt x="40485" y="321047"/>
                  </a:lnTo>
                  <a:lnTo>
                    <a:pt x="39758" y="321047"/>
                  </a:lnTo>
                  <a:lnTo>
                    <a:pt x="285517" y="285080"/>
                  </a:lnTo>
                  <a:lnTo>
                    <a:pt x="322584" y="258159"/>
                  </a:lnTo>
                  <a:lnTo>
                    <a:pt x="432371" y="36333"/>
                  </a:lnTo>
                  <a:lnTo>
                    <a:pt x="437879" y="32920"/>
                  </a:lnTo>
                  <a:lnTo>
                    <a:pt x="491137" y="32920"/>
                  </a:lnTo>
                  <a:lnTo>
                    <a:pt x="488432" y="27454"/>
                  </a:lnTo>
                  <a:lnTo>
                    <a:pt x="480648" y="16021"/>
                  </a:lnTo>
                  <a:lnTo>
                    <a:pt x="470275" y="7378"/>
                  </a:lnTo>
                  <a:lnTo>
                    <a:pt x="457936" y="1908"/>
                  </a:lnTo>
                  <a:lnTo>
                    <a:pt x="444256" y="0"/>
                  </a:lnTo>
                  <a:close/>
                </a:path>
                <a:path w="889000" h="850264">
                  <a:moveTo>
                    <a:pt x="517788" y="729757"/>
                  </a:moveTo>
                  <a:lnTo>
                    <a:pt x="447093" y="729757"/>
                  </a:lnTo>
                  <a:lnTo>
                    <a:pt x="665422" y="844225"/>
                  </a:lnTo>
                  <a:lnTo>
                    <a:pt x="678437" y="848888"/>
                  </a:lnTo>
                  <a:lnTo>
                    <a:pt x="693724" y="849900"/>
                  </a:lnTo>
                  <a:lnTo>
                    <a:pt x="691343" y="849900"/>
                  </a:lnTo>
                  <a:lnTo>
                    <a:pt x="727299" y="830855"/>
                  </a:lnTo>
                  <a:lnTo>
                    <a:pt x="734337" y="818132"/>
                  </a:lnTo>
                  <a:lnTo>
                    <a:pt x="686332" y="818132"/>
                  </a:lnTo>
                  <a:lnTo>
                    <a:pt x="517788" y="729757"/>
                  </a:lnTo>
                  <a:close/>
                </a:path>
                <a:path w="889000" h="850264">
                  <a:moveTo>
                    <a:pt x="444235" y="697565"/>
                  </a:moveTo>
                  <a:lnTo>
                    <a:pt x="432527" y="698974"/>
                  </a:lnTo>
                  <a:lnTo>
                    <a:pt x="421356" y="703203"/>
                  </a:lnTo>
                  <a:lnTo>
                    <a:pt x="202158" y="818132"/>
                  </a:lnTo>
                  <a:lnTo>
                    <a:pt x="272812" y="818132"/>
                  </a:lnTo>
                  <a:lnTo>
                    <a:pt x="441376" y="729757"/>
                  </a:lnTo>
                  <a:lnTo>
                    <a:pt x="517788" y="729757"/>
                  </a:lnTo>
                  <a:lnTo>
                    <a:pt x="467145" y="703203"/>
                  </a:lnTo>
                  <a:lnTo>
                    <a:pt x="455950" y="698974"/>
                  </a:lnTo>
                  <a:lnTo>
                    <a:pt x="444235" y="697565"/>
                  </a:lnTo>
                  <a:close/>
                </a:path>
                <a:path w="889000" h="850264">
                  <a:moveTo>
                    <a:pt x="887792" y="341415"/>
                  </a:moveTo>
                  <a:lnTo>
                    <a:pt x="857412" y="341415"/>
                  </a:lnTo>
                  <a:lnTo>
                    <a:pt x="678154" y="516570"/>
                  </a:lnTo>
                  <a:lnTo>
                    <a:pt x="670674" y="525902"/>
                  </a:lnTo>
                  <a:lnTo>
                    <a:pt x="665723" y="536611"/>
                  </a:lnTo>
                  <a:lnTo>
                    <a:pt x="663453" y="548193"/>
                  </a:lnTo>
                  <a:lnTo>
                    <a:pt x="664019" y="560140"/>
                  </a:lnTo>
                  <a:lnTo>
                    <a:pt x="705567" y="804111"/>
                  </a:lnTo>
                  <a:lnTo>
                    <a:pt x="703106" y="810153"/>
                  </a:lnTo>
                  <a:lnTo>
                    <a:pt x="692720" y="817681"/>
                  </a:lnTo>
                  <a:lnTo>
                    <a:pt x="692120" y="817681"/>
                  </a:lnTo>
                  <a:lnTo>
                    <a:pt x="686332" y="818132"/>
                  </a:lnTo>
                  <a:lnTo>
                    <a:pt x="734337" y="818132"/>
                  </a:lnTo>
                  <a:lnTo>
                    <a:pt x="737377" y="806098"/>
                  </a:lnTo>
                  <a:lnTo>
                    <a:pt x="736938" y="792279"/>
                  </a:lnTo>
                  <a:lnTo>
                    <a:pt x="695546" y="549239"/>
                  </a:lnTo>
                  <a:lnTo>
                    <a:pt x="697316" y="543815"/>
                  </a:lnTo>
                  <a:lnTo>
                    <a:pt x="873646" y="371559"/>
                  </a:lnTo>
                  <a:lnTo>
                    <a:pt x="882092" y="360626"/>
                  </a:lnTo>
                  <a:lnTo>
                    <a:pt x="887100" y="348090"/>
                  </a:lnTo>
                  <a:lnTo>
                    <a:pt x="887792" y="341415"/>
                  </a:lnTo>
                  <a:close/>
                </a:path>
                <a:path w="889000" h="850264">
                  <a:moveTo>
                    <a:pt x="491137" y="32920"/>
                  </a:moveTo>
                  <a:lnTo>
                    <a:pt x="450653" y="32920"/>
                  </a:lnTo>
                  <a:lnTo>
                    <a:pt x="456161" y="36333"/>
                  </a:lnTo>
                  <a:lnTo>
                    <a:pt x="458957" y="42051"/>
                  </a:lnTo>
                  <a:lnTo>
                    <a:pt x="565906" y="258159"/>
                  </a:lnTo>
                  <a:lnTo>
                    <a:pt x="602973" y="285080"/>
                  </a:lnTo>
                  <a:lnTo>
                    <a:pt x="848460" y="321047"/>
                  </a:lnTo>
                  <a:lnTo>
                    <a:pt x="847997" y="321047"/>
                  </a:lnTo>
                  <a:lnTo>
                    <a:pt x="852830" y="325110"/>
                  </a:lnTo>
                  <a:lnTo>
                    <a:pt x="856777" y="337277"/>
                  </a:lnTo>
                  <a:lnTo>
                    <a:pt x="855217" y="343570"/>
                  </a:lnTo>
                  <a:lnTo>
                    <a:pt x="857412" y="341415"/>
                  </a:lnTo>
                  <a:lnTo>
                    <a:pt x="887792" y="341415"/>
                  </a:lnTo>
                  <a:lnTo>
                    <a:pt x="888493" y="334660"/>
                  </a:lnTo>
                  <a:lnTo>
                    <a:pt x="871028" y="298557"/>
                  </a:lnTo>
                  <a:lnTo>
                    <a:pt x="846296" y="287503"/>
                  </a:lnTo>
                  <a:lnTo>
                    <a:pt x="846551" y="287503"/>
                  </a:lnTo>
                  <a:lnTo>
                    <a:pt x="602408" y="251751"/>
                  </a:lnTo>
                  <a:lnTo>
                    <a:pt x="597858" y="248421"/>
                  </a:lnTo>
                  <a:lnTo>
                    <a:pt x="595382" y="243573"/>
                  </a:lnTo>
                  <a:lnTo>
                    <a:pt x="491137" y="32920"/>
                  </a:lnTo>
                  <a:close/>
                </a:path>
              </a:pathLst>
            </a:custGeom>
            <a:solidFill>
              <a:srgbClr val="002F56"/>
            </a:solidFill>
            <a:ln w="6350">
              <a:solidFill>
                <a:srgbClr val="003057"/>
              </a:solidFill>
            </a:ln>
          </p:spPr>
          <p:txBody>
            <a:bodyPr wrap="square" lIns="0" tIns="0" rIns="0" bIns="0" rtlCol="0"/>
            <a:lstStyle/>
            <a:p>
              <a:endParaRPr sz="1092" dirty="0"/>
            </a:p>
          </p:txBody>
        </p:sp>
      </p:grpSp>
      <p:sp>
        <p:nvSpPr>
          <p:cNvPr id="57" name="object 57"/>
          <p:cNvSpPr/>
          <p:nvPr/>
        </p:nvSpPr>
        <p:spPr>
          <a:xfrm>
            <a:off x="6956521" y="1773237"/>
            <a:ext cx="792000" cy="864000"/>
          </a:xfrm>
          <a:custGeom>
            <a:avLst/>
            <a:gdLst/>
            <a:ahLst/>
            <a:cxnLst/>
            <a:rect l="l" t="t" r="r" b="b"/>
            <a:pathLst>
              <a:path w="1257300" h="1414145">
                <a:moveTo>
                  <a:pt x="630179" y="0"/>
                </a:moveTo>
                <a:lnTo>
                  <a:pt x="627205" y="0"/>
                </a:lnTo>
                <a:lnTo>
                  <a:pt x="627205" y="314"/>
                </a:lnTo>
                <a:lnTo>
                  <a:pt x="607372" y="2615"/>
                </a:lnTo>
                <a:lnTo>
                  <a:pt x="568220" y="12244"/>
                </a:lnTo>
                <a:lnTo>
                  <a:pt x="188392" y="225490"/>
                </a:lnTo>
                <a:lnTo>
                  <a:pt x="107116" y="276106"/>
                </a:lnTo>
                <a:lnTo>
                  <a:pt x="57111" y="317489"/>
                </a:lnTo>
                <a:lnTo>
                  <a:pt x="20920" y="371161"/>
                </a:lnTo>
                <a:lnTo>
                  <a:pt x="7181" y="409653"/>
                </a:lnTo>
                <a:lnTo>
                  <a:pt x="1727" y="454373"/>
                </a:lnTo>
                <a:lnTo>
                  <a:pt x="0" y="1000647"/>
                </a:lnTo>
                <a:lnTo>
                  <a:pt x="6443" y="1032585"/>
                </a:lnTo>
                <a:lnTo>
                  <a:pt x="62207" y="1098762"/>
                </a:lnTo>
                <a:lnTo>
                  <a:pt x="151387" y="1161074"/>
                </a:lnTo>
                <a:lnTo>
                  <a:pt x="151241" y="1161137"/>
                </a:lnTo>
                <a:lnTo>
                  <a:pt x="151471" y="1161137"/>
                </a:lnTo>
                <a:lnTo>
                  <a:pt x="356721" y="1284065"/>
                </a:lnTo>
                <a:lnTo>
                  <a:pt x="524298" y="1380481"/>
                </a:lnTo>
                <a:lnTo>
                  <a:pt x="550666" y="1397325"/>
                </a:lnTo>
                <a:lnTo>
                  <a:pt x="570288" y="1406386"/>
                </a:lnTo>
                <a:lnTo>
                  <a:pt x="592915" y="1410767"/>
                </a:lnTo>
                <a:lnTo>
                  <a:pt x="628294" y="1413569"/>
                </a:lnTo>
                <a:lnTo>
                  <a:pt x="628326" y="1395789"/>
                </a:lnTo>
                <a:lnTo>
                  <a:pt x="628336" y="1412815"/>
                </a:lnTo>
                <a:lnTo>
                  <a:pt x="670020" y="1406049"/>
                </a:lnTo>
                <a:lnTo>
                  <a:pt x="725158" y="1384962"/>
                </a:lnTo>
                <a:lnTo>
                  <a:pt x="900663" y="1284065"/>
                </a:lnTo>
                <a:lnTo>
                  <a:pt x="1105913" y="1161137"/>
                </a:lnTo>
                <a:lnTo>
                  <a:pt x="1106144" y="1161137"/>
                </a:lnTo>
                <a:lnTo>
                  <a:pt x="1105997" y="1161074"/>
                </a:lnTo>
                <a:lnTo>
                  <a:pt x="1173482" y="1116206"/>
                </a:lnTo>
                <a:lnTo>
                  <a:pt x="1179210" y="1112233"/>
                </a:lnTo>
                <a:lnTo>
                  <a:pt x="1231884" y="1048839"/>
                </a:lnTo>
                <a:lnTo>
                  <a:pt x="1250239" y="1001031"/>
                </a:lnTo>
                <a:lnTo>
                  <a:pt x="1257301" y="951007"/>
                </a:lnTo>
                <a:lnTo>
                  <a:pt x="1255657" y="454373"/>
                </a:lnTo>
                <a:lnTo>
                  <a:pt x="1250209" y="409653"/>
                </a:lnTo>
                <a:lnTo>
                  <a:pt x="1236475" y="371161"/>
                </a:lnTo>
                <a:lnTo>
                  <a:pt x="1200277" y="317489"/>
                </a:lnTo>
                <a:lnTo>
                  <a:pt x="1150258" y="276106"/>
                </a:lnTo>
                <a:lnTo>
                  <a:pt x="1068993" y="225490"/>
                </a:lnTo>
                <a:lnTo>
                  <a:pt x="722794" y="26753"/>
                </a:lnTo>
                <a:lnTo>
                  <a:pt x="669713" y="6599"/>
                </a:lnTo>
                <a:lnTo>
                  <a:pt x="630179" y="314"/>
                </a:lnTo>
                <a:lnTo>
                  <a:pt x="630179" y="0"/>
                </a:lnTo>
                <a:close/>
              </a:path>
            </a:pathLst>
          </a:custGeom>
          <a:solidFill>
            <a:srgbClr val="6BC4E8"/>
          </a:solidFill>
        </p:spPr>
        <p:txBody>
          <a:bodyPr wrap="square" lIns="0" tIns="0" rIns="0" bIns="0" rtlCol="0"/>
          <a:lstStyle/>
          <a:p>
            <a:endParaRPr sz="1092" dirty="0"/>
          </a:p>
        </p:txBody>
      </p:sp>
      <p:sp>
        <p:nvSpPr>
          <p:cNvPr id="58" name="object 58"/>
          <p:cNvSpPr/>
          <p:nvPr/>
        </p:nvSpPr>
        <p:spPr>
          <a:xfrm>
            <a:off x="7064232" y="1983742"/>
            <a:ext cx="541016" cy="457072"/>
          </a:xfrm>
          <a:custGeom>
            <a:avLst/>
            <a:gdLst/>
            <a:ahLst/>
            <a:cxnLst/>
            <a:rect l="l" t="t" r="r" b="b"/>
            <a:pathLst>
              <a:path w="892175" h="753745">
                <a:moveTo>
                  <a:pt x="230087" y="0"/>
                </a:moveTo>
                <a:lnTo>
                  <a:pt x="186188" y="4177"/>
                </a:lnTo>
                <a:lnTo>
                  <a:pt x="143562" y="16690"/>
                </a:lnTo>
                <a:lnTo>
                  <a:pt x="103530" y="37512"/>
                </a:lnTo>
                <a:lnTo>
                  <a:pt x="67411" y="66615"/>
                </a:lnTo>
                <a:lnTo>
                  <a:pt x="37906" y="102222"/>
                </a:lnTo>
                <a:lnTo>
                  <a:pt x="16838" y="141699"/>
                </a:lnTo>
                <a:lnTo>
                  <a:pt x="4204" y="183756"/>
                </a:lnTo>
                <a:lnTo>
                  <a:pt x="0" y="227105"/>
                </a:lnTo>
                <a:lnTo>
                  <a:pt x="4222" y="270457"/>
                </a:lnTo>
                <a:lnTo>
                  <a:pt x="16867" y="312523"/>
                </a:lnTo>
                <a:lnTo>
                  <a:pt x="37931" y="352015"/>
                </a:lnTo>
                <a:lnTo>
                  <a:pt x="67411" y="387642"/>
                </a:lnTo>
                <a:lnTo>
                  <a:pt x="431808" y="747704"/>
                </a:lnTo>
                <a:lnTo>
                  <a:pt x="445754" y="753437"/>
                </a:lnTo>
                <a:lnTo>
                  <a:pt x="453166" y="752004"/>
                </a:lnTo>
                <a:lnTo>
                  <a:pt x="459692" y="747704"/>
                </a:lnTo>
                <a:lnTo>
                  <a:pt x="502177" y="705873"/>
                </a:lnTo>
                <a:lnTo>
                  <a:pt x="445756" y="705873"/>
                </a:lnTo>
                <a:lnTo>
                  <a:pt x="95295" y="359444"/>
                </a:lnTo>
                <a:lnTo>
                  <a:pt x="64162" y="319339"/>
                </a:lnTo>
                <a:lnTo>
                  <a:pt x="45477" y="274420"/>
                </a:lnTo>
                <a:lnTo>
                  <a:pt x="39309" y="227599"/>
                </a:lnTo>
                <a:lnTo>
                  <a:pt x="39244" y="227105"/>
                </a:lnTo>
                <a:lnTo>
                  <a:pt x="45411" y="180195"/>
                </a:lnTo>
                <a:lnTo>
                  <a:pt x="64148" y="134883"/>
                </a:lnTo>
                <a:lnTo>
                  <a:pt x="95295" y="94813"/>
                </a:lnTo>
                <a:lnTo>
                  <a:pt x="125282" y="70602"/>
                </a:lnTo>
                <a:lnTo>
                  <a:pt x="193750" y="42834"/>
                </a:lnTo>
                <a:lnTo>
                  <a:pt x="230087" y="39349"/>
                </a:lnTo>
                <a:lnTo>
                  <a:pt x="358924" y="39349"/>
                </a:lnTo>
                <a:lnTo>
                  <a:pt x="356644" y="37512"/>
                </a:lnTo>
                <a:lnTo>
                  <a:pt x="316612" y="16690"/>
                </a:lnTo>
                <a:lnTo>
                  <a:pt x="273986" y="4177"/>
                </a:lnTo>
                <a:lnTo>
                  <a:pt x="230087" y="0"/>
                </a:lnTo>
                <a:close/>
              </a:path>
              <a:path w="892175" h="753745">
                <a:moveTo>
                  <a:pt x="791105" y="39857"/>
                </a:moveTo>
                <a:lnTo>
                  <a:pt x="662038" y="39857"/>
                </a:lnTo>
                <a:lnTo>
                  <a:pt x="710323" y="45998"/>
                </a:lnTo>
                <a:lnTo>
                  <a:pt x="756094" y="64422"/>
                </a:lnTo>
                <a:lnTo>
                  <a:pt x="796834" y="95127"/>
                </a:lnTo>
                <a:lnTo>
                  <a:pt x="827985" y="135226"/>
                </a:lnTo>
                <a:lnTo>
                  <a:pt x="846675" y="180195"/>
                </a:lnTo>
                <a:lnTo>
                  <a:pt x="852841" y="227105"/>
                </a:lnTo>
                <a:lnTo>
                  <a:pt x="852905" y="227599"/>
                </a:lnTo>
                <a:lnTo>
                  <a:pt x="846752" y="274420"/>
                </a:lnTo>
                <a:lnTo>
                  <a:pt x="827985" y="319967"/>
                </a:lnTo>
                <a:lnTo>
                  <a:pt x="796834" y="360062"/>
                </a:lnTo>
                <a:lnTo>
                  <a:pt x="445756" y="705873"/>
                </a:lnTo>
                <a:lnTo>
                  <a:pt x="502177" y="705873"/>
                </a:lnTo>
                <a:lnTo>
                  <a:pt x="824718" y="388260"/>
                </a:lnTo>
                <a:lnTo>
                  <a:pt x="854224" y="352640"/>
                </a:lnTo>
                <a:lnTo>
                  <a:pt x="875300" y="313123"/>
                </a:lnTo>
                <a:lnTo>
                  <a:pt x="887946" y="271008"/>
                </a:lnTo>
                <a:lnTo>
                  <a:pt x="892160" y="227599"/>
                </a:lnTo>
                <a:lnTo>
                  <a:pt x="887946" y="184181"/>
                </a:lnTo>
                <a:lnTo>
                  <a:pt x="875300" y="142066"/>
                </a:lnTo>
                <a:lnTo>
                  <a:pt x="854224" y="102549"/>
                </a:lnTo>
                <a:lnTo>
                  <a:pt x="824718" y="66929"/>
                </a:lnTo>
                <a:lnTo>
                  <a:pt x="791105" y="39857"/>
                </a:lnTo>
                <a:close/>
              </a:path>
              <a:path w="892175" h="753745">
                <a:moveTo>
                  <a:pt x="358924" y="39349"/>
                </a:moveTo>
                <a:lnTo>
                  <a:pt x="230087" y="39349"/>
                </a:lnTo>
                <a:lnTo>
                  <a:pt x="266423" y="42834"/>
                </a:lnTo>
                <a:lnTo>
                  <a:pt x="301715" y="53264"/>
                </a:lnTo>
                <a:lnTo>
                  <a:pt x="334891" y="70602"/>
                </a:lnTo>
                <a:lnTo>
                  <a:pt x="364878" y="94813"/>
                </a:lnTo>
                <a:lnTo>
                  <a:pt x="432426" y="161440"/>
                </a:lnTo>
                <a:lnTo>
                  <a:pt x="438958" y="165733"/>
                </a:lnTo>
                <a:lnTo>
                  <a:pt x="446373" y="167165"/>
                </a:lnTo>
                <a:lnTo>
                  <a:pt x="453789" y="165733"/>
                </a:lnTo>
                <a:lnTo>
                  <a:pt x="460321" y="161440"/>
                </a:lnTo>
                <a:lnTo>
                  <a:pt x="502541" y="119608"/>
                </a:lnTo>
                <a:lnTo>
                  <a:pt x="446373" y="119608"/>
                </a:lnTo>
                <a:lnTo>
                  <a:pt x="392762" y="66615"/>
                </a:lnTo>
                <a:lnTo>
                  <a:pt x="358924" y="39349"/>
                </a:lnTo>
                <a:close/>
              </a:path>
              <a:path w="892175" h="753745">
                <a:moveTo>
                  <a:pt x="662041" y="452"/>
                </a:moveTo>
                <a:lnTo>
                  <a:pt x="618114" y="4607"/>
                </a:lnTo>
                <a:lnTo>
                  <a:pt x="575489" y="17072"/>
                </a:lnTo>
                <a:lnTo>
                  <a:pt x="535469" y="37846"/>
                </a:lnTo>
                <a:lnTo>
                  <a:pt x="499356" y="66929"/>
                </a:lnTo>
                <a:lnTo>
                  <a:pt x="446373" y="119608"/>
                </a:lnTo>
                <a:lnTo>
                  <a:pt x="502541" y="119608"/>
                </a:lnTo>
                <a:lnTo>
                  <a:pt x="527250" y="95127"/>
                </a:lnTo>
                <a:lnTo>
                  <a:pt x="567986" y="64422"/>
                </a:lnTo>
                <a:lnTo>
                  <a:pt x="613754" y="45998"/>
                </a:lnTo>
                <a:lnTo>
                  <a:pt x="662038" y="39857"/>
                </a:lnTo>
                <a:lnTo>
                  <a:pt x="791105" y="39857"/>
                </a:lnTo>
                <a:lnTo>
                  <a:pt x="788608" y="37846"/>
                </a:lnTo>
                <a:lnTo>
                  <a:pt x="748590" y="17072"/>
                </a:lnTo>
                <a:lnTo>
                  <a:pt x="705967" y="4607"/>
                </a:lnTo>
                <a:lnTo>
                  <a:pt x="662041" y="452"/>
                </a:lnTo>
                <a:close/>
              </a:path>
            </a:pathLst>
          </a:custGeom>
          <a:solidFill>
            <a:srgbClr val="002F56"/>
          </a:solidFill>
        </p:spPr>
        <p:txBody>
          <a:bodyPr wrap="square" lIns="0" tIns="0" rIns="0" bIns="0" rtlCol="0"/>
          <a:lstStyle/>
          <a:p>
            <a:endParaRPr sz="1092"/>
          </a:p>
        </p:txBody>
      </p:sp>
      <p:grpSp>
        <p:nvGrpSpPr>
          <p:cNvPr id="60" name="object 60"/>
          <p:cNvGrpSpPr/>
          <p:nvPr/>
        </p:nvGrpSpPr>
        <p:grpSpPr>
          <a:xfrm>
            <a:off x="3372490" y="1773236"/>
            <a:ext cx="792000" cy="864000"/>
            <a:chOff x="5560778" y="2764308"/>
            <a:chExt cx="1306066" cy="1424800"/>
          </a:xfrm>
        </p:grpSpPr>
        <p:sp>
          <p:nvSpPr>
            <p:cNvPr id="61" name="object 61"/>
            <p:cNvSpPr/>
            <p:nvPr/>
          </p:nvSpPr>
          <p:spPr>
            <a:xfrm>
              <a:off x="5560778" y="2764308"/>
              <a:ext cx="1306066" cy="1424800"/>
            </a:xfrm>
            <a:custGeom>
              <a:avLst/>
              <a:gdLst/>
              <a:ahLst/>
              <a:cxnLst/>
              <a:rect l="l" t="t" r="r" b="b"/>
              <a:pathLst>
                <a:path w="1257300" h="1414145">
                  <a:moveTo>
                    <a:pt x="630179" y="0"/>
                  </a:moveTo>
                  <a:lnTo>
                    <a:pt x="627216" y="0"/>
                  </a:lnTo>
                  <a:lnTo>
                    <a:pt x="627216" y="314"/>
                  </a:lnTo>
                  <a:lnTo>
                    <a:pt x="607377" y="2615"/>
                  </a:lnTo>
                  <a:lnTo>
                    <a:pt x="568224" y="12248"/>
                  </a:lnTo>
                  <a:lnTo>
                    <a:pt x="188392" y="225490"/>
                  </a:lnTo>
                  <a:lnTo>
                    <a:pt x="107127" y="276106"/>
                  </a:lnTo>
                  <a:lnTo>
                    <a:pt x="57113" y="317489"/>
                  </a:lnTo>
                  <a:lnTo>
                    <a:pt x="20920" y="371161"/>
                  </a:lnTo>
                  <a:lnTo>
                    <a:pt x="7181" y="409653"/>
                  </a:lnTo>
                  <a:lnTo>
                    <a:pt x="1727" y="454373"/>
                  </a:lnTo>
                  <a:lnTo>
                    <a:pt x="0" y="1000641"/>
                  </a:lnTo>
                  <a:lnTo>
                    <a:pt x="6443" y="1032577"/>
                  </a:lnTo>
                  <a:lnTo>
                    <a:pt x="62207" y="1098762"/>
                  </a:lnTo>
                  <a:lnTo>
                    <a:pt x="151398" y="1161074"/>
                  </a:lnTo>
                  <a:lnTo>
                    <a:pt x="151241" y="1161137"/>
                  </a:lnTo>
                  <a:lnTo>
                    <a:pt x="151471" y="1161137"/>
                  </a:lnTo>
                  <a:lnTo>
                    <a:pt x="356711" y="1284065"/>
                  </a:lnTo>
                  <a:lnTo>
                    <a:pt x="524298" y="1380481"/>
                  </a:lnTo>
                  <a:lnTo>
                    <a:pt x="550666" y="1397325"/>
                  </a:lnTo>
                  <a:lnTo>
                    <a:pt x="570288" y="1406386"/>
                  </a:lnTo>
                  <a:lnTo>
                    <a:pt x="592915" y="1410767"/>
                  </a:lnTo>
                  <a:lnTo>
                    <a:pt x="628294" y="1413569"/>
                  </a:lnTo>
                  <a:lnTo>
                    <a:pt x="628326" y="1395789"/>
                  </a:lnTo>
                  <a:lnTo>
                    <a:pt x="628336" y="1412815"/>
                  </a:lnTo>
                  <a:lnTo>
                    <a:pt x="670026" y="1406049"/>
                  </a:lnTo>
                  <a:lnTo>
                    <a:pt x="725169" y="1384962"/>
                  </a:lnTo>
                  <a:lnTo>
                    <a:pt x="900673" y="1284065"/>
                  </a:lnTo>
                  <a:lnTo>
                    <a:pt x="1105924" y="1161137"/>
                  </a:lnTo>
                  <a:lnTo>
                    <a:pt x="1106144" y="1161137"/>
                  </a:lnTo>
                  <a:lnTo>
                    <a:pt x="1105997" y="1161074"/>
                  </a:lnTo>
                  <a:lnTo>
                    <a:pt x="1173482" y="1116206"/>
                  </a:lnTo>
                  <a:lnTo>
                    <a:pt x="1179210" y="1112233"/>
                  </a:lnTo>
                  <a:lnTo>
                    <a:pt x="1231884" y="1048835"/>
                  </a:lnTo>
                  <a:lnTo>
                    <a:pt x="1250239" y="1001027"/>
                  </a:lnTo>
                  <a:lnTo>
                    <a:pt x="1257301" y="951007"/>
                  </a:lnTo>
                  <a:lnTo>
                    <a:pt x="1255657" y="454373"/>
                  </a:lnTo>
                  <a:lnTo>
                    <a:pt x="1250205" y="409653"/>
                  </a:lnTo>
                  <a:lnTo>
                    <a:pt x="1236475" y="371161"/>
                  </a:lnTo>
                  <a:lnTo>
                    <a:pt x="1200278" y="317489"/>
                  </a:lnTo>
                  <a:lnTo>
                    <a:pt x="1150268" y="276106"/>
                  </a:lnTo>
                  <a:lnTo>
                    <a:pt x="1069003" y="225490"/>
                  </a:lnTo>
                  <a:lnTo>
                    <a:pt x="722805" y="26753"/>
                  </a:lnTo>
                  <a:lnTo>
                    <a:pt x="669712" y="6600"/>
                  </a:lnTo>
                  <a:lnTo>
                    <a:pt x="630169" y="314"/>
                  </a:lnTo>
                  <a:lnTo>
                    <a:pt x="630179" y="0"/>
                  </a:lnTo>
                  <a:close/>
                </a:path>
              </a:pathLst>
            </a:custGeom>
            <a:solidFill>
              <a:srgbClr val="6BC4E8"/>
            </a:solidFill>
          </p:spPr>
          <p:txBody>
            <a:bodyPr wrap="square" lIns="0" tIns="0" rIns="0" bIns="0" rtlCol="0"/>
            <a:lstStyle/>
            <a:p>
              <a:endParaRPr sz="1092" dirty="0"/>
            </a:p>
          </p:txBody>
        </p:sp>
        <p:sp>
          <p:nvSpPr>
            <p:cNvPr id="62" name="object 62"/>
            <p:cNvSpPr/>
            <p:nvPr/>
          </p:nvSpPr>
          <p:spPr>
            <a:xfrm>
              <a:off x="5803375" y="3017494"/>
              <a:ext cx="802640" cy="802640"/>
            </a:xfrm>
            <a:custGeom>
              <a:avLst/>
              <a:gdLst/>
              <a:ahLst/>
              <a:cxnLst/>
              <a:rect l="l" t="t" r="r" b="b"/>
              <a:pathLst>
                <a:path w="802640" h="802639">
                  <a:moveTo>
                    <a:pt x="521575" y="0"/>
                  </a:moveTo>
                  <a:lnTo>
                    <a:pt x="280850" y="0"/>
                  </a:lnTo>
                  <a:lnTo>
                    <a:pt x="265228" y="3153"/>
                  </a:lnTo>
                  <a:lnTo>
                    <a:pt x="252475" y="11753"/>
                  </a:lnTo>
                  <a:lnTo>
                    <a:pt x="243877" y="24507"/>
                  </a:lnTo>
                  <a:lnTo>
                    <a:pt x="240725" y="40124"/>
                  </a:lnTo>
                  <a:lnTo>
                    <a:pt x="240725" y="260787"/>
                  </a:lnTo>
                  <a:lnTo>
                    <a:pt x="40113" y="260787"/>
                  </a:lnTo>
                  <a:lnTo>
                    <a:pt x="24498" y="263941"/>
                  </a:lnTo>
                  <a:lnTo>
                    <a:pt x="11748" y="272541"/>
                  </a:lnTo>
                  <a:lnTo>
                    <a:pt x="3152" y="285295"/>
                  </a:lnTo>
                  <a:lnTo>
                    <a:pt x="0" y="300912"/>
                  </a:lnTo>
                  <a:lnTo>
                    <a:pt x="0" y="762301"/>
                  </a:lnTo>
                  <a:lnTo>
                    <a:pt x="3152" y="777922"/>
                  </a:lnTo>
                  <a:lnTo>
                    <a:pt x="11748" y="790676"/>
                  </a:lnTo>
                  <a:lnTo>
                    <a:pt x="24498" y="799273"/>
                  </a:lnTo>
                  <a:lnTo>
                    <a:pt x="40113" y="802425"/>
                  </a:lnTo>
                  <a:lnTo>
                    <a:pt x="764958" y="802425"/>
                  </a:lnTo>
                  <a:lnTo>
                    <a:pt x="779941" y="798363"/>
                  </a:lnTo>
                  <a:lnTo>
                    <a:pt x="791719" y="789600"/>
                  </a:lnTo>
                  <a:lnTo>
                    <a:pt x="797412" y="780604"/>
                  </a:lnTo>
                  <a:lnTo>
                    <a:pt x="771610" y="780604"/>
                  </a:lnTo>
                  <a:lnTo>
                    <a:pt x="26805" y="779169"/>
                  </a:lnTo>
                  <a:lnTo>
                    <a:pt x="26805" y="287300"/>
                  </a:lnTo>
                  <a:lnTo>
                    <a:pt x="269332" y="287300"/>
                  </a:lnTo>
                  <a:lnTo>
                    <a:pt x="269332" y="30051"/>
                  </a:lnTo>
                  <a:lnTo>
                    <a:pt x="559665" y="30051"/>
                  </a:lnTo>
                  <a:lnTo>
                    <a:pt x="558546" y="24507"/>
                  </a:lnTo>
                  <a:lnTo>
                    <a:pt x="549946" y="11753"/>
                  </a:lnTo>
                  <a:lnTo>
                    <a:pt x="537192" y="3153"/>
                  </a:lnTo>
                  <a:lnTo>
                    <a:pt x="521575" y="0"/>
                  </a:lnTo>
                  <a:close/>
                </a:path>
                <a:path w="802640" h="802639">
                  <a:moveTo>
                    <a:pt x="771065" y="449462"/>
                  </a:moveTo>
                  <a:lnTo>
                    <a:pt x="771579" y="762301"/>
                  </a:lnTo>
                  <a:lnTo>
                    <a:pt x="771610" y="780604"/>
                  </a:lnTo>
                  <a:lnTo>
                    <a:pt x="797412" y="780604"/>
                  </a:lnTo>
                  <a:lnTo>
                    <a:pt x="799570" y="777195"/>
                  </a:lnTo>
                  <a:lnTo>
                    <a:pt x="802425" y="762301"/>
                  </a:lnTo>
                  <a:lnTo>
                    <a:pt x="802321" y="458394"/>
                  </a:lnTo>
                  <a:lnTo>
                    <a:pt x="800290" y="450897"/>
                  </a:lnTo>
                  <a:lnTo>
                    <a:pt x="773945" y="450897"/>
                  </a:lnTo>
                  <a:lnTo>
                    <a:pt x="771065" y="449462"/>
                  </a:lnTo>
                  <a:close/>
                </a:path>
                <a:path w="802640" h="802639">
                  <a:moveTo>
                    <a:pt x="269332" y="287300"/>
                  </a:moveTo>
                  <a:lnTo>
                    <a:pt x="26805" y="287300"/>
                  </a:lnTo>
                  <a:lnTo>
                    <a:pt x="240725" y="288368"/>
                  </a:lnTo>
                  <a:lnTo>
                    <a:pt x="240725" y="779169"/>
                  </a:lnTo>
                  <a:lnTo>
                    <a:pt x="269332" y="779169"/>
                  </a:lnTo>
                  <a:lnTo>
                    <a:pt x="269332" y="287300"/>
                  </a:lnTo>
                  <a:close/>
                </a:path>
                <a:path w="802640" h="802639">
                  <a:moveTo>
                    <a:pt x="559665" y="30051"/>
                  </a:moveTo>
                  <a:lnTo>
                    <a:pt x="531952" y="30051"/>
                  </a:lnTo>
                  <a:lnTo>
                    <a:pt x="531952" y="779169"/>
                  </a:lnTo>
                  <a:lnTo>
                    <a:pt x="561700" y="779169"/>
                  </a:lnTo>
                  <a:lnTo>
                    <a:pt x="561700" y="450897"/>
                  </a:lnTo>
                  <a:lnTo>
                    <a:pt x="771067" y="450897"/>
                  </a:lnTo>
                  <a:lnTo>
                    <a:pt x="771065" y="449462"/>
                  </a:lnTo>
                  <a:lnTo>
                    <a:pt x="799902" y="449462"/>
                  </a:lnTo>
                  <a:lnTo>
                    <a:pt x="798357" y="443759"/>
                  </a:lnTo>
                  <a:lnTo>
                    <a:pt x="789595" y="431981"/>
                  </a:lnTo>
                  <a:lnTo>
                    <a:pt x="777190" y="424130"/>
                  </a:lnTo>
                  <a:lnTo>
                    <a:pt x="762301" y="421275"/>
                  </a:lnTo>
                  <a:lnTo>
                    <a:pt x="561700" y="421275"/>
                  </a:lnTo>
                  <a:lnTo>
                    <a:pt x="561700" y="40124"/>
                  </a:lnTo>
                  <a:lnTo>
                    <a:pt x="559665" y="30051"/>
                  </a:lnTo>
                  <a:close/>
                </a:path>
                <a:path w="802640" h="802639">
                  <a:moveTo>
                    <a:pt x="799902" y="449462"/>
                  </a:moveTo>
                  <a:lnTo>
                    <a:pt x="771065" y="449462"/>
                  </a:lnTo>
                  <a:lnTo>
                    <a:pt x="773945" y="450897"/>
                  </a:lnTo>
                  <a:lnTo>
                    <a:pt x="800290" y="450897"/>
                  </a:lnTo>
                  <a:lnTo>
                    <a:pt x="799902" y="449462"/>
                  </a:lnTo>
                  <a:close/>
                </a:path>
              </a:pathLst>
            </a:custGeom>
            <a:solidFill>
              <a:srgbClr val="002F56"/>
            </a:solidFill>
          </p:spPr>
          <p:txBody>
            <a:bodyPr wrap="square" lIns="0" tIns="0" rIns="0" bIns="0" rtlCol="0"/>
            <a:lstStyle/>
            <a:p>
              <a:endParaRPr sz="1092"/>
            </a:p>
          </p:txBody>
        </p:sp>
        <p:sp>
          <p:nvSpPr>
            <p:cNvPr id="63" name="object 63"/>
            <p:cNvSpPr/>
            <p:nvPr/>
          </p:nvSpPr>
          <p:spPr>
            <a:xfrm>
              <a:off x="5803375" y="3017494"/>
              <a:ext cx="802640" cy="802640"/>
            </a:xfrm>
            <a:custGeom>
              <a:avLst/>
              <a:gdLst/>
              <a:ahLst/>
              <a:cxnLst/>
              <a:rect l="l" t="t" r="r" b="b"/>
              <a:pathLst>
                <a:path w="802640" h="802639">
                  <a:moveTo>
                    <a:pt x="240725" y="802425"/>
                  </a:moveTo>
                  <a:lnTo>
                    <a:pt x="40113" y="802425"/>
                  </a:lnTo>
                  <a:lnTo>
                    <a:pt x="24498" y="799273"/>
                  </a:lnTo>
                  <a:lnTo>
                    <a:pt x="11748" y="790676"/>
                  </a:lnTo>
                  <a:lnTo>
                    <a:pt x="3152" y="777922"/>
                  </a:lnTo>
                  <a:lnTo>
                    <a:pt x="0" y="762301"/>
                  </a:lnTo>
                  <a:lnTo>
                    <a:pt x="0" y="300912"/>
                  </a:lnTo>
                  <a:lnTo>
                    <a:pt x="3152" y="285295"/>
                  </a:lnTo>
                  <a:lnTo>
                    <a:pt x="11748" y="272541"/>
                  </a:lnTo>
                  <a:lnTo>
                    <a:pt x="24498" y="263941"/>
                  </a:lnTo>
                  <a:lnTo>
                    <a:pt x="40113" y="260787"/>
                  </a:lnTo>
                  <a:lnTo>
                    <a:pt x="240725" y="260787"/>
                  </a:lnTo>
                  <a:lnTo>
                    <a:pt x="240725" y="40124"/>
                  </a:lnTo>
                  <a:lnTo>
                    <a:pt x="243877" y="24507"/>
                  </a:lnTo>
                  <a:lnTo>
                    <a:pt x="252475" y="11753"/>
                  </a:lnTo>
                  <a:lnTo>
                    <a:pt x="265228" y="3153"/>
                  </a:lnTo>
                  <a:lnTo>
                    <a:pt x="280850" y="0"/>
                  </a:lnTo>
                  <a:lnTo>
                    <a:pt x="521575" y="0"/>
                  </a:lnTo>
                  <a:lnTo>
                    <a:pt x="537192" y="3153"/>
                  </a:lnTo>
                  <a:lnTo>
                    <a:pt x="549946" y="11753"/>
                  </a:lnTo>
                  <a:lnTo>
                    <a:pt x="558546" y="24507"/>
                  </a:lnTo>
                  <a:lnTo>
                    <a:pt x="561700" y="40124"/>
                  </a:lnTo>
                  <a:lnTo>
                    <a:pt x="561700" y="421275"/>
                  </a:lnTo>
                  <a:lnTo>
                    <a:pt x="762301" y="421275"/>
                  </a:lnTo>
                  <a:lnTo>
                    <a:pt x="798357" y="443759"/>
                  </a:lnTo>
                  <a:lnTo>
                    <a:pt x="802425" y="461399"/>
                  </a:lnTo>
                  <a:lnTo>
                    <a:pt x="802425" y="762301"/>
                  </a:lnTo>
                  <a:lnTo>
                    <a:pt x="779941" y="798363"/>
                  </a:lnTo>
                  <a:lnTo>
                    <a:pt x="762301" y="802425"/>
                  </a:lnTo>
                  <a:lnTo>
                    <a:pt x="240725" y="802425"/>
                  </a:lnTo>
                  <a:close/>
                </a:path>
                <a:path w="802640" h="802639">
                  <a:moveTo>
                    <a:pt x="240725" y="288368"/>
                  </a:moveTo>
                  <a:lnTo>
                    <a:pt x="26805" y="287300"/>
                  </a:lnTo>
                  <a:lnTo>
                    <a:pt x="26805" y="779169"/>
                  </a:lnTo>
                  <a:lnTo>
                    <a:pt x="240725" y="779169"/>
                  </a:lnTo>
                  <a:lnTo>
                    <a:pt x="240725" y="288368"/>
                  </a:lnTo>
                  <a:close/>
                </a:path>
                <a:path w="802640" h="802639">
                  <a:moveTo>
                    <a:pt x="773945" y="450897"/>
                  </a:moveTo>
                  <a:lnTo>
                    <a:pt x="561700" y="450897"/>
                  </a:lnTo>
                  <a:lnTo>
                    <a:pt x="561700" y="779169"/>
                  </a:lnTo>
                  <a:lnTo>
                    <a:pt x="771610" y="780604"/>
                  </a:lnTo>
                  <a:lnTo>
                    <a:pt x="771065" y="449462"/>
                  </a:lnTo>
                  <a:lnTo>
                    <a:pt x="773945" y="450897"/>
                  </a:lnTo>
                  <a:close/>
                </a:path>
                <a:path w="802640" h="802639">
                  <a:moveTo>
                    <a:pt x="531952" y="30051"/>
                  </a:moveTo>
                  <a:lnTo>
                    <a:pt x="269332" y="30051"/>
                  </a:lnTo>
                  <a:lnTo>
                    <a:pt x="269332" y="779159"/>
                  </a:lnTo>
                  <a:lnTo>
                    <a:pt x="531952" y="779159"/>
                  </a:lnTo>
                  <a:lnTo>
                    <a:pt x="531952" y="30051"/>
                  </a:lnTo>
                  <a:close/>
                </a:path>
              </a:pathLst>
            </a:custGeom>
            <a:ln w="7853">
              <a:solidFill>
                <a:srgbClr val="002F56"/>
              </a:solidFill>
            </a:ln>
          </p:spPr>
          <p:txBody>
            <a:bodyPr wrap="square" lIns="0" tIns="0" rIns="0" bIns="0" rtlCol="0"/>
            <a:lstStyle/>
            <a:p>
              <a:endParaRPr sz="1092"/>
            </a:p>
          </p:txBody>
        </p:sp>
      </p:grpSp>
      <p:grpSp>
        <p:nvGrpSpPr>
          <p:cNvPr id="65" name="object 65"/>
          <p:cNvGrpSpPr/>
          <p:nvPr/>
        </p:nvGrpSpPr>
        <p:grpSpPr>
          <a:xfrm>
            <a:off x="7648651" y="3142319"/>
            <a:ext cx="577212" cy="458612"/>
            <a:chOff x="12612487" y="5022026"/>
            <a:chExt cx="951865" cy="756285"/>
          </a:xfrm>
        </p:grpSpPr>
        <p:sp>
          <p:nvSpPr>
            <p:cNvPr id="66" name="object 66"/>
            <p:cNvSpPr/>
            <p:nvPr/>
          </p:nvSpPr>
          <p:spPr>
            <a:xfrm>
              <a:off x="12618860" y="5028405"/>
              <a:ext cx="939165" cy="743585"/>
            </a:xfrm>
            <a:custGeom>
              <a:avLst/>
              <a:gdLst/>
              <a:ahLst/>
              <a:cxnLst/>
              <a:rect l="l" t="t" r="r" b="b"/>
              <a:pathLst>
                <a:path w="939165" h="743585">
                  <a:moveTo>
                    <a:pt x="158191" y="642162"/>
                  </a:moveTo>
                  <a:lnTo>
                    <a:pt x="151472" y="636955"/>
                  </a:lnTo>
                  <a:lnTo>
                    <a:pt x="136690" y="636955"/>
                  </a:lnTo>
                  <a:lnTo>
                    <a:pt x="131305" y="642162"/>
                  </a:lnTo>
                  <a:lnTo>
                    <a:pt x="131305" y="679881"/>
                  </a:lnTo>
                  <a:lnTo>
                    <a:pt x="136690" y="685088"/>
                  </a:lnTo>
                  <a:lnTo>
                    <a:pt x="152819" y="685088"/>
                  </a:lnTo>
                  <a:lnTo>
                    <a:pt x="158191" y="679881"/>
                  </a:lnTo>
                  <a:lnTo>
                    <a:pt x="158191" y="642162"/>
                  </a:lnTo>
                  <a:close/>
                </a:path>
                <a:path w="939165" h="743585">
                  <a:moveTo>
                    <a:pt x="158191" y="552411"/>
                  </a:moveTo>
                  <a:lnTo>
                    <a:pt x="151472" y="547204"/>
                  </a:lnTo>
                  <a:lnTo>
                    <a:pt x="136690" y="547204"/>
                  </a:lnTo>
                  <a:lnTo>
                    <a:pt x="131305" y="552411"/>
                  </a:lnTo>
                  <a:lnTo>
                    <a:pt x="131305" y="590130"/>
                  </a:lnTo>
                  <a:lnTo>
                    <a:pt x="136690" y="595337"/>
                  </a:lnTo>
                  <a:lnTo>
                    <a:pt x="152819" y="595337"/>
                  </a:lnTo>
                  <a:lnTo>
                    <a:pt x="158191" y="590130"/>
                  </a:lnTo>
                  <a:lnTo>
                    <a:pt x="158191" y="552411"/>
                  </a:lnTo>
                  <a:close/>
                </a:path>
                <a:path w="939165" h="743585">
                  <a:moveTo>
                    <a:pt x="158191" y="463956"/>
                  </a:moveTo>
                  <a:lnTo>
                    <a:pt x="151472" y="457454"/>
                  </a:lnTo>
                  <a:lnTo>
                    <a:pt x="136690" y="457454"/>
                  </a:lnTo>
                  <a:lnTo>
                    <a:pt x="131305" y="462648"/>
                  </a:lnTo>
                  <a:lnTo>
                    <a:pt x="131305" y="500380"/>
                  </a:lnTo>
                  <a:lnTo>
                    <a:pt x="136690" y="505574"/>
                  </a:lnTo>
                  <a:lnTo>
                    <a:pt x="152819" y="505574"/>
                  </a:lnTo>
                  <a:lnTo>
                    <a:pt x="158191" y="500380"/>
                  </a:lnTo>
                  <a:lnTo>
                    <a:pt x="158191" y="463956"/>
                  </a:lnTo>
                  <a:close/>
                </a:path>
                <a:path w="939165" h="743585">
                  <a:moveTo>
                    <a:pt x="158191" y="374205"/>
                  </a:moveTo>
                  <a:lnTo>
                    <a:pt x="151472" y="367703"/>
                  </a:lnTo>
                  <a:lnTo>
                    <a:pt x="136690" y="367703"/>
                  </a:lnTo>
                  <a:lnTo>
                    <a:pt x="131305" y="372897"/>
                  </a:lnTo>
                  <a:lnTo>
                    <a:pt x="131305" y="410629"/>
                  </a:lnTo>
                  <a:lnTo>
                    <a:pt x="136690" y="415823"/>
                  </a:lnTo>
                  <a:lnTo>
                    <a:pt x="152819" y="415823"/>
                  </a:lnTo>
                  <a:lnTo>
                    <a:pt x="158191" y="410629"/>
                  </a:lnTo>
                  <a:lnTo>
                    <a:pt x="158191" y="374205"/>
                  </a:lnTo>
                  <a:close/>
                </a:path>
                <a:path w="939165" h="743585">
                  <a:moveTo>
                    <a:pt x="158191" y="284454"/>
                  </a:moveTo>
                  <a:lnTo>
                    <a:pt x="151472" y="279247"/>
                  </a:lnTo>
                  <a:lnTo>
                    <a:pt x="136690" y="279247"/>
                  </a:lnTo>
                  <a:lnTo>
                    <a:pt x="131305" y="284454"/>
                  </a:lnTo>
                  <a:lnTo>
                    <a:pt x="131305" y="322173"/>
                  </a:lnTo>
                  <a:lnTo>
                    <a:pt x="136690" y="327380"/>
                  </a:lnTo>
                  <a:lnTo>
                    <a:pt x="152819" y="327380"/>
                  </a:lnTo>
                  <a:lnTo>
                    <a:pt x="158191" y="322173"/>
                  </a:lnTo>
                  <a:lnTo>
                    <a:pt x="158191" y="284454"/>
                  </a:lnTo>
                  <a:close/>
                </a:path>
                <a:path w="939165" h="743585">
                  <a:moveTo>
                    <a:pt x="275132" y="642162"/>
                  </a:moveTo>
                  <a:lnTo>
                    <a:pt x="269748" y="636955"/>
                  </a:lnTo>
                  <a:lnTo>
                    <a:pt x="253631" y="636955"/>
                  </a:lnTo>
                  <a:lnTo>
                    <a:pt x="248246" y="642162"/>
                  </a:lnTo>
                  <a:lnTo>
                    <a:pt x="248246" y="679881"/>
                  </a:lnTo>
                  <a:lnTo>
                    <a:pt x="253631" y="685088"/>
                  </a:lnTo>
                  <a:lnTo>
                    <a:pt x="269748" y="685088"/>
                  </a:lnTo>
                  <a:lnTo>
                    <a:pt x="275132" y="679881"/>
                  </a:lnTo>
                  <a:lnTo>
                    <a:pt x="275132" y="642162"/>
                  </a:lnTo>
                  <a:close/>
                </a:path>
                <a:path w="939165" h="743585">
                  <a:moveTo>
                    <a:pt x="275132" y="552411"/>
                  </a:moveTo>
                  <a:lnTo>
                    <a:pt x="269748" y="547204"/>
                  </a:lnTo>
                  <a:lnTo>
                    <a:pt x="253631" y="547204"/>
                  </a:lnTo>
                  <a:lnTo>
                    <a:pt x="248246" y="552411"/>
                  </a:lnTo>
                  <a:lnTo>
                    <a:pt x="248246" y="590130"/>
                  </a:lnTo>
                  <a:lnTo>
                    <a:pt x="253631" y="595337"/>
                  </a:lnTo>
                  <a:lnTo>
                    <a:pt x="269748" y="595337"/>
                  </a:lnTo>
                  <a:lnTo>
                    <a:pt x="275132" y="590130"/>
                  </a:lnTo>
                  <a:lnTo>
                    <a:pt x="275132" y="552411"/>
                  </a:lnTo>
                  <a:close/>
                </a:path>
                <a:path w="939165" h="743585">
                  <a:moveTo>
                    <a:pt x="275132" y="463956"/>
                  </a:moveTo>
                  <a:lnTo>
                    <a:pt x="269748" y="457454"/>
                  </a:lnTo>
                  <a:lnTo>
                    <a:pt x="253631" y="457454"/>
                  </a:lnTo>
                  <a:lnTo>
                    <a:pt x="248246" y="462648"/>
                  </a:lnTo>
                  <a:lnTo>
                    <a:pt x="248246" y="500380"/>
                  </a:lnTo>
                  <a:lnTo>
                    <a:pt x="253631" y="505574"/>
                  </a:lnTo>
                  <a:lnTo>
                    <a:pt x="269748" y="505574"/>
                  </a:lnTo>
                  <a:lnTo>
                    <a:pt x="275132" y="500380"/>
                  </a:lnTo>
                  <a:lnTo>
                    <a:pt x="275132" y="463956"/>
                  </a:lnTo>
                  <a:close/>
                </a:path>
                <a:path w="939165" h="743585">
                  <a:moveTo>
                    <a:pt x="275132" y="374205"/>
                  </a:moveTo>
                  <a:lnTo>
                    <a:pt x="269748" y="367703"/>
                  </a:lnTo>
                  <a:lnTo>
                    <a:pt x="253631" y="367703"/>
                  </a:lnTo>
                  <a:lnTo>
                    <a:pt x="248246" y="372897"/>
                  </a:lnTo>
                  <a:lnTo>
                    <a:pt x="248246" y="410629"/>
                  </a:lnTo>
                  <a:lnTo>
                    <a:pt x="253631" y="415823"/>
                  </a:lnTo>
                  <a:lnTo>
                    <a:pt x="269748" y="415823"/>
                  </a:lnTo>
                  <a:lnTo>
                    <a:pt x="275132" y="410629"/>
                  </a:lnTo>
                  <a:lnTo>
                    <a:pt x="275132" y="374205"/>
                  </a:lnTo>
                  <a:close/>
                </a:path>
                <a:path w="939165" h="743585">
                  <a:moveTo>
                    <a:pt x="275132" y="284454"/>
                  </a:moveTo>
                  <a:lnTo>
                    <a:pt x="269748" y="279247"/>
                  </a:lnTo>
                  <a:lnTo>
                    <a:pt x="253631" y="279247"/>
                  </a:lnTo>
                  <a:lnTo>
                    <a:pt x="248246" y="284454"/>
                  </a:lnTo>
                  <a:lnTo>
                    <a:pt x="248246" y="322173"/>
                  </a:lnTo>
                  <a:lnTo>
                    <a:pt x="253631" y="327380"/>
                  </a:lnTo>
                  <a:lnTo>
                    <a:pt x="269748" y="327380"/>
                  </a:lnTo>
                  <a:lnTo>
                    <a:pt x="275132" y="322173"/>
                  </a:lnTo>
                  <a:lnTo>
                    <a:pt x="275132" y="284454"/>
                  </a:lnTo>
                  <a:close/>
                </a:path>
                <a:path w="939165" h="743585">
                  <a:moveTo>
                    <a:pt x="393420" y="642162"/>
                  </a:moveTo>
                  <a:lnTo>
                    <a:pt x="386689" y="636955"/>
                  </a:lnTo>
                  <a:lnTo>
                    <a:pt x="371906" y="636955"/>
                  </a:lnTo>
                  <a:lnTo>
                    <a:pt x="366522" y="642162"/>
                  </a:lnTo>
                  <a:lnTo>
                    <a:pt x="366522" y="679881"/>
                  </a:lnTo>
                  <a:lnTo>
                    <a:pt x="371906" y="685088"/>
                  </a:lnTo>
                  <a:lnTo>
                    <a:pt x="388048" y="685088"/>
                  </a:lnTo>
                  <a:lnTo>
                    <a:pt x="393420" y="679881"/>
                  </a:lnTo>
                  <a:lnTo>
                    <a:pt x="393420" y="642162"/>
                  </a:lnTo>
                  <a:close/>
                </a:path>
                <a:path w="939165" h="743585">
                  <a:moveTo>
                    <a:pt x="393420" y="552411"/>
                  </a:moveTo>
                  <a:lnTo>
                    <a:pt x="386689" y="547204"/>
                  </a:lnTo>
                  <a:lnTo>
                    <a:pt x="371906" y="547204"/>
                  </a:lnTo>
                  <a:lnTo>
                    <a:pt x="366522" y="552411"/>
                  </a:lnTo>
                  <a:lnTo>
                    <a:pt x="366522" y="590130"/>
                  </a:lnTo>
                  <a:lnTo>
                    <a:pt x="371906" y="595337"/>
                  </a:lnTo>
                  <a:lnTo>
                    <a:pt x="388048" y="595337"/>
                  </a:lnTo>
                  <a:lnTo>
                    <a:pt x="393420" y="590130"/>
                  </a:lnTo>
                  <a:lnTo>
                    <a:pt x="393420" y="552411"/>
                  </a:lnTo>
                  <a:close/>
                </a:path>
                <a:path w="939165" h="743585">
                  <a:moveTo>
                    <a:pt x="393420" y="463956"/>
                  </a:moveTo>
                  <a:lnTo>
                    <a:pt x="386689" y="457454"/>
                  </a:lnTo>
                  <a:lnTo>
                    <a:pt x="371906" y="457454"/>
                  </a:lnTo>
                  <a:lnTo>
                    <a:pt x="366522" y="462648"/>
                  </a:lnTo>
                  <a:lnTo>
                    <a:pt x="366522" y="500380"/>
                  </a:lnTo>
                  <a:lnTo>
                    <a:pt x="371906" y="505574"/>
                  </a:lnTo>
                  <a:lnTo>
                    <a:pt x="388048" y="505574"/>
                  </a:lnTo>
                  <a:lnTo>
                    <a:pt x="393420" y="500380"/>
                  </a:lnTo>
                  <a:lnTo>
                    <a:pt x="393420" y="463956"/>
                  </a:lnTo>
                  <a:close/>
                </a:path>
                <a:path w="939165" h="743585">
                  <a:moveTo>
                    <a:pt x="393420" y="374205"/>
                  </a:moveTo>
                  <a:lnTo>
                    <a:pt x="386689" y="367703"/>
                  </a:lnTo>
                  <a:lnTo>
                    <a:pt x="371906" y="367703"/>
                  </a:lnTo>
                  <a:lnTo>
                    <a:pt x="366522" y="372897"/>
                  </a:lnTo>
                  <a:lnTo>
                    <a:pt x="366522" y="410629"/>
                  </a:lnTo>
                  <a:lnTo>
                    <a:pt x="371906" y="415823"/>
                  </a:lnTo>
                  <a:lnTo>
                    <a:pt x="388048" y="415823"/>
                  </a:lnTo>
                  <a:lnTo>
                    <a:pt x="393420" y="410629"/>
                  </a:lnTo>
                  <a:lnTo>
                    <a:pt x="393420" y="374205"/>
                  </a:lnTo>
                  <a:close/>
                </a:path>
                <a:path w="939165" h="743585">
                  <a:moveTo>
                    <a:pt x="393420" y="284454"/>
                  </a:moveTo>
                  <a:lnTo>
                    <a:pt x="386689" y="279247"/>
                  </a:lnTo>
                  <a:lnTo>
                    <a:pt x="371906" y="279247"/>
                  </a:lnTo>
                  <a:lnTo>
                    <a:pt x="366522" y="284454"/>
                  </a:lnTo>
                  <a:lnTo>
                    <a:pt x="366522" y="322173"/>
                  </a:lnTo>
                  <a:lnTo>
                    <a:pt x="371906" y="327380"/>
                  </a:lnTo>
                  <a:lnTo>
                    <a:pt x="388048" y="327380"/>
                  </a:lnTo>
                  <a:lnTo>
                    <a:pt x="393420" y="322173"/>
                  </a:lnTo>
                  <a:lnTo>
                    <a:pt x="393420" y="284454"/>
                  </a:lnTo>
                  <a:close/>
                </a:path>
                <a:path w="939165" h="743585">
                  <a:moveTo>
                    <a:pt x="511695" y="642162"/>
                  </a:moveTo>
                  <a:lnTo>
                    <a:pt x="506323" y="636955"/>
                  </a:lnTo>
                  <a:lnTo>
                    <a:pt x="490181" y="636955"/>
                  </a:lnTo>
                  <a:lnTo>
                    <a:pt x="484809" y="642162"/>
                  </a:lnTo>
                  <a:lnTo>
                    <a:pt x="484809" y="679881"/>
                  </a:lnTo>
                  <a:lnTo>
                    <a:pt x="490181" y="685088"/>
                  </a:lnTo>
                  <a:lnTo>
                    <a:pt x="506323" y="685088"/>
                  </a:lnTo>
                  <a:lnTo>
                    <a:pt x="511695" y="679881"/>
                  </a:lnTo>
                  <a:lnTo>
                    <a:pt x="511695" y="642162"/>
                  </a:lnTo>
                  <a:close/>
                </a:path>
                <a:path w="939165" h="743585">
                  <a:moveTo>
                    <a:pt x="511695" y="552411"/>
                  </a:moveTo>
                  <a:lnTo>
                    <a:pt x="506323" y="547204"/>
                  </a:lnTo>
                  <a:lnTo>
                    <a:pt x="490181" y="547204"/>
                  </a:lnTo>
                  <a:lnTo>
                    <a:pt x="484809" y="552411"/>
                  </a:lnTo>
                  <a:lnTo>
                    <a:pt x="484809" y="590130"/>
                  </a:lnTo>
                  <a:lnTo>
                    <a:pt x="490181" y="595337"/>
                  </a:lnTo>
                  <a:lnTo>
                    <a:pt x="506323" y="595337"/>
                  </a:lnTo>
                  <a:lnTo>
                    <a:pt x="511695" y="590130"/>
                  </a:lnTo>
                  <a:lnTo>
                    <a:pt x="511695" y="552411"/>
                  </a:lnTo>
                  <a:close/>
                </a:path>
                <a:path w="939165" h="743585">
                  <a:moveTo>
                    <a:pt x="511695" y="463956"/>
                  </a:moveTo>
                  <a:lnTo>
                    <a:pt x="506323" y="457454"/>
                  </a:lnTo>
                  <a:lnTo>
                    <a:pt x="490181" y="457454"/>
                  </a:lnTo>
                  <a:lnTo>
                    <a:pt x="484809" y="462648"/>
                  </a:lnTo>
                  <a:lnTo>
                    <a:pt x="484809" y="500380"/>
                  </a:lnTo>
                  <a:lnTo>
                    <a:pt x="490181" y="505574"/>
                  </a:lnTo>
                  <a:lnTo>
                    <a:pt x="506323" y="505574"/>
                  </a:lnTo>
                  <a:lnTo>
                    <a:pt x="511695" y="500380"/>
                  </a:lnTo>
                  <a:lnTo>
                    <a:pt x="511695" y="463956"/>
                  </a:lnTo>
                  <a:close/>
                </a:path>
                <a:path w="939165" h="743585">
                  <a:moveTo>
                    <a:pt x="511695" y="374205"/>
                  </a:moveTo>
                  <a:lnTo>
                    <a:pt x="506323" y="367703"/>
                  </a:lnTo>
                  <a:lnTo>
                    <a:pt x="490181" y="367703"/>
                  </a:lnTo>
                  <a:lnTo>
                    <a:pt x="484809" y="372897"/>
                  </a:lnTo>
                  <a:lnTo>
                    <a:pt x="484809" y="410629"/>
                  </a:lnTo>
                  <a:lnTo>
                    <a:pt x="490181" y="415823"/>
                  </a:lnTo>
                  <a:lnTo>
                    <a:pt x="506323" y="415823"/>
                  </a:lnTo>
                  <a:lnTo>
                    <a:pt x="511695" y="410629"/>
                  </a:lnTo>
                  <a:lnTo>
                    <a:pt x="511695" y="374205"/>
                  </a:lnTo>
                  <a:close/>
                </a:path>
                <a:path w="939165" h="743585">
                  <a:moveTo>
                    <a:pt x="511695" y="284454"/>
                  </a:moveTo>
                  <a:lnTo>
                    <a:pt x="506323" y="279247"/>
                  </a:lnTo>
                  <a:lnTo>
                    <a:pt x="490181" y="279247"/>
                  </a:lnTo>
                  <a:lnTo>
                    <a:pt x="484809" y="284454"/>
                  </a:lnTo>
                  <a:lnTo>
                    <a:pt x="484809" y="322173"/>
                  </a:lnTo>
                  <a:lnTo>
                    <a:pt x="490181" y="327380"/>
                  </a:lnTo>
                  <a:lnTo>
                    <a:pt x="506323" y="327380"/>
                  </a:lnTo>
                  <a:lnTo>
                    <a:pt x="511695" y="322173"/>
                  </a:lnTo>
                  <a:lnTo>
                    <a:pt x="511695" y="284454"/>
                  </a:lnTo>
                  <a:close/>
                </a:path>
                <a:path w="939165" h="743585">
                  <a:moveTo>
                    <a:pt x="629983" y="642162"/>
                  </a:moveTo>
                  <a:lnTo>
                    <a:pt x="623265" y="636955"/>
                  </a:lnTo>
                  <a:lnTo>
                    <a:pt x="608469" y="636955"/>
                  </a:lnTo>
                  <a:lnTo>
                    <a:pt x="603097" y="642162"/>
                  </a:lnTo>
                  <a:lnTo>
                    <a:pt x="603097" y="679881"/>
                  </a:lnTo>
                  <a:lnTo>
                    <a:pt x="608469" y="685088"/>
                  </a:lnTo>
                  <a:lnTo>
                    <a:pt x="624611" y="685088"/>
                  </a:lnTo>
                  <a:lnTo>
                    <a:pt x="629983" y="679881"/>
                  </a:lnTo>
                  <a:lnTo>
                    <a:pt x="629983" y="642162"/>
                  </a:lnTo>
                  <a:close/>
                </a:path>
                <a:path w="939165" h="743585">
                  <a:moveTo>
                    <a:pt x="629983" y="552411"/>
                  </a:moveTo>
                  <a:lnTo>
                    <a:pt x="623265" y="547204"/>
                  </a:lnTo>
                  <a:lnTo>
                    <a:pt x="608469" y="547204"/>
                  </a:lnTo>
                  <a:lnTo>
                    <a:pt x="603097" y="552411"/>
                  </a:lnTo>
                  <a:lnTo>
                    <a:pt x="603097" y="590130"/>
                  </a:lnTo>
                  <a:lnTo>
                    <a:pt x="608469" y="595337"/>
                  </a:lnTo>
                  <a:lnTo>
                    <a:pt x="624611" y="595337"/>
                  </a:lnTo>
                  <a:lnTo>
                    <a:pt x="629983" y="590130"/>
                  </a:lnTo>
                  <a:lnTo>
                    <a:pt x="629983" y="552411"/>
                  </a:lnTo>
                  <a:close/>
                </a:path>
                <a:path w="939165" h="743585">
                  <a:moveTo>
                    <a:pt x="629983" y="463956"/>
                  </a:moveTo>
                  <a:lnTo>
                    <a:pt x="623265" y="457454"/>
                  </a:lnTo>
                  <a:lnTo>
                    <a:pt x="608469" y="457454"/>
                  </a:lnTo>
                  <a:lnTo>
                    <a:pt x="603097" y="462648"/>
                  </a:lnTo>
                  <a:lnTo>
                    <a:pt x="603097" y="500380"/>
                  </a:lnTo>
                  <a:lnTo>
                    <a:pt x="608469" y="505574"/>
                  </a:lnTo>
                  <a:lnTo>
                    <a:pt x="624611" y="505574"/>
                  </a:lnTo>
                  <a:lnTo>
                    <a:pt x="629983" y="500380"/>
                  </a:lnTo>
                  <a:lnTo>
                    <a:pt x="629983" y="463956"/>
                  </a:lnTo>
                  <a:close/>
                </a:path>
                <a:path w="939165" h="743585">
                  <a:moveTo>
                    <a:pt x="629983" y="374205"/>
                  </a:moveTo>
                  <a:lnTo>
                    <a:pt x="623265" y="367703"/>
                  </a:lnTo>
                  <a:lnTo>
                    <a:pt x="608469" y="367703"/>
                  </a:lnTo>
                  <a:lnTo>
                    <a:pt x="603097" y="372897"/>
                  </a:lnTo>
                  <a:lnTo>
                    <a:pt x="603097" y="410629"/>
                  </a:lnTo>
                  <a:lnTo>
                    <a:pt x="608469" y="415823"/>
                  </a:lnTo>
                  <a:lnTo>
                    <a:pt x="624611" y="415823"/>
                  </a:lnTo>
                  <a:lnTo>
                    <a:pt x="629983" y="410629"/>
                  </a:lnTo>
                  <a:lnTo>
                    <a:pt x="629983" y="374205"/>
                  </a:lnTo>
                  <a:close/>
                </a:path>
                <a:path w="939165" h="743585">
                  <a:moveTo>
                    <a:pt x="629983" y="284454"/>
                  </a:moveTo>
                  <a:lnTo>
                    <a:pt x="623265" y="279247"/>
                  </a:lnTo>
                  <a:lnTo>
                    <a:pt x="608469" y="279247"/>
                  </a:lnTo>
                  <a:lnTo>
                    <a:pt x="603097" y="284454"/>
                  </a:lnTo>
                  <a:lnTo>
                    <a:pt x="603097" y="322173"/>
                  </a:lnTo>
                  <a:lnTo>
                    <a:pt x="608469" y="327380"/>
                  </a:lnTo>
                  <a:lnTo>
                    <a:pt x="624611" y="327380"/>
                  </a:lnTo>
                  <a:lnTo>
                    <a:pt x="629983" y="322173"/>
                  </a:lnTo>
                  <a:lnTo>
                    <a:pt x="629983" y="284454"/>
                  </a:lnTo>
                  <a:close/>
                </a:path>
                <a:path w="939165" h="743585">
                  <a:moveTo>
                    <a:pt x="938720" y="721106"/>
                  </a:moveTo>
                  <a:lnTo>
                    <a:pt x="933348" y="715924"/>
                  </a:lnTo>
                  <a:lnTo>
                    <a:pt x="871575" y="715924"/>
                  </a:lnTo>
                  <a:lnTo>
                    <a:pt x="844715" y="77050"/>
                  </a:lnTo>
                  <a:lnTo>
                    <a:pt x="844715" y="715924"/>
                  </a:lnTo>
                  <a:lnTo>
                    <a:pt x="701027" y="715924"/>
                  </a:lnTo>
                  <a:lnTo>
                    <a:pt x="701128" y="713320"/>
                  </a:lnTo>
                  <a:lnTo>
                    <a:pt x="721601" y="235178"/>
                  </a:lnTo>
                  <a:lnTo>
                    <a:pt x="730567" y="25996"/>
                  </a:lnTo>
                  <a:lnTo>
                    <a:pt x="815162" y="25996"/>
                  </a:lnTo>
                  <a:lnTo>
                    <a:pt x="844600" y="713320"/>
                  </a:lnTo>
                  <a:lnTo>
                    <a:pt x="844715" y="715924"/>
                  </a:lnTo>
                  <a:lnTo>
                    <a:pt x="844715" y="77050"/>
                  </a:lnTo>
                  <a:lnTo>
                    <a:pt x="842568" y="25996"/>
                  </a:lnTo>
                  <a:lnTo>
                    <a:pt x="842022" y="12992"/>
                  </a:lnTo>
                  <a:lnTo>
                    <a:pt x="842022" y="6489"/>
                  </a:lnTo>
                  <a:lnTo>
                    <a:pt x="835317" y="0"/>
                  </a:lnTo>
                  <a:lnTo>
                    <a:pt x="710412" y="0"/>
                  </a:lnTo>
                  <a:lnTo>
                    <a:pt x="703707" y="5194"/>
                  </a:lnTo>
                  <a:lnTo>
                    <a:pt x="703707" y="12992"/>
                  </a:lnTo>
                  <a:lnTo>
                    <a:pt x="694296" y="235178"/>
                  </a:lnTo>
                  <a:lnTo>
                    <a:pt x="692962" y="234378"/>
                  </a:lnTo>
                  <a:lnTo>
                    <a:pt x="692962" y="262458"/>
                  </a:lnTo>
                  <a:lnTo>
                    <a:pt x="674154" y="713320"/>
                  </a:lnTo>
                  <a:lnTo>
                    <a:pt x="69824" y="713320"/>
                  </a:lnTo>
                  <a:lnTo>
                    <a:pt x="69824" y="142925"/>
                  </a:lnTo>
                  <a:lnTo>
                    <a:pt x="259181" y="252069"/>
                  </a:lnTo>
                  <a:lnTo>
                    <a:pt x="263220" y="254660"/>
                  </a:lnTo>
                  <a:lnTo>
                    <a:pt x="268592" y="254660"/>
                  </a:lnTo>
                  <a:lnTo>
                    <a:pt x="276644" y="249466"/>
                  </a:lnTo>
                  <a:lnTo>
                    <a:pt x="279323" y="245567"/>
                  </a:lnTo>
                  <a:lnTo>
                    <a:pt x="279323" y="219583"/>
                  </a:lnTo>
                  <a:lnTo>
                    <a:pt x="279323" y="141617"/>
                  </a:lnTo>
                  <a:lnTo>
                    <a:pt x="468680" y="250774"/>
                  </a:lnTo>
                  <a:lnTo>
                    <a:pt x="472719" y="253365"/>
                  </a:lnTo>
                  <a:lnTo>
                    <a:pt x="478091" y="253365"/>
                  </a:lnTo>
                  <a:lnTo>
                    <a:pt x="486143" y="248158"/>
                  </a:lnTo>
                  <a:lnTo>
                    <a:pt x="488835" y="244271"/>
                  </a:lnTo>
                  <a:lnTo>
                    <a:pt x="488835" y="240372"/>
                  </a:lnTo>
                  <a:lnTo>
                    <a:pt x="489762" y="219583"/>
                  </a:lnTo>
                  <a:lnTo>
                    <a:pt x="490169" y="210489"/>
                  </a:lnTo>
                  <a:lnTo>
                    <a:pt x="490169" y="141617"/>
                  </a:lnTo>
                  <a:lnTo>
                    <a:pt x="692962" y="262458"/>
                  </a:lnTo>
                  <a:lnTo>
                    <a:pt x="692962" y="234378"/>
                  </a:lnTo>
                  <a:lnTo>
                    <a:pt x="538784" y="141617"/>
                  </a:lnTo>
                  <a:lnTo>
                    <a:pt x="484797" y="109143"/>
                  </a:lnTo>
                  <a:lnTo>
                    <a:pt x="480771" y="106540"/>
                  </a:lnTo>
                  <a:lnTo>
                    <a:pt x="475399" y="106540"/>
                  </a:lnTo>
                  <a:lnTo>
                    <a:pt x="467347" y="111747"/>
                  </a:lnTo>
                  <a:lnTo>
                    <a:pt x="464667" y="115646"/>
                  </a:lnTo>
                  <a:lnTo>
                    <a:pt x="464667" y="219583"/>
                  </a:lnTo>
                  <a:lnTo>
                    <a:pt x="330047" y="141617"/>
                  </a:lnTo>
                  <a:lnTo>
                    <a:pt x="273964" y="109143"/>
                  </a:lnTo>
                  <a:lnTo>
                    <a:pt x="269925" y="106540"/>
                  </a:lnTo>
                  <a:lnTo>
                    <a:pt x="264553" y="106540"/>
                  </a:lnTo>
                  <a:lnTo>
                    <a:pt x="256501" y="111747"/>
                  </a:lnTo>
                  <a:lnTo>
                    <a:pt x="253809" y="115646"/>
                  </a:lnTo>
                  <a:lnTo>
                    <a:pt x="253809" y="219583"/>
                  </a:lnTo>
                  <a:lnTo>
                    <a:pt x="120802" y="142925"/>
                  </a:lnTo>
                  <a:lnTo>
                    <a:pt x="64452" y="110439"/>
                  </a:lnTo>
                  <a:lnTo>
                    <a:pt x="60426" y="107848"/>
                  </a:lnTo>
                  <a:lnTo>
                    <a:pt x="55054" y="107848"/>
                  </a:lnTo>
                  <a:lnTo>
                    <a:pt x="47002" y="113030"/>
                  </a:lnTo>
                  <a:lnTo>
                    <a:pt x="44310" y="116941"/>
                  </a:lnTo>
                  <a:lnTo>
                    <a:pt x="44310" y="717219"/>
                  </a:lnTo>
                  <a:lnTo>
                    <a:pt x="5372" y="717219"/>
                  </a:lnTo>
                  <a:lnTo>
                    <a:pt x="0" y="722414"/>
                  </a:lnTo>
                  <a:lnTo>
                    <a:pt x="0" y="737997"/>
                  </a:lnTo>
                  <a:lnTo>
                    <a:pt x="5372" y="743204"/>
                  </a:lnTo>
                  <a:lnTo>
                    <a:pt x="926630" y="743204"/>
                  </a:lnTo>
                  <a:lnTo>
                    <a:pt x="932002" y="741895"/>
                  </a:lnTo>
                  <a:lnTo>
                    <a:pt x="938720" y="736701"/>
                  </a:lnTo>
                  <a:lnTo>
                    <a:pt x="938720" y="721106"/>
                  </a:lnTo>
                  <a:close/>
                </a:path>
              </a:pathLst>
            </a:custGeom>
            <a:solidFill>
              <a:srgbClr val="002F56">
                <a:alpha val="86000"/>
              </a:srgbClr>
            </a:solidFill>
          </p:spPr>
          <p:txBody>
            <a:bodyPr wrap="square" lIns="0" tIns="0" rIns="0" bIns="0" rtlCol="0"/>
            <a:lstStyle/>
            <a:p>
              <a:endParaRPr sz="1092"/>
            </a:p>
          </p:txBody>
        </p:sp>
        <p:sp>
          <p:nvSpPr>
            <p:cNvPr id="67" name="object 67"/>
            <p:cNvSpPr/>
            <p:nvPr/>
          </p:nvSpPr>
          <p:spPr>
            <a:xfrm>
              <a:off x="12618864" y="5028402"/>
              <a:ext cx="939165" cy="743585"/>
            </a:xfrm>
            <a:custGeom>
              <a:avLst/>
              <a:gdLst/>
              <a:ahLst/>
              <a:cxnLst/>
              <a:rect l="l" t="t" r="r" b="b"/>
              <a:pathLst>
                <a:path w="939165" h="743585">
                  <a:moveTo>
                    <a:pt x="925291" y="715915"/>
                  </a:moveTo>
                  <a:lnTo>
                    <a:pt x="871575" y="715915"/>
                  </a:lnTo>
                  <a:lnTo>
                    <a:pt x="842026" y="12994"/>
                  </a:lnTo>
                  <a:lnTo>
                    <a:pt x="842026" y="6491"/>
                  </a:lnTo>
                  <a:lnTo>
                    <a:pt x="835314" y="0"/>
                  </a:lnTo>
                  <a:lnTo>
                    <a:pt x="828603" y="0"/>
                  </a:lnTo>
                  <a:lnTo>
                    <a:pt x="717129" y="0"/>
                  </a:lnTo>
                  <a:lnTo>
                    <a:pt x="710418" y="0"/>
                  </a:lnTo>
                  <a:lnTo>
                    <a:pt x="703706" y="5193"/>
                  </a:lnTo>
                  <a:lnTo>
                    <a:pt x="703706" y="12994"/>
                  </a:lnTo>
                  <a:lnTo>
                    <a:pt x="694303" y="235176"/>
                  </a:lnTo>
                  <a:lnTo>
                    <a:pt x="484801" y="109138"/>
                  </a:lnTo>
                  <a:lnTo>
                    <a:pt x="480770" y="106541"/>
                  </a:lnTo>
                  <a:lnTo>
                    <a:pt x="475399" y="106541"/>
                  </a:lnTo>
                  <a:lnTo>
                    <a:pt x="471378" y="109138"/>
                  </a:lnTo>
                  <a:lnTo>
                    <a:pt x="467347" y="111745"/>
                  </a:lnTo>
                  <a:lnTo>
                    <a:pt x="464666" y="115640"/>
                  </a:lnTo>
                  <a:lnTo>
                    <a:pt x="464666" y="120834"/>
                  </a:lnTo>
                  <a:lnTo>
                    <a:pt x="464666" y="219584"/>
                  </a:lnTo>
                  <a:lnTo>
                    <a:pt x="273960" y="109138"/>
                  </a:lnTo>
                  <a:lnTo>
                    <a:pt x="269928" y="106541"/>
                  </a:lnTo>
                  <a:lnTo>
                    <a:pt x="264557" y="106541"/>
                  </a:lnTo>
                  <a:lnTo>
                    <a:pt x="260536" y="109138"/>
                  </a:lnTo>
                  <a:lnTo>
                    <a:pt x="256505" y="111734"/>
                  </a:lnTo>
                  <a:lnTo>
                    <a:pt x="253814" y="115640"/>
                  </a:lnTo>
                  <a:lnTo>
                    <a:pt x="253814" y="120834"/>
                  </a:lnTo>
                  <a:lnTo>
                    <a:pt x="253814" y="219584"/>
                  </a:lnTo>
                  <a:lnTo>
                    <a:pt x="64458" y="110436"/>
                  </a:lnTo>
                  <a:lnTo>
                    <a:pt x="60427" y="107839"/>
                  </a:lnTo>
                  <a:lnTo>
                    <a:pt x="55055" y="107839"/>
                  </a:lnTo>
                  <a:lnTo>
                    <a:pt x="51035" y="110436"/>
                  </a:lnTo>
                  <a:lnTo>
                    <a:pt x="47003" y="113033"/>
                  </a:lnTo>
                  <a:lnTo>
                    <a:pt x="44312" y="116938"/>
                  </a:lnTo>
                  <a:lnTo>
                    <a:pt x="44312" y="122132"/>
                  </a:lnTo>
                  <a:lnTo>
                    <a:pt x="44312" y="717213"/>
                  </a:lnTo>
                  <a:lnTo>
                    <a:pt x="13423" y="717213"/>
                  </a:lnTo>
                  <a:lnTo>
                    <a:pt x="5371" y="717213"/>
                  </a:lnTo>
                  <a:lnTo>
                    <a:pt x="0" y="722407"/>
                  </a:lnTo>
                  <a:lnTo>
                    <a:pt x="0" y="730208"/>
                  </a:lnTo>
                  <a:lnTo>
                    <a:pt x="0" y="737998"/>
                  </a:lnTo>
                  <a:lnTo>
                    <a:pt x="5371" y="743202"/>
                  </a:lnTo>
                  <a:lnTo>
                    <a:pt x="13423" y="743202"/>
                  </a:lnTo>
                  <a:lnTo>
                    <a:pt x="926631" y="743202"/>
                  </a:lnTo>
                  <a:lnTo>
                    <a:pt x="932003" y="741893"/>
                  </a:lnTo>
                  <a:lnTo>
                    <a:pt x="938725" y="736700"/>
                  </a:lnTo>
                  <a:lnTo>
                    <a:pt x="938725" y="728909"/>
                  </a:lnTo>
                  <a:lnTo>
                    <a:pt x="938725" y="721108"/>
                  </a:lnTo>
                  <a:lnTo>
                    <a:pt x="933353" y="715915"/>
                  </a:lnTo>
                  <a:lnTo>
                    <a:pt x="925291" y="715915"/>
                  </a:lnTo>
                  <a:close/>
                </a:path>
                <a:path w="939165" h="743585">
                  <a:moveTo>
                    <a:pt x="674157" y="713318"/>
                  </a:moveTo>
                  <a:lnTo>
                    <a:pt x="69830" y="713318"/>
                  </a:lnTo>
                  <a:lnTo>
                    <a:pt x="69830" y="142917"/>
                  </a:lnTo>
                  <a:lnTo>
                    <a:pt x="259185" y="252065"/>
                  </a:lnTo>
                  <a:lnTo>
                    <a:pt x="263217" y="254662"/>
                  </a:lnTo>
                  <a:lnTo>
                    <a:pt x="268588" y="254662"/>
                  </a:lnTo>
                  <a:lnTo>
                    <a:pt x="272619" y="252065"/>
                  </a:lnTo>
                  <a:lnTo>
                    <a:pt x="276640" y="249468"/>
                  </a:lnTo>
                  <a:lnTo>
                    <a:pt x="279331" y="245563"/>
                  </a:lnTo>
                  <a:lnTo>
                    <a:pt x="279331" y="240369"/>
                  </a:lnTo>
                  <a:lnTo>
                    <a:pt x="279331" y="141618"/>
                  </a:lnTo>
                  <a:lnTo>
                    <a:pt x="468687" y="250767"/>
                  </a:lnTo>
                  <a:lnTo>
                    <a:pt x="472718" y="253364"/>
                  </a:lnTo>
                  <a:lnTo>
                    <a:pt x="478090" y="253364"/>
                  </a:lnTo>
                  <a:lnTo>
                    <a:pt x="482121" y="250767"/>
                  </a:lnTo>
                  <a:lnTo>
                    <a:pt x="486142" y="248159"/>
                  </a:lnTo>
                  <a:lnTo>
                    <a:pt x="488833" y="244264"/>
                  </a:lnTo>
                  <a:lnTo>
                    <a:pt x="488833" y="240369"/>
                  </a:lnTo>
                  <a:lnTo>
                    <a:pt x="490173" y="210485"/>
                  </a:lnTo>
                  <a:lnTo>
                    <a:pt x="490173" y="141618"/>
                  </a:lnTo>
                  <a:lnTo>
                    <a:pt x="692963" y="262452"/>
                  </a:lnTo>
                  <a:lnTo>
                    <a:pt x="674157" y="713318"/>
                  </a:lnTo>
                  <a:close/>
                </a:path>
                <a:path w="939165" h="743585">
                  <a:moveTo>
                    <a:pt x="701025" y="715915"/>
                  </a:moveTo>
                  <a:lnTo>
                    <a:pt x="730564" y="25988"/>
                  </a:lnTo>
                  <a:lnTo>
                    <a:pt x="815168" y="25988"/>
                  </a:lnTo>
                  <a:lnTo>
                    <a:pt x="844717" y="715915"/>
                  </a:lnTo>
                  <a:lnTo>
                    <a:pt x="701015" y="715915"/>
                  </a:lnTo>
                  <a:close/>
                </a:path>
              </a:pathLst>
            </a:custGeom>
            <a:ln w="12753">
              <a:solidFill>
                <a:srgbClr val="002F56"/>
              </a:solidFill>
            </a:ln>
          </p:spPr>
          <p:txBody>
            <a:bodyPr wrap="square" lIns="0" tIns="0" rIns="0" bIns="0" rtlCol="0"/>
            <a:lstStyle/>
            <a:p>
              <a:endParaRPr sz="1092"/>
            </a:p>
          </p:txBody>
        </p:sp>
      </p:grpSp>
      <p:sp>
        <p:nvSpPr>
          <p:cNvPr id="68" name="object 68"/>
          <p:cNvSpPr/>
          <p:nvPr/>
        </p:nvSpPr>
        <p:spPr>
          <a:xfrm>
            <a:off x="10207111" y="3142322"/>
            <a:ext cx="412789" cy="495577"/>
          </a:xfrm>
          <a:custGeom>
            <a:avLst/>
            <a:gdLst/>
            <a:ahLst/>
            <a:cxnLst/>
            <a:rect l="l" t="t" r="r" b="b"/>
            <a:pathLst>
              <a:path w="680719" h="817245">
                <a:moveTo>
                  <a:pt x="336270" y="601065"/>
                </a:moveTo>
                <a:lnTo>
                  <a:pt x="333502" y="592124"/>
                </a:lnTo>
                <a:lnTo>
                  <a:pt x="333502" y="585317"/>
                </a:lnTo>
                <a:lnTo>
                  <a:pt x="326694" y="578510"/>
                </a:lnTo>
                <a:lnTo>
                  <a:pt x="142925" y="578510"/>
                </a:lnTo>
                <a:lnTo>
                  <a:pt x="136118" y="585317"/>
                </a:lnTo>
                <a:lnTo>
                  <a:pt x="136118" y="605739"/>
                </a:lnTo>
                <a:lnTo>
                  <a:pt x="142925" y="612546"/>
                </a:lnTo>
                <a:lnTo>
                  <a:pt x="326694" y="612546"/>
                </a:lnTo>
                <a:lnTo>
                  <a:pt x="331584" y="611276"/>
                </a:lnTo>
                <a:lnTo>
                  <a:pt x="335203" y="607441"/>
                </a:lnTo>
                <a:lnTo>
                  <a:pt x="336270" y="601065"/>
                </a:lnTo>
                <a:close/>
              </a:path>
              <a:path w="680719" h="817245">
                <a:moveTo>
                  <a:pt x="540448" y="448462"/>
                </a:moveTo>
                <a:lnTo>
                  <a:pt x="537679" y="442391"/>
                </a:lnTo>
                <a:lnTo>
                  <a:pt x="537679" y="435584"/>
                </a:lnTo>
                <a:lnTo>
                  <a:pt x="530872" y="428777"/>
                </a:lnTo>
                <a:lnTo>
                  <a:pt x="142925" y="428777"/>
                </a:lnTo>
                <a:lnTo>
                  <a:pt x="136118" y="435584"/>
                </a:lnTo>
                <a:lnTo>
                  <a:pt x="136118" y="449199"/>
                </a:lnTo>
                <a:lnTo>
                  <a:pt x="142925" y="462813"/>
                </a:lnTo>
                <a:lnTo>
                  <a:pt x="530872" y="462813"/>
                </a:lnTo>
                <a:lnTo>
                  <a:pt x="535774" y="460578"/>
                </a:lnTo>
                <a:lnTo>
                  <a:pt x="539381" y="455155"/>
                </a:lnTo>
                <a:lnTo>
                  <a:pt x="540448" y="448462"/>
                </a:lnTo>
                <a:close/>
              </a:path>
              <a:path w="680719" h="817245">
                <a:moveTo>
                  <a:pt x="544487" y="292658"/>
                </a:moveTo>
                <a:lnTo>
                  <a:pt x="543217" y="283730"/>
                </a:lnTo>
                <a:lnTo>
                  <a:pt x="539381" y="277342"/>
                </a:lnTo>
                <a:lnTo>
                  <a:pt x="533006" y="273519"/>
                </a:lnTo>
                <a:lnTo>
                  <a:pt x="524065" y="272249"/>
                </a:lnTo>
                <a:lnTo>
                  <a:pt x="142925" y="272249"/>
                </a:lnTo>
                <a:lnTo>
                  <a:pt x="136118" y="279044"/>
                </a:lnTo>
                <a:lnTo>
                  <a:pt x="136118" y="299466"/>
                </a:lnTo>
                <a:lnTo>
                  <a:pt x="142925" y="306273"/>
                </a:lnTo>
                <a:lnTo>
                  <a:pt x="530872" y="306273"/>
                </a:lnTo>
                <a:lnTo>
                  <a:pt x="537679" y="306273"/>
                </a:lnTo>
                <a:lnTo>
                  <a:pt x="544487" y="299466"/>
                </a:lnTo>
                <a:lnTo>
                  <a:pt x="544487" y="292658"/>
                </a:lnTo>
                <a:close/>
              </a:path>
              <a:path w="680719" h="817245">
                <a:moveTo>
                  <a:pt x="680605" y="170154"/>
                </a:moveTo>
                <a:lnTo>
                  <a:pt x="646582" y="136131"/>
                </a:lnTo>
                <a:lnTo>
                  <a:pt x="646582" y="204177"/>
                </a:lnTo>
                <a:lnTo>
                  <a:pt x="646582" y="735050"/>
                </a:lnTo>
                <a:lnTo>
                  <a:pt x="642861" y="755053"/>
                </a:lnTo>
                <a:lnTo>
                  <a:pt x="632117" y="772490"/>
                </a:lnTo>
                <a:lnTo>
                  <a:pt x="614997" y="784821"/>
                </a:lnTo>
                <a:lnTo>
                  <a:pt x="592124" y="789508"/>
                </a:lnTo>
                <a:lnTo>
                  <a:pt x="81673" y="789508"/>
                </a:lnTo>
                <a:lnTo>
                  <a:pt x="61683" y="785787"/>
                </a:lnTo>
                <a:lnTo>
                  <a:pt x="44234" y="775042"/>
                </a:lnTo>
                <a:lnTo>
                  <a:pt x="31902" y="757923"/>
                </a:lnTo>
                <a:lnTo>
                  <a:pt x="27228" y="735050"/>
                </a:lnTo>
                <a:lnTo>
                  <a:pt x="27228" y="81673"/>
                </a:lnTo>
                <a:lnTo>
                  <a:pt x="30949" y="61683"/>
                </a:lnTo>
                <a:lnTo>
                  <a:pt x="41694" y="44234"/>
                </a:lnTo>
                <a:lnTo>
                  <a:pt x="58813" y="31902"/>
                </a:lnTo>
                <a:lnTo>
                  <a:pt x="81673" y="27228"/>
                </a:lnTo>
                <a:lnTo>
                  <a:pt x="476427" y="27228"/>
                </a:lnTo>
                <a:lnTo>
                  <a:pt x="476427" y="136118"/>
                </a:lnTo>
                <a:lnTo>
                  <a:pt x="481317" y="163982"/>
                </a:lnTo>
                <a:lnTo>
                  <a:pt x="495147" y="185470"/>
                </a:lnTo>
                <a:lnTo>
                  <a:pt x="516623" y="199288"/>
                </a:lnTo>
                <a:lnTo>
                  <a:pt x="544487" y="204177"/>
                </a:lnTo>
                <a:lnTo>
                  <a:pt x="646582" y="204177"/>
                </a:lnTo>
                <a:lnTo>
                  <a:pt x="646582" y="136131"/>
                </a:lnTo>
                <a:lnTo>
                  <a:pt x="639775" y="129324"/>
                </a:lnTo>
                <a:lnTo>
                  <a:pt x="639775" y="170154"/>
                </a:lnTo>
                <a:lnTo>
                  <a:pt x="558101" y="170154"/>
                </a:lnTo>
                <a:lnTo>
                  <a:pt x="538111" y="166433"/>
                </a:lnTo>
                <a:lnTo>
                  <a:pt x="520661" y="155689"/>
                </a:lnTo>
                <a:lnTo>
                  <a:pt x="508330" y="138569"/>
                </a:lnTo>
                <a:lnTo>
                  <a:pt x="503656" y="115709"/>
                </a:lnTo>
                <a:lnTo>
                  <a:pt x="503656" y="34036"/>
                </a:lnTo>
                <a:lnTo>
                  <a:pt x="639775" y="170154"/>
                </a:lnTo>
                <a:lnTo>
                  <a:pt x="639775" y="129324"/>
                </a:lnTo>
                <a:lnTo>
                  <a:pt x="544487" y="34036"/>
                </a:lnTo>
                <a:lnTo>
                  <a:pt x="537679" y="27228"/>
                </a:lnTo>
                <a:lnTo>
                  <a:pt x="510451" y="0"/>
                </a:lnTo>
                <a:lnTo>
                  <a:pt x="68059" y="0"/>
                </a:lnTo>
                <a:lnTo>
                  <a:pt x="40195" y="4889"/>
                </a:lnTo>
                <a:lnTo>
                  <a:pt x="18719" y="18719"/>
                </a:lnTo>
                <a:lnTo>
                  <a:pt x="4889" y="40195"/>
                </a:lnTo>
                <a:lnTo>
                  <a:pt x="0" y="68059"/>
                </a:lnTo>
                <a:lnTo>
                  <a:pt x="0" y="748665"/>
                </a:lnTo>
                <a:lnTo>
                  <a:pt x="4889" y="776528"/>
                </a:lnTo>
                <a:lnTo>
                  <a:pt x="18719" y="798017"/>
                </a:lnTo>
                <a:lnTo>
                  <a:pt x="40195" y="811834"/>
                </a:lnTo>
                <a:lnTo>
                  <a:pt x="68059" y="816724"/>
                </a:lnTo>
                <a:lnTo>
                  <a:pt x="612546" y="816724"/>
                </a:lnTo>
                <a:lnTo>
                  <a:pt x="661885" y="798017"/>
                </a:lnTo>
                <a:lnTo>
                  <a:pt x="680605" y="748665"/>
                </a:lnTo>
                <a:lnTo>
                  <a:pt x="680605" y="170154"/>
                </a:lnTo>
                <a:close/>
              </a:path>
            </a:pathLst>
          </a:custGeom>
          <a:solidFill>
            <a:srgbClr val="002F56">
              <a:alpha val="86000"/>
            </a:srgbClr>
          </a:solidFill>
        </p:spPr>
        <p:txBody>
          <a:bodyPr wrap="square" lIns="0" tIns="0" rIns="0" bIns="0" rtlCol="0"/>
          <a:lstStyle/>
          <a:p>
            <a:endParaRPr sz="1092"/>
          </a:p>
        </p:txBody>
      </p:sp>
      <p:sp>
        <p:nvSpPr>
          <p:cNvPr id="69" name="object 30"/>
          <p:cNvSpPr/>
          <p:nvPr/>
        </p:nvSpPr>
        <p:spPr>
          <a:xfrm>
            <a:off x="1597279" y="5225916"/>
            <a:ext cx="792000" cy="864000"/>
          </a:xfrm>
          <a:custGeom>
            <a:avLst/>
            <a:gdLst/>
            <a:ahLst/>
            <a:cxnLst/>
            <a:rect l="l" t="t" r="r" b="b"/>
            <a:pathLst>
              <a:path w="1196975" h="1345565">
                <a:moveTo>
                  <a:pt x="599698" y="0"/>
                </a:moveTo>
                <a:lnTo>
                  <a:pt x="596871" y="0"/>
                </a:lnTo>
                <a:lnTo>
                  <a:pt x="596871" y="293"/>
                </a:lnTo>
                <a:lnTo>
                  <a:pt x="577995" y="2478"/>
                </a:lnTo>
                <a:lnTo>
                  <a:pt x="540738" y="11642"/>
                </a:lnTo>
                <a:lnTo>
                  <a:pt x="179271" y="214569"/>
                </a:lnTo>
                <a:lnTo>
                  <a:pt x="101944" y="262745"/>
                </a:lnTo>
                <a:lnTo>
                  <a:pt x="54347" y="302122"/>
                </a:lnTo>
                <a:lnTo>
                  <a:pt x="19904" y="353193"/>
                </a:lnTo>
                <a:lnTo>
                  <a:pt x="6831" y="389832"/>
                </a:lnTo>
                <a:lnTo>
                  <a:pt x="1643" y="432384"/>
                </a:lnTo>
                <a:lnTo>
                  <a:pt x="0" y="952235"/>
                </a:lnTo>
                <a:lnTo>
                  <a:pt x="6130" y="982628"/>
                </a:lnTo>
                <a:lnTo>
                  <a:pt x="59202" y="1045612"/>
                </a:lnTo>
                <a:lnTo>
                  <a:pt x="144068" y="1104898"/>
                </a:lnTo>
                <a:lnTo>
                  <a:pt x="143921" y="1104971"/>
                </a:lnTo>
                <a:lnTo>
                  <a:pt x="144141" y="1104971"/>
                </a:lnTo>
                <a:lnTo>
                  <a:pt x="339465" y="1221941"/>
                </a:lnTo>
                <a:lnTo>
                  <a:pt x="498937" y="1313698"/>
                </a:lnTo>
                <a:lnTo>
                  <a:pt x="524031" y="1329727"/>
                </a:lnTo>
                <a:lnTo>
                  <a:pt x="542705" y="1338351"/>
                </a:lnTo>
                <a:lnTo>
                  <a:pt x="564238" y="1342523"/>
                </a:lnTo>
                <a:lnTo>
                  <a:pt x="597908" y="1345194"/>
                </a:lnTo>
                <a:lnTo>
                  <a:pt x="597929" y="1328263"/>
                </a:lnTo>
                <a:lnTo>
                  <a:pt x="597939" y="1344472"/>
                </a:lnTo>
                <a:lnTo>
                  <a:pt x="637613" y="1338033"/>
                </a:lnTo>
                <a:lnTo>
                  <a:pt x="690088" y="1317963"/>
                </a:lnTo>
                <a:lnTo>
                  <a:pt x="857104" y="1221941"/>
                </a:lnTo>
                <a:lnTo>
                  <a:pt x="1052428" y="1104971"/>
                </a:lnTo>
                <a:lnTo>
                  <a:pt x="1052637" y="1104971"/>
                </a:lnTo>
                <a:lnTo>
                  <a:pt x="1052501" y="1104898"/>
                </a:lnTo>
                <a:lnTo>
                  <a:pt x="1116719" y="1062208"/>
                </a:lnTo>
                <a:lnTo>
                  <a:pt x="1122169" y="1058424"/>
                </a:lnTo>
                <a:lnTo>
                  <a:pt x="1172301" y="998099"/>
                </a:lnTo>
                <a:lnTo>
                  <a:pt x="1189768" y="952601"/>
                </a:lnTo>
                <a:lnTo>
                  <a:pt x="1196486" y="904998"/>
                </a:lnTo>
                <a:lnTo>
                  <a:pt x="1194926" y="432384"/>
                </a:lnTo>
                <a:lnTo>
                  <a:pt x="1189738" y="389832"/>
                </a:lnTo>
                <a:lnTo>
                  <a:pt x="1176665" y="353193"/>
                </a:lnTo>
                <a:lnTo>
                  <a:pt x="1142222" y="302122"/>
                </a:lnTo>
                <a:lnTo>
                  <a:pt x="1094626" y="262745"/>
                </a:lnTo>
                <a:lnTo>
                  <a:pt x="1017288" y="214569"/>
                </a:lnTo>
                <a:lnTo>
                  <a:pt x="687842" y="25444"/>
                </a:lnTo>
                <a:lnTo>
                  <a:pt x="637319" y="6269"/>
                </a:lnTo>
                <a:lnTo>
                  <a:pt x="599698" y="293"/>
                </a:lnTo>
                <a:lnTo>
                  <a:pt x="599698" y="0"/>
                </a:lnTo>
                <a:close/>
              </a:path>
            </a:pathLst>
          </a:custGeom>
          <a:solidFill>
            <a:srgbClr val="6BC4E8"/>
          </a:solidFill>
        </p:spPr>
        <p:txBody>
          <a:bodyPr wrap="square" lIns="0" tIns="0" rIns="0" bIns="0" rtlCol="0"/>
          <a:lstStyle/>
          <a:p>
            <a:endParaRPr sz="1092" dirty="0"/>
          </a:p>
        </p:txBody>
      </p:sp>
      <p:sp>
        <p:nvSpPr>
          <p:cNvPr id="70" name="object 30">
            <a:extLst>
              <a:ext uri="{FF2B5EF4-FFF2-40B4-BE49-F238E27FC236}">
                <a16:creationId xmlns:a16="http://schemas.microsoft.com/office/drawing/2014/main" id="{55A21759-DA4B-C19A-F456-0D6AD6D2CD42}"/>
              </a:ext>
            </a:extLst>
          </p:cNvPr>
          <p:cNvSpPr/>
          <p:nvPr/>
        </p:nvSpPr>
        <p:spPr>
          <a:xfrm>
            <a:off x="2756341" y="5225916"/>
            <a:ext cx="792000" cy="864000"/>
          </a:xfrm>
          <a:custGeom>
            <a:avLst/>
            <a:gdLst/>
            <a:ahLst/>
            <a:cxnLst/>
            <a:rect l="l" t="t" r="r" b="b"/>
            <a:pathLst>
              <a:path w="1196975" h="1345565">
                <a:moveTo>
                  <a:pt x="599698" y="0"/>
                </a:moveTo>
                <a:lnTo>
                  <a:pt x="596871" y="0"/>
                </a:lnTo>
                <a:lnTo>
                  <a:pt x="596871" y="293"/>
                </a:lnTo>
                <a:lnTo>
                  <a:pt x="577995" y="2478"/>
                </a:lnTo>
                <a:lnTo>
                  <a:pt x="540738" y="11642"/>
                </a:lnTo>
                <a:lnTo>
                  <a:pt x="179271" y="214569"/>
                </a:lnTo>
                <a:lnTo>
                  <a:pt x="101944" y="262745"/>
                </a:lnTo>
                <a:lnTo>
                  <a:pt x="54347" y="302122"/>
                </a:lnTo>
                <a:lnTo>
                  <a:pt x="19904" y="353193"/>
                </a:lnTo>
                <a:lnTo>
                  <a:pt x="6831" y="389832"/>
                </a:lnTo>
                <a:lnTo>
                  <a:pt x="1643" y="432384"/>
                </a:lnTo>
                <a:lnTo>
                  <a:pt x="0" y="952235"/>
                </a:lnTo>
                <a:lnTo>
                  <a:pt x="6130" y="982628"/>
                </a:lnTo>
                <a:lnTo>
                  <a:pt x="59202" y="1045612"/>
                </a:lnTo>
                <a:lnTo>
                  <a:pt x="144068" y="1104898"/>
                </a:lnTo>
                <a:lnTo>
                  <a:pt x="143921" y="1104971"/>
                </a:lnTo>
                <a:lnTo>
                  <a:pt x="144141" y="1104971"/>
                </a:lnTo>
                <a:lnTo>
                  <a:pt x="339465" y="1221941"/>
                </a:lnTo>
                <a:lnTo>
                  <a:pt x="498937" y="1313698"/>
                </a:lnTo>
                <a:lnTo>
                  <a:pt x="524031" y="1329727"/>
                </a:lnTo>
                <a:lnTo>
                  <a:pt x="542705" y="1338351"/>
                </a:lnTo>
                <a:lnTo>
                  <a:pt x="564238" y="1342523"/>
                </a:lnTo>
                <a:lnTo>
                  <a:pt x="597908" y="1345194"/>
                </a:lnTo>
                <a:lnTo>
                  <a:pt x="597929" y="1328263"/>
                </a:lnTo>
                <a:lnTo>
                  <a:pt x="597939" y="1344472"/>
                </a:lnTo>
                <a:lnTo>
                  <a:pt x="637613" y="1338033"/>
                </a:lnTo>
                <a:lnTo>
                  <a:pt x="690088" y="1317963"/>
                </a:lnTo>
                <a:lnTo>
                  <a:pt x="857104" y="1221941"/>
                </a:lnTo>
                <a:lnTo>
                  <a:pt x="1052428" y="1104971"/>
                </a:lnTo>
                <a:lnTo>
                  <a:pt x="1052637" y="1104971"/>
                </a:lnTo>
                <a:lnTo>
                  <a:pt x="1052501" y="1104898"/>
                </a:lnTo>
                <a:lnTo>
                  <a:pt x="1116719" y="1062208"/>
                </a:lnTo>
                <a:lnTo>
                  <a:pt x="1122169" y="1058424"/>
                </a:lnTo>
                <a:lnTo>
                  <a:pt x="1172301" y="998099"/>
                </a:lnTo>
                <a:lnTo>
                  <a:pt x="1189768" y="952601"/>
                </a:lnTo>
                <a:lnTo>
                  <a:pt x="1196486" y="904998"/>
                </a:lnTo>
                <a:lnTo>
                  <a:pt x="1194926" y="432384"/>
                </a:lnTo>
                <a:lnTo>
                  <a:pt x="1189738" y="389832"/>
                </a:lnTo>
                <a:lnTo>
                  <a:pt x="1176665" y="353193"/>
                </a:lnTo>
                <a:lnTo>
                  <a:pt x="1142222" y="302122"/>
                </a:lnTo>
                <a:lnTo>
                  <a:pt x="1094626" y="262745"/>
                </a:lnTo>
                <a:lnTo>
                  <a:pt x="1017288" y="214569"/>
                </a:lnTo>
                <a:lnTo>
                  <a:pt x="687842" y="25444"/>
                </a:lnTo>
                <a:lnTo>
                  <a:pt x="637319" y="6269"/>
                </a:lnTo>
                <a:lnTo>
                  <a:pt x="599698" y="293"/>
                </a:lnTo>
                <a:lnTo>
                  <a:pt x="599698" y="0"/>
                </a:lnTo>
                <a:close/>
              </a:path>
            </a:pathLst>
          </a:custGeom>
          <a:solidFill>
            <a:srgbClr val="6BC4E8"/>
          </a:solidFill>
        </p:spPr>
        <p:txBody>
          <a:bodyPr wrap="square" lIns="0" tIns="0" rIns="0" bIns="0" rtlCol="0"/>
          <a:lstStyle/>
          <a:p>
            <a:endParaRPr sz="1092" dirty="0"/>
          </a:p>
        </p:txBody>
      </p:sp>
      <p:sp>
        <p:nvSpPr>
          <p:cNvPr id="71" name="object 30">
            <a:extLst>
              <a:ext uri="{FF2B5EF4-FFF2-40B4-BE49-F238E27FC236}">
                <a16:creationId xmlns:a16="http://schemas.microsoft.com/office/drawing/2014/main" id="{E64718E6-C1F2-DC48-1ACC-87872E9FC99C}"/>
              </a:ext>
            </a:extLst>
          </p:cNvPr>
          <p:cNvSpPr/>
          <p:nvPr/>
        </p:nvSpPr>
        <p:spPr>
          <a:xfrm>
            <a:off x="3977312" y="5225916"/>
            <a:ext cx="792000" cy="864000"/>
          </a:xfrm>
          <a:custGeom>
            <a:avLst/>
            <a:gdLst/>
            <a:ahLst/>
            <a:cxnLst/>
            <a:rect l="l" t="t" r="r" b="b"/>
            <a:pathLst>
              <a:path w="1196975" h="1345565">
                <a:moveTo>
                  <a:pt x="599698" y="0"/>
                </a:moveTo>
                <a:lnTo>
                  <a:pt x="596871" y="0"/>
                </a:lnTo>
                <a:lnTo>
                  <a:pt x="596871" y="293"/>
                </a:lnTo>
                <a:lnTo>
                  <a:pt x="577995" y="2478"/>
                </a:lnTo>
                <a:lnTo>
                  <a:pt x="540738" y="11642"/>
                </a:lnTo>
                <a:lnTo>
                  <a:pt x="179271" y="214569"/>
                </a:lnTo>
                <a:lnTo>
                  <a:pt x="101944" y="262745"/>
                </a:lnTo>
                <a:lnTo>
                  <a:pt x="54347" y="302122"/>
                </a:lnTo>
                <a:lnTo>
                  <a:pt x="19904" y="353193"/>
                </a:lnTo>
                <a:lnTo>
                  <a:pt x="6831" y="389832"/>
                </a:lnTo>
                <a:lnTo>
                  <a:pt x="1643" y="432384"/>
                </a:lnTo>
                <a:lnTo>
                  <a:pt x="0" y="952235"/>
                </a:lnTo>
                <a:lnTo>
                  <a:pt x="6130" y="982628"/>
                </a:lnTo>
                <a:lnTo>
                  <a:pt x="59202" y="1045612"/>
                </a:lnTo>
                <a:lnTo>
                  <a:pt x="144068" y="1104898"/>
                </a:lnTo>
                <a:lnTo>
                  <a:pt x="143921" y="1104971"/>
                </a:lnTo>
                <a:lnTo>
                  <a:pt x="144141" y="1104971"/>
                </a:lnTo>
                <a:lnTo>
                  <a:pt x="339465" y="1221941"/>
                </a:lnTo>
                <a:lnTo>
                  <a:pt x="498937" y="1313698"/>
                </a:lnTo>
                <a:lnTo>
                  <a:pt x="524031" y="1329727"/>
                </a:lnTo>
                <a:lnTo>
                  <a:pt x="542705" y="1338351"/>
                </a:lnTo>
                <a:lnTo>
                  <a:pt x="564238" y="1342523"/>
                </a:lnTo>
                <a:lnTo>
                  <a:pt x="597908" y="1345194"/>
                </a:lnTo>
                <a:lnTo>
                  <a:pt x="597929" y="1328263"/>
                </a:lnTo>
                <a:lnTo>
                  <a:pt x="597939" y="1344472"/>
                </a:lnTo>
                <a:lnTo>
                  <a:pt x="637613" y="1338033"/>
                </a:lnTo>
                <a:lnTo>
                  <a:pt x="690088" y="1317963"/>
                </a:lnTo>
                <a:lnTo>
                  <a:pt x="857104" y="1221941"/>
                </a:lnTo>
                <a:lnTo>
                  <a:pt x="1052428" y="1104971"/>
                </a:lnTo>
                <a:lnTo>
                  <a:pt x="1052637" y="1104971"/>
                </a:lnTo>
                <a:lnTo>
                  <a:pt x="1052501" y="1104898"/>
                </a:lnTo>
                <a:lnTo>
                  <a:pt x="1116719" y="1062208"/>
                </a:lnTo>
                <a:lnTo>
                  <a:pt x="1122169" y="1058424"/>
                </a:lnTo>
                <a:lnTo>
                  <a:pt x="1172301" y="998099"/>
                </a:lnTo>
                <a:lnTo>
                  <a:pt x="1189768" y="952601"/>
                </a:lnTo>
                <a:lnTo>
                  <a:pt x="1196486" y="904998"/>
                </a:lnTo>
                <a:lnTo>
                  <a:pt x="1194926" y="432384"/>
                </a:lnTo>
                <a:lnTo>
                  <a:pt x="1189738" y="389832"/>
                </a:lnTo>
                <a:lnTo>
                  <a:pt x="1176665" y="353193"/>
                </a:lnTo>
                <a:lnTo>
                  <a:pt x="1142222" y="302122"/>
                </a:lnTo>
                <a:lnTo>
                  <a:pt x="1094626" y="262745"/>
                </a:lnTo>
                <a:lnTo>
                  <a:pt x="1017288" y="214569"/>
                </a:lnTo>
                <a:lnTo>
                  <a:pt x="687842" y="25444"/>
                </a:lnTo>
                <a:lnTo>
                  <a:pt x="637319" y="6269"/>
                </a:lnTo>
                <a:lnTo>
                  <a:pt x="599698" y="293"/>
                </a:lnTo>
                <a:lnTo>
                  <a:pt x="599698" y="0"/>
                </a:lnTo>
                <a:close/>
              </a:path>
            </a:pathLst>
          </a:custGeom>
          <a:solidFill>
            <a:srgbClr val="6BC4E8"/>
          </a:solidFill>
        </p:spPr>
        <p:txBody>
          <a:bodyPr wrap="square" lIns="0" tIns="0" rIns="0" bIns="0" rtlCol="0"/>
          <a:lstStyle/>
          <a:p>
            <a:endParaRPr sz="1092" dirty="0"/>
          </a:p>
        </p:txBody>
      </p:sp>
      <p:sp>
        <p:nvSpPr>
          <p:cNvPr id="73" name="object 30">
            <a:extLst>
              <a:ext uri="{FF2B5EF4-FFF2-40B4-BE49-F238E27FC236}">
                <a16:creationId xmlns:a16="http://schemas.microsoft.com/office/drawing/2014/main" id="{F950F3E2-7329-D70D-DC79-23A290A6D074}"/>
              </a:ext>
            </a:extLst>
          </p:cNvPr>
          <p:cNvSpPr/>
          <p:nvPr/>
        </p:nvSpPr>
        <p:spPr>
          <a:xfrm>
            <a:off x="6338384" y="5225916"/>
            <a:ext cx="792000" cy="864000"/>
          </a:xfrm>
          <a:custGeom>
            <a:avLst/>
            <a:gdLst/>
            <a:ahLst/>
            <a:cxnLst/>
            <a:rect l="l" t="t" r="r" b="b"/>
            <a:pathLst>
              <a:path w="1196975" h="1345565">
                <a:moveTo>
                  <a:pt x="599698" y="0"/>
                </a:moveTo>
                <a:lnTo>
                  <a:pt x="596871" y="0"/>
                </a:lnTo>
                <a:lnTo>
                  <a:pt x="596871" y="293"/>
                </a:lnTo>
                <a:lnTo>
                  <a:pt x="577995" y="2478"/>
                </a:lnTo>
                <a:lnTo>
                  <a:pt x="540738" y="11642"/>
                </a:lnTo>
                <a:lnTo>
                  <a:pt x="179271" y="214569"/>
                </a:lnTo>
                <a:lnTo>
                  <a:pt x="101944" y="262745"/>
                </a:lnTo>
                <a:lnTo>
                  <a:pt x="54347" y="302122"/>
                </a:lnTo>
                <a:lnTo>
                  <a:pt x="19904" y="353193"/>
                </a:lnTo>
                <a:lnTo>
                  <a:pt x="6831" y="389832"/>
                </a:lnTo>
                <a:lnTo>
                  <a:pt x="1643" y="432384"/>
                </a:lnTo>
                <a:lnTo>
                  <a:pt x="0" y="952235"/>
                </a:lnTo>
                <a:lnTo>
                  <a:pt x="6130" y="982628"/>
                </a:lnTo>
                <a:lnTo>
                  <a:pt x="59202" y="1045612"/>
                </a:lnTo>
                <a:lnTo>
                  <a:pt x="144068" y="1104898"/>
                </a:lnTo>
                <a:lnTo>
                  <a:pt x="143921" y="1104971"/>
                </a:lnTo>
                <a:lnTo>
                  <a:pt x="144141" y="1104971"/>
                </a:lnTo>
                <a:lnTo>
                  <a:pt x="339465" y="1221941"/>
                </a:lnTo>
                <a:lnTo>
                  <a:pt x="498937" y="1313698"/>
                </a:lnTo>
                <a:lnTo>
                  <a:pt x="524031" y="1329727"/>
                </a:lnTo>
                <a:lnTo>
                  <a:pt x="542705" y="1338351"/>
                </a:lnTo>
                <a:lnTo>
                  <a:pt x="564238" y="1342523"/>
                </a:lnTo>
                <a:lnTo>
                  <a:pt x="597908" y="1345194"/>
                </a:lnTo>
                <a:lnTo>
                  <a:pt x="597929" y="1328263"/>
                </a:lnTo>
                <a:lnTo>
                  <a:pt x="597939" y="1344472"/>
                </a:lnTo>
                <a:lnTo>
                  <a:pt x="637613" y="1338033"/>
                </a:lnTo>
                <a:lnTo>
                  <a:pt x="690088" y="1317963"/>
                </a:lnTo>
                <a:lnTo>
                  <a:pt x="857104" y="1221941"/>
                </a:lnTo>
                <a:lnTo>
                  <a:pt x="1052428" y="1104971"/>
                </a:lnTo>
                <a:lnTo>
                  <a:pt x="1052637" y="1104971"/>
                </a:lnTo>
                <a:lnTo>
                  <a:pt x="1052501" y="1104898"/>
                </a:lnTo>
                <a:lnTo>
                  <a:pt x="1116719" y="1062208"/>
                </a:lnTo>
                <a:lnTo>
                  <a:pt x="1122169" y="1058424"/>
                </a:lnTo>
                <a:lnTo>
                  <a:pt x="1172301" y="998099"/>
                </a:lnTo>
                <a:lnTo>
                  <a:pt x="1189768" y="952601"/>
                </a:lnTo>
                <a:lnTo>
                  <a:pt x="1196486" y="904998"/>
                </a:lnTo>
                <a:lnTo>
                  <a:pt x="1194926" y="432384"/>
                </a:lnTo>
                <a:lnTo>
                  <a:pt x="1189738" y="389832"/>
                </a:lnTo>
                <a:lnTo>
                  <a:pt x="1176665" y="353193"/>
                </a:lnTo>
                <a:lnTo>
                  <a:pt x="1142222" y="302122"/>
                </a:lnTo>
                <a:lnTo>
                  <a:pt x="1094626" y="262745"/>
                </a:lnTo>
                <a:lnTo>
                  <a:pt x="1017288" y="214569"/>
                </a:lnTo>
                <a:lnTo>
                  <a:pt x="687842" y="25444"/>
                </a:lnTo>
                <a:lnTo>
                  <a:pt x="637319" y="6269"/>
                </a:lnTo>
                <a:lnTo>
                  <a:pt x="599698" y="293"/>
                </a:lnTo>
                <a:lnTo>
                  <a:pt x="599698" y="0"/>
                </a:lnTo>
                <a:close/>
              </a:path>
            </a:pathLst>
          </a:custGeom>
          <a:solidFill>
            <a:srgbClr val="6BC4E8"/>
          </a:solidFill>
        </p:spPr>
        <p:txBody>
          <a:bodyPr wrap="square" lIns="0" tIns="0" rIns="0" bIns="0" rtlCol="0"/>
          <a:lstStyle/>
          <a:p>
            <a:endParaRPr sz="1092" dirty="0"/>
          </a:p>
        </p:txBody>
      </p:sp>
      <p:sp>
        <p:nvSpPr>
          <p:cNvPr id="74" name="object 30">
            <a:extLst>
              <a:ext uri="{FF2B5EF4-FFF2-40B4-BE49-F238E27FC236}">
                <a16:creationId xmlns:a16="http://schemas.microsoft.com/office/drawing/2014/main" id="{3F82B39F-2ED5-C6B6-15A3-7CE3B86D415F}"/>
              </a:ext>
            </a:extLst>
          </p:cNvPr>
          <p:cNvSpPr/>
          <p:nvPr/>
        </p:nvSpPr>
        <p:spPr>
          <a:xfrm>
            <a:off x="7556213" y="5225916"/>
            <a:ext cx="792000" cy="864000"/>
          </a:xfrm>
          <a:custGeom>
            <a:avLst/>
            <a:gdLst/>
            <a:ahLst/>
            <a:cxnLst/>
            <a:rect l="l" t="t" r="r" b="b"/>
            <a:pathLst>
              <a:path w="1196975" h="1345565">
                <a:moveTo>
                  <a:pt x="599698" y="0"/>
                </a:moveTo>
                <a:lnTo>
                  <a:pt x="596871" y="0"/>
                </a:lnTo>
                <a:lnTo>
                  <a:pt x="596871" y="293"/>
                </a:lnTo>
                <a:lnTo>
                  <a:pt x="577995" y="2478"/>
                </a:lnTo>
                <a:lnTo>
                  <a:pt x="540738" y="11642"/>
                </a:lnTo>
                <a:lnTo>
                  <a:pt x="179271" y="214569"/>
                </a:lnTo>
                <a:lnTo>
                  <a:pt x="101944" y="262745"/>
                </a:lnTo>
                <a:lnTo>
                  <a:pt x="54347" y="302122"/>
                </a:lnTo>
                <a:lnTo>
                  <a:pt x="19904" y="353193"/>
                </a:lnTo>
                <a:lnTo>
                  <a:pt x="6831" y="389832"/>
                </a:lnTo>
                <a:lnTo>
                  <a:pt x="1643" y="432384"/>
                </a:lnTo>
                <a:lnTo>
                  <a:pt x="0" y="952235"/>
                </a:lnTo>
                <a:lnTo>
                  <a:pt x="6130" y="982628"/>
                </a:lnTo>
                <a:lnTo>
                  <a:pt x="59202" y="1045612"/>
                </a:lnTo>
                <a:lnTo>
                  <a:pt x="144068" y="1104898"/>
                </a:lnTo>
                <a:lnTo>
                  <a:pt x="143921" y="1104971"/>
                </a:lnTo>
                <a:lnTo>
                  <a:pt x="144141" y="1104971"/>
                </a:lnTo>
                <a:lnTo>
                  <a:pt x="339465" y="1221941"/>
                </a:lnTo>
                <a:lnTo>
                  <a:pt x="498937" y="1313698"/>
                </a:lnTo>
                <a:lnTo>
                  <a:pt x="524031" y="1329727"/>
                </a:lnTo>
                <a:lnTo>
                  <a:pt x="542705" y="1338351"/>
                </a:lnTo>
                <a:lnTo>
                  <a:pt x="564238" y="1342523"/>
                </a:lnTo>
                <a:lnTo>
                  <a:pt x="597908" y="1345194"/>
                </a:lnTo>
                <a:lnTo>
                  <a:pt x="597929" y="1328263"/>
                </a:lnTo>
                <a:lnTo>
                  <a:pt x="597939" y="1344472"/>
                </a:lnTo>
                <a:lnTo>
                  <a:pt x="637613" y="1338033"/>
                </a:lnTo>
                <a:lnTo>
                  <a:pt x="690088" y="1317963"/>
                </a:lnTo>
                <a:lnTo>
                  <a:pt x="857104" y="1221941"/>
                </a:lnTo>
                <a:lnTo>
                  <a:pt x="1052428" y="1104971"/>
                </a:lnTo>
                <a:lnTo>
                  <a:pt x="1052637" y="1104971"/>
                </a:lnTo>
                <a:lnTo>
                  <a:pt x="1052501" y="1104898"/>
                </a:lnTo>
                <a:lnTo>
                  <a:pt x="1116719" y="1062208"/>
                </a:lnTo>
                <a:lnTo>
                  <a:pt x="1122169" y="1058424"/>
                </a:lnTo>
                <a:lnTo>
                  <a:pt x="1172301" y="998099"/>
                </a:lnTo>
                <a:lnTo>
                  <a:pt x="1189768" y="952601"/>
                </a:lnTo>
                <a:lnTo>
                  <a:pt x="1196486" y="904998"/>
                </a:lnTo>
                <a:lnTo>
                  <a:pt x="1194926" y="432384"/>
                </a:lnTo>
                <a:lnTo>
                  <a:pt x="1189738" y="389832"/>
                </a:lnTo>
                <a:lnTo>
                  <a:pt x="1176665" y="353193"/>
                </a:lnTo>
                <a:lnTo>
                  <a:pt x="1142222" y="302122"/>
                </a:lnTo>
                <a:lnTo>
                  <a:pt x="1094626" y="262745"/>
                </a:lnTo>
                <a:lnTo>
                  <a:pt x="1017288" y="214569"/>
                </a:lnTo>
                <a:lnTo>
                  <a:pt x="687842" y="25444"/>
                </a:lnTo>
                <a:lnTo>
                  <a:pt x="637319" y="6269"/>
                </a:lnTo>
                <a:lnTo>
                  <a:pt x="599698" y="293"/>
                </a:lnTo>
                <a:lnTo>
                  <a:pt x="599698" y="0"/>
                </a:lnTo>
                <a:close/>
              </a:path>
            </a:pathLst>
          </a:custGeom>
          <a:solidFill>
            <a:srgbClr val="6BC4E8"/>
          </a:solidFill>
        </p:spPr>
        <p:txBody>
          <a:bodyPr wrap="square" lIns="0" tIns="0" rIns="0" bIns="0" rtlCol="0"/>
          <a:lstStyle/>
          <a:p>
            <a:endParaRPr sz="1092" dirty="0"/>
          </a:p>
        </p:txBody>
      </p:sp>
      <p:sp>
        <p:nvSpPr>
          <p:cNvPr id="75" name="object 30">
            <a:extLst>
              <a:ext uri="{FF2B5EF4-FFF2-40B4-BE49-F238E27FC236}">
                <a16:creationId xmlns:a16="http://schemas.microsoft.com/office/drawing/2014/main" id="{055EF159-6E1F-212D-66E8-2171D15D833F}"/>
              </a:ext>
            </a:extLst>
          </p:cNvPr>
          <p:cNvSpPr/>
          <p:nvPr/>
        </p:nvSpPr>
        <p:spPr>
          <a:xfrm>
            <a:off x="8735446" y="5225916"/>
            <a:ext cx="792000" cy="864000"/>
          </a:xfrm>
          <a:custGeom>
            <a:avLst/>
            <a:gdLst/>
            <a:ahLst/>
            <a:cxnLst/>
            <a:rect l="l" t="t" r="r" b="b"/>
            <a:pathLst>
              <a:path w="1196975" h="1345565">
                <a:moveTo>
                  <a:pt x="599698" y="0"/>
                </a:moveTo>
                <a:lnTo>
                  <a:pt x="596871" y="0"/>
                </a:lnTo>
                <a:lnTo>
                  <a:pt x="596871" y="293"/>
                </a:lnTo>
                <a:lnTo>
                  <a:pt x="577995" y="2478"/>
                </a:lnTo>
                <a:lnTo>
                  <a:pt x="540738" y="11642"/>
                </a:lnTo>
                <a:lnTo>
                  <a:pt x="179271" y="214569"/>
                </a:lnTo>
                <a:lnTo>
                  <a:pt x="101944" y="262745"/>
                </a:lnTo>
                <a:lnTo>
                  <a:pt x="54347" y="302122"/>
                </a:lnTo>
                <a:lnTo>
                  <a:pt x="19904" y="353193"/>
                </a:lnTo>
                <a:lnTo>
                  <a:pt x="6831" y="389832"/>
                </a:lnTo>
                <a:lnTo>
                  <a:pt x="1643" y="432384"/>
                </a:lnTo>
                <a:lnTo>
                  <a:pt x="0" y="952235"/>
                </a:lnTo>
                <a:lnTo>
                  <a:pt x="6130" y="982628"/>
                </a:lnTo>
                <a:lnTo>
                  <a:pt x="59202" y="1045612"/>
                </a:lnTo>
                <a:lnTo>
                  <a:pt x="144068" y="1104898"/>
                </a:lnTo>
                <a:lnTo>
                  <a:pt x="143921" y="1104971"/>
                </a:lnTo>
                <a:lnTo>
                  <a:pt x="144141" y="1104971"/>
                </a:lnTo>
                <a:lnTo>
                  <a:pt x="339465" y="1221941"/>
                </a:lnTo>
                <a:lnTo>
                  <a:pt x="498937" y="1313698"/>
                </a:lnTo>
                <a:lnTo>
                  <a:pt x="524031" y="1329727"/>
                </a:lnTo>
                <a:lnTo>
                  <a:pt x="542705" y="1338351"/>
                </a:lnTo>
                <a:lnTo>
                  <a:pt x="564238" y="1342523"/>
                </a:lnTo>
                <a:lnTo>
                  <a:pt x="597908" y="1345194"/>
                </a:lnTo>
                <a:lnTo>
                  <a:pt x="597929" y="1328263"/>
                </a:lnTo>
                <a:lnTo>
                  <a:pt x="597939" y="1344472"/>
                </a:lnTo>
                <a:lnTo>
                  <a:pt x="637613" y="1338033"/>
                </a:lnTo>
                <a:lnTo>
                  <a:pt x="690088" y="1317963"/>
                </a:lnTo>
                <a:lnTo>
                  <a:pt x="857104" y="1221941"/>
                </a:lnTo>
                <a:lnTo>
                  <a:pt x="1052428" y="1104971"/>
                </a:lnTo>
                <a:lnTo>
                  <a:pt x="1052637" y="1104971"/>
                </a:lnTo>
                <a:lnTo>
                  <a:pt x="1052501" y="1104898"/>
                </a:lnTo>
                <a:lnTo>
                  <a:pt x="1116719" y="1062208"/>
                </a:lnTo>
                <a:lnTo>
                  <a:pt x="1122169" y="1058424"/>
                </a:lnTo>
                <a:lnTo>
                  <a:pt x="1172301" y="998099"/>
                </a:lnTo>
                <a:lnTo>
                  <a:pt x="1189768" y="952601"/>
                </a:lnTo>
                <a:lnTo>
                  <a:pt x="1196486" y="904998"/>
                </a:lnTo>
                <a:lnTo>
                  <a:pt x="1194926" y="432384"/>
                </a:lnTo>
                <a:lnTo>
                  <a:pt x="1189738" y="389832"/>
                </a:lnTo>
                <a:lnTo>
                  <a:pt x="1176665" y="353193"/>
                </a:lnTo>
                <a:lnTo>
                  <a:pt x="1142222" y="302122"/>
                </a:lnTo>
                <a:lnTo>
                  <a:pt x="1094626" y="262745"/>
                </a:lnTo>
                <a:lnTo>
                  <a:pt x="1017288" y="214569"/>
                </a:lnTo>
                <a:lnTo>
                  <a:pt x="687842" y="25444"/>
                </a:lnTo>
                <a:lnTo>
                  <a:pt x="637319" y="6269"/>
                </a:lnTo>
                <a:lnTo>
                  <a:pt x="599698" y="293"/>
                </a:lnTo>
                <a:lnTo>
                  <a:pt x="599698" y="0"/>
                </a:lnTo>
                <a:close/>
              </a:path>
            </a:pathLst>
          </a:custGeom>
          <a:solidFill>
            <a:srgbClr val="6BC4E8"/>
          </a:solidFill>
        </p:spPr>
        <p:txBody>
          <a:bodyPr wrap="square" lIns="0" tIns="0" rIns="0" bIns="0" rtlCol="0"/>
          <a:lstStyle/>
          <a:p>
            <a:endParaRPr sz="1092" dirty="0"/>
          </a:p>
        </p:txBody>
      </p:sp>
      <p:sp>
        <p:nvSpPr>
          <p:cNvPr id="76" name="object 30">
            <a:extLst>
              <a:ext uri="{FF2B5EF4-FFF2-40B4-BE49-F238E27FC236}">
                <a16:creationId xmlns:a16="http://schemas.microsoft.com/office/drawing/2014/main" id="{3E4B3068-CD1F-E5A7-52AB-9B3C220868BB}"/>
              </a:ext>
            </a:extLst>
          </p:cNvPr>
          <p:cNvSpPr/>
          <p:nvPr/>
        </p:nvSpPr>
        <p:spPr>
          <a:xfrm>
            <a:off x="10052049" y="5225916"/>
            <a:ext cx="792000" cy="864000"/>
          </a:xfrm>
          <a:custGeom>
            <a:avLst/>
            <a:gdLst/>
            <a:ahLst/>
            <a:cxnLst/>
            <a:rect l="l" t="t" r="r" b="b"/>
            <a:pathLst>
              <a:path w="1196975" h="1345565">
                <a:moveTo>
                  <a:pt x="599698" y="0"/>
                </a:moveTo>
                <a:lnTo>
                  <a:pt x="596871" y="0"/>
                </a:lnTo>
                <a:lnTo>
                  <a:pt x="596871" y="293"/>
                </a:lnTo>
                <a:lnTo>
                  <a:pt x="577995" y="2478"/>
                </a:lnTo>
                <a:lnTo>
                  <a:pt x="540738" y="11642"/>
                </a:lnTo>
                <a:lnTo>
                  <a:pt x="179271" y="214569"/>
                </a:lnTo>
                <a:lnTo>
                  <a:pt x="101944" y="262745"/>
                </a:lnTo>
                <a:lnTo>
                  <a:pt x="54347" y="302122"/>
                </a:lnTo>
                <a:lnTo>
                  <a:pt x="19904" y="353193"/>
                </a:lnTo>
                <a:lnTo>
                  <a:pt x="6831" y="389832"/>
                </a:lnTo>
                <a:lnTo>
                  <a:pt x="1643" y="432384"/>
                </a:lnTo>
                <a:lnTo>
                  <a:pt x="0" y="952235"/>
                </a:lnTo>
                <a:lnTo>
                  <a:pt x="6130" y="982628"/>
                </a:lnTo>
                <a:lnTo>
                  <a:pt x="59202" y="1045612"/>
                </a:lnTo>
                <a:lnTo>
                  <a:pt x="144068" y="1104898"/>
                </a:lnTo>
                <a:lnTo>
                  <a:pt x="143921" y="1104971"/>
                </a:lnTo>
                <a:lnTo>
                  <a:pt x="144141" y="1104971"/>
                </a:lnTo>
                <a:lnTo>
                  <a:pt x="339465" y="1221941"/>
                </a:lnTo>
                <a:lnTo>
                  <a:pt x="498937" y="1313698"/>
                </a:lnTo>
                <a:lnTo>
                  <a:pt x="524031" y="1329727"/>
                </a:lnTo>
                <a:lnTo>
                  <a:pt x="542705" y="1338351"/>
                </a:lnTo>
                <a:lnTo>
                  <a:pt x="564238" y="1342523"/>
                </a:lnTo>
                <a:lnTo>
                  <a:pt x="597908" y="1345194"/>
                </a:lnTo>
                <a:lnTo>
                  <a:pt x="597929" y="1328263"/>
                </a:lnTo>
                <a:lnTo>
                  <a:pt x="597939" y="1344472"/>
                </a:lnTo>
                <a:lnTo>
                  <a:pt x="637613" y="1338033"/>
                </a:lnTo>
                <a:lnTo>
                  <a:pt x="690088" y="1317963"/>
                </a:lnTo>
                <a:lnTo>
                  <a:pt x="857104" y="1221941"/>
                </a:lnTo>
                <a:lnTo>
                  <a:pt x="1052428" y="1104971"/>
                </a:lnTo>
                <a:lnTo>
                  <a:pt x="1052637" y="1104971"/>
                </a:lnTo>
                <a:lnTo>
                  <a:pt x="1052501" y="1104898"/>
                </a:lnTo>
                <a:lnTo>
                  <a:pt x="1116719" y="1062208"/>
                </a:lnTo>
                <a:lnTo>
                  <a:pt x="1122169" y="1058424"/>
                </a:lnTo>
                <a:lnTo>
                  <a:pt x="1172301" y="998099"/>
                </a:lnTo>
                <a:lnTo>
                  <a:pt x="1189768" y="952601"/>
                </a:lnTo>
                <a:lnTo>
                  <a:pt x="1196486" y="904998"/>
                </a:lnTo>
                <a:lnTo>
                  <a:pt x="1194926" y="432384"/>
                </a:lnTo>
                <a:lnTo>
                  <a:pt x="1189738" y="389832"/>
                </a:lnTo>
                <a:lnTo>
                  <a:pt x="1176665" y="353193"/>
                </a:lnTo>
                <a:lnTo>
                  <a:pt x="1142222" y="302122"/>
                </a:lnTo>
                <a:lnTo>
                  <a:pt x="1094626" y="262745"/>
                </a:lnTo>
                <a:lnTo>
                  <a:pt x="1017288" y="214569"/>
                </a:lnTo>
                <a:lnTo>
                  <a:pt x="687842" y="25444"/>
                </a:lnTo>
                <a:lnTo>
                  <a:pt x="637319" y="6269"/>
                </a:lnTo>
                <a:lnTo>
                  <a:pt x="599698" y="293"/>
                </a:lnTo>
                <a:lnTo>
                  <a:pt x="599698" y="0"/>
                </a:lnTo>
                <a:close/>
              </a:path>
            </a:pathLst>
          </a:custGeom>
          <a:solidFill>
            <a:srgbClr val="6BC4E8"/>
          </a:solidFill>
        </p:spPr>
        <p:txBody>
          <a:bodyPr wrap="square" lIns="0" tIns="0" rIns="0" bIns="0" rtlCol="0"/>
          <a:lstStyle/>
          <a:p>
            <a:endParaRPr sz="1092" dirty="0"/>
          </a:p>
        </p:txBody>
      </p:sp>
      <p:sp>
        <p:nvSpPr>
          <p:cNvPr id="85" name="Footer Placeholder 84">
            <a:extLst>
              <a:ext uri="{FF2B5EF4-FFF2-40B4-BE49-F238E27FC236}">
                <a16:creationId xmlns:a16="http://schemas.microsoft.com/office/drawing/2014/main" id="{06AF7B91-DD2F-A31D-82A9-16A9DDA0F449}"/>
              </a:ext>
            </a:extLst>
          </p:cNvPr>
          <p:cNvSpPr>
            <a:spLocks noGrp="1"/>
          </p:cNvSpPr>
          <p:nvPr>
            <p:ph type="ftr" sz="quarter" idx="10"/>
          </p:nvPr>
        </p:nvSpPr>
        <p:spPr/>
        <p:txBody>
          <a:bodyPr/>
          <a:lstStyle/>
          <a:p>
            <a:r>
              <a:rPr lang="en-GB"/>
              <a:t>Confidential and Proprietary</a:t>
            </a:r>
            <a:endParaRPr lang="en-GB" dirty="0"/>
          </a:p>
        </p:txBody>
      </p:sp>
      <p:sp>
        <p:nvSpPr>
          <p:cNvPr id="81" name="Slide Number Placeholder 80">
            <a:extLst>
              <a:ext uri="{FF2B5EF4-FFF2-40B4-BE49-F238E27FC236}">
                <a16:creationId xmlns:a16="http://schemas.microsoft.com/office/drawing/2014/main" id="{76AE4C49-7082-1B41-7553-BBBD11969622}"/>
              </a:ext>
            </a:extLst>
          </p:cNvPr>
          <p:cNvSpPr>
            <a:spLocks noGrp="1"/>
          </p:cNvSpPr>
          <p:nvPr>
            <p:ph type="sldNum" sz="quarter" idx="11"/>
          </p:nvPr>
        </p:nvSpPr>
        <p:spPr/>
        <p:txBody>
          <a:bodyPr/>
          <a:lstStyle/>
          <a:p>
            <a:fld id="{B6F15528-21DE-4FAA-801E-634DDDAF4B2B}" type="slidenum">
              <a:rPr lang="it-IT" smtClean="0"/>
              <a:pPr/>
              <a:t>13</a:t>
            </a:fld>
            <a:endParaRPr lang="it-IT" dirty="0"/>
          </a:p>
        </p:txBody>
      </p:sp>
      <p:grpSp>
        <p:nvGrpSpPr>
          <p:cNvPr id="183" name="Gruppo 182">
            <a:extLst>
              <a:ext uri="{FF2B5EF4-FFF2-40B4-BE49-F238E27FC236}">
                <a16:creationId xmlns:a16="http://schemas.microsoft.com/office/drawing/2014/main" id="{87FA3EBD-99C0-9087-B38B-AFF35C6E972C}"/>
              </a:ext>
            </a:extLst>
          </p:cNvPr>
          <p:cNvGrpSpPr/>
          <p:nvPr/>
        </p:nvGrpSpPr>
        <p:grpSpPr>
          <a:xfrm>
            <a:off x="8334360" y="1944002"/>
            <a:ext cx="401087" cy="490780"/>
            <a:chOff x="8313525" y="1840558"/>
            <a:chExt cx="401087" cy="490780"/>
          </a:xfrm>
        </p:grpSpPr>
        <p:sp>
          <p:nvSpPr>
            <p:cNvPr id="89" name="Figura a mano libera: forma 88">
              <a:extLst>
                <a:ext uri="{FF2B5EF4-FFF2-40B4-BE49-F238E27FC236}">
                  <a16:creationId xmlns:a16="http://schemas.microsoft.com/office/drawing/2014/main" id="{129B4E56-F98C-4606-4EB6-F46C14A27A55}"/>
                </a:ext>
              </a:extLst>
            </p:cNvPr>
            <p:cNvSpPr/>
            <p:nvPr/>
          </p:nvSpPr>
          <p:spPr>
            <a:xfrm>
              <a:off x="8313525" y="1840558"/>
              <a:ext cx="401087" cy="490780"/>
            </a:xfrm>
            <a:custGeom>
              <a:avLst/>
              <a:gdLst>
                <a:gd name="connsiteX0" fmla="*/ 173821 w 401087"/>
                <a:gd name="connsiteY0" fmla="*/ 112511 h 490780"/>
                <a:gd name="connsiteX1" fmla="*/ 163154 w 401087"/>
                <a:gd name="connsiteY1" fmla="*/ 120576 h 490780"/>
                <a:gd name="connsiteX2" fmla="*/ 162709 w 401087"/>
                <a:gd name="connsiteY2" fmla="*/ 123687 h 490780"/>
                <a:gd name="connsiteX3" fmla="*/ 172107 w 401087"/>
                <a:gd name="connsiteY3" fmla="*/ 134609 h 490780"/>
                <a:gd name="connsiteX4" fmla="*/ 173885 w 401087"/>
                <a:gd name="connsiteY4" fmla="*/ 134800 h 490780"/>
                <a:gd name="connsiteX5" fmla="*/ 184299 w 401087"/>
                <a:gd name="connsiteY5" fmla="*/ 127688 h 490780"/>
                <a:gd name="connsiteX6" fmla="*/ 184997 w 401087"/>
                <a:gd name="connsiteY6" fmla="*/ 123687 h 490780"/>
                <a:gd name="connsiteX7" fmla="*/ 176488 w 401087"/>
                <a:gd name="connsiteY7" fmla="*/ 112829 h 490780"/>
                <a:gd name="connsiteX8" fmla="*/ 173821 w 401087"/>
                <a:gd name="connsiteY8" fmla="*/ 112511 h 490780"/>
                <a:gd name="connsiteX9" fmla="*/ 173821 w 401087"/>
                <a:gd name="connsiteY9" fmla="*/ 142356 h 490780"/>
                <a:gd name="connsiteX10" fmla="*/ 170710 w 401087"/>
                <a:gd name="connsiteY10" fmla="*/ 142039 h 490780"/>
                <a:gd name="connsiteX11" fmla="*/ 155089 w 401087"/>
                <a:gd name="connsiteY11" fmla="*/ 123687 h 490780"/>
                <a:gd name="connsiteX12" fmla="*/ 155851 w 401087"/>
                <a:gd name="connsiteY12" fmla="*/ 118544 h 490780"/>
                <a:gd name="connsiteX13" fmla="*/ 173821 w 401087"/>
                <a:gd name="connsiteY13" fmla="*/ 104955 h 490780"/>
                <a:gd name="connsiteX14" fmla="*/ 178330 w 401087"/>
                <a:gd name="connsiteY14" fmla="*/ 105526 h 490780"/>
                <a:gd name="connsiteX15" fmla="*/ 192554 w 401087"/>
                <a:gd name="connsiteY15" fmla="*/ 123687 h 490780"/>
                <a:gd name="connsiteX16" fmla="*/ 191347 w 401087"/>
                <a:gd name="connsiteY16" fmla="*/ 130355 h 490780"/>
                <a:gd name="connsiteX17" fmla="*/ 173821 w 401087"/>
                <a:gd name="connsiteY17" fmla="*/ 142356 h 490780"/>
                <a:gd name="connsiteX18" fmla="*/ 296059 w 401087"/>
                <a:gd name="connsiteY18" fmla="*/ 183123 h 490780"/>
                <a:gd name="connsiteX19" fmla="*/ 287741 w 401087"/>
                <a:gd name="connsiteY19" fmla="*/ 186870 h 490780"/>
                <a:gd name="connsiteX20" fmla="*/ 284883 w 401087"/>
                <a:gd name="connsiteY20" fmla="*/ 194299 h 490780"/>
                <a:gd name="connsiteX21" fmla="*/ 288312 w 401087"/>
                <a:gd name="connsiteY21" fmla="*/ 202300 h 490780"/>
                <a:gd name="connsiteX22" fmla="*/ 304441 w 401087"/>
                <a:gd name="connsiteY22" fmla="*/ 201538 h 490780"/>
                <a:gd name="connsiteX23" fmla="*/ 307171 w 401087"/>
                <a:gd name="connsiteY23" fmla="*/ 194299 h 490780"/>
                <a:gd name="connsiteX24" fmla="*/ 305012 w 401087"/>
                <a:gd name="connsiteY24" fmla="*/ 187759 h 490780"/>
                <a:gd name="connsiteX25" fmla="*/ 295995 w 401087"/>
                <a:gd name="connsiteY25" fmla="*/ 183123 h 490780"/>
                <a:gd name="connsiteX26" fmla="*/ 296059 w 401087"/>
                <a:gd name="connsiteY26" fmla="*/ 212905 h 490780"/>
                <a:gd name="connsiteX27" fmla="*/ 283105 w 401087"/>
                <a:gd name="connsiteY27" fmla="*/ 207698 h 490780"/>
                <a:gd name="connsiteX28" fmla="*/ 277326 w 401087"/>
                <a:gd name="connsiteY28" fmla="*/ 194299 h 490780"/>
                <a:gd name="connsiteX29" fmla="*/ 282025 w 401087"/>
                <a:gd name="connsiteY29" fmla="*/ 181980 h 490780"/>
                <a:gd name="connsiteX30" fmla="*/ 296059 w 401087"/>
                <a:gd name="connsiteY30" fmla="*/ 175567 h 490780"/>
                <a:gd name="connsiteX31" fmla="*/ 311235 w 401087"/>
                <a:gd name="connsiteY31" fmla="*/ 183377 h 490780"/>
                <a:gd name="connsiteX32" fmla="*/ 314792 w 401087"/>
                <a:gd name="connsiteY32" fmla="*/ 194299 h 490780"/>
                <a:gd name="connsiteX33" fmla="*/ 310219 w 401087"/>
                <a:gd name="connsiteY33" fmla="*/ 206428 h 490780"/>
                <a:gd name="connsiteX34" fmla="*/ 296059 w 401087"/>
                <a:gd name="connsiteY34" fmla="*/ 212905 h 490780"/>
                <a:gd name="connsiteX35" fmla="*/ 215287 w 401087"/>
                <a:gd name="connsiteY35" fmla="*/ 171820 h 490780"/>
                <a:gd name="connsiteX36" fmla="*/ 191982 w 401087"/>
                <a:gd name="connsiteY36" fmla="*/ 194998 h 490780"/>
                <a:gd name="connsiteX37" fmla="*/ 215287 w 401087"/>
                <a:gd name="connsiteY37" fmla="*/ 218175 h 490780"/>
                <a:gd name="connsiteX38" fmla="*/ 238592 w 401087"/>
                <a:gd name="connsiteY38" fmla="*/ 194998 h 490780"/>
                <a:gd name="connsiteX39" fmla="*/ 215287 w 401087"/>
                <a:gd name="connsiteY39" fmla="*/ 171820 h 490780"/>
                <a:gd name="connsiteX40" fmla="*/ 215287 w 401087"/>
                <a:gd name="connsiteY40" fmla="*/ 225732 h 490780"/>
                <a:gd name="connsiteX41" fmla="*/ 184426 w 401087"/>
                <a:gd name="connsiteY41" fmla="*/ 194998 h 490780"/>
                <a:gd name="connsiteX42" fmla="*/ 215287 w 401087"/>
                <a:gd name="connsiteY42" fmla="*/ 164264 h 490780"/>
                <a:gd name="connsiteX43" fmla="*/ 246148 w 401087"/>
                <a:gd name="connsiteY43" fmla="*/ 194998 h 490780"/>
                <a:gd name="connsiteX44" fmla="*/ 215287 w 401087"/>
                <a:gd name="connsiteY44" fmla="*/ 225732 h 490780"/>
                <a:gd name="connsiteX45" fmla="*/ 177378 w 401087"/>
                <a:gd name="connsiteY45" fmla="*/ 284596 h 490780"/>
                <a:gd name="connsiteX46" fmla="*/ 173694 w 401087"/>
                <a:gd name="connsiteY46" fmla="*/ 281675 h 490780"/>
                <a:gd name="connsiteX47" fmla="*/ 176488 w 401087"/>
                <a:gd name="connsiteY47" fmla="*/ 277103 h 490780"/>
                <a:gd name="connsiteX48" fmla="*/ 184997 w 401087"/>
                <a:gd name="connsiteY48" fmla="*/ 266372 h 490780"/>
                <a:gd name="connsiteX49" fmla="*/ 184235 w 401087"/>
                <a:gd name="connsiteY49" fmla="*/ 262308 h 490780"/>
                <a:gd name="connsiteX50" fmla="*/ 172234 w 401087"/>
                <a:gd name="connsiteY50" fmla="*/ 255450 h 490780"/>
                <a:gd name="connsiteX51" fmla="*/ 162709 w 401087"/>
                <a:gd name="connsiteY51" fmla="*/ 266372 h 490780"/>
                <a:gd name="connsiteX52" fmla="*/ 163154 w 401087"/>
                <a:gd name="connsiteY52" fmla="*/ 269356 h 490780"/>
                <a:gd name="connsiteX53" fmla="*/ 160550 w 401087"/>
                <a:gd name="connsiteY53" fmla="*/ 274055 h 490780"/>
                <a:gd name="connsiteX54" fmla="*/ 155851 w 401087"/>
                <a:gd name="connsiteY54" fmla="*/ 271515 h 490780"/>
                <a:gd name="connsiteX55" fmla="*/ 155089 w 401087"/>
                <a:gd name="connsiteY55" fmla="*/ 266372 h 490780"/>
                <a:gd name="connsiteX56" fmla="*/ 170900 w 401087"/>
                <a:gd name="connsiteY56" fmla="*/ 247957 h 490780"/>
                <a:gd name="connsiteX57" fmla="*/ 173821 w 401087"/>
                <a:gd name="connsiteY57" fmla="*/ 247703 h 490780"/>
                <a:gd name="connsiteX58" fmla="*/ 191347 w 401087"/>
                <a:gd name="connsiteY58" fmla="*/ 259641 h 490780"/>
                <a:gd name="connsiteX59" fmla="*/ 192554 w 401087"/>
                <a:gd name="connsiteY59" fmla="*/ 266308 h 490780"/>
                <a:gd name="connsiteX60" fmla="*/ 178267 w 401087"/>
                <a:gd name="connsiteY60" fmla="*/ 284406 h 490780"/>
                <a:gd name="connsiteX61" fmla="*/ 177441 w 401087"/>
                <a:gd name="connsiteY61" fmla="*/ 284533 h 490780"/>
                <a:gd name="connsiteX62" fmla="*/ 124672 w 401087"/>
                <a:gd name="connsiteY62" fmla="*/ 412549 h 490780"/>
                <a:gd name="connsiteX63" fmla="*/ 138769 w 401087"/>
                <a:gd name="connsiteY63" fmla="*/ 426519 h 490780"/>
                <a:gd name="connsiteX64" fmla="*/ 138769 w 401087"/>
                <a:gd name="connsiteY64" fmla="*/ 476874 h 490780"/>
                <a:gd name="connsiteX65" fmla="*/ 145246 w 401087"/>
                <a:gd name="connsiteY65" fmla="*/ 483288 h 490780"/>
                <a:gd name="connsiteX66" fmla="*/ 303361 w 401087"/>
                <a:gd name="connsiteY66" fmla="*/ 483288 h 490780"/>
                <a:gd name="connsiteX67" fmla="*/ 309838 w 401087"/>
                <a:gd name="connsiteY67" fmla="*/ 476874 h 490780"/>
                <a:gd name="connsiteX68" fmla="*/ 309838 w 401087"/>
                <a:gd name="connsiteY68" fmla="*/ 368289 h 490780"/>
                <a:gd name="connsiteX69" fmla="*/ 322729 w 401087"/>
                <a:gd name="connsiteY69" fmla="*/ 341683 h 490780"/>
                <a:gd name="connsiteX70" fmla="*/ 341779 w 401087"/>
                <a:gd name="connsiteY70" fmla="*/ 324093 h 490780"/>
                <a:gd name="connsiteX71" fmla="*/ 393658 w 401087"/>
                <a:gd name="connsiteY71" fmla="*/ 193029 h 490780"/>
                <a:gd name="connsiteX72" fmla="*/ 350542 w 401087"/>
                <a:gd name="connsiteY72" fmla="*/ 72125 h 490780"/>
                <a:gd name="connsiteX73" fmla="*/ 169313 w 401087"/>
                <a:gd name="connsiteY73" fmla="*/ 13197 h 490780"/>
                <a:gd name="connsiteX74" fmla="*/ 36026 w 401087"/>
                <a:gd name="connsiteY74" fmla="*/ 162803 h 490780"/>
                <a:gd name="connsiteX75" fmla="*/ 42122 w 401087"/>
                <a:gd name="connsiteY75" fmla="*/ 184393 h 490780"/>
                <a:gd name="connsiteX76" fmla="*/ 46186 w 401087"/>
                <a:gd name="connsiteY76" fmla="*/ 216969 h 490780"/>
                <a:gd name="connsiteX77" fmla="*/ 10817 w 401087"/>
                <a:gd name="connsiteY77" fmla="*/ 271515 h 490780"/>
                <a:gd name="connsiteX78" fmla="*/ 8658 w 401087"/>
                <a:gd name="connsiteY78" fmla="*/ 286755 h 490780"/>
                <a:gd name="connsiteX79" fmla="*/ 18945 w 401087"/>
                <a:gd name="connsiteY79" fmla="*/ 295772 h 490780"/>
                <a:gd name="connsiteX80" fmla="*/ 39201 w 401087"/>
                <a:gd name="connsiteY80" fmla="*/ 301487 h 490780"/>
                <a:gd name="connsiteX81" fmla="*/ 41360 w 401087"/>
                <a:gd name="connsiteY81" fmla="*/ 303075 h 490780"/>
                <a:gd name="connsiteX82" fmla="*/ 41678 w 401087"/>
                <a:gd name="connsiteY82" fmla="*/ 324093 h 490780"/>
                <a:gd name="connsiteX83" fmla="*/ 49806 w 401087"/>
                <a:gd name="connsiteY83" fmla="*/ 331904 h 490780"/>
                <a:gd name="connsiteX84" fmla="*/ 52854 w 401087"/>
                <a:gd name="connsiteY84" fmla="*/ 334126 h 490780"/>
                <a:gd name="connsiteX85" fmla="*/ 52409 w 401087"/>
                <a:gd name="connsiteY85" fmla="*/ 337873 h 490780"/>
                <a:gd name="connsiteX86" fmla="*/ 48282 w 401087"/>
                <a:gd name="connsiteY86" fmla="*/ 352732 h 490780"/>
                <a:gd name="connsiteX87" fmla="*/ 58759 w 401087"/>
                <a:gd name="connsiteY87" fmla="*/ 359082 h 490780"/>
                <a:gd name="connsiteX88" fmla="*/ 61807 w 401087"/>
                <a:gd name="connsiteY88" fmla="*/ 362765 h 490780"/>
                <a:gd name="connsiteX89" fmla="*/ 61807 w 401087"/>
                <a:gd name="connsiteY89" fmla="*/ 398769 h 490780"/>
                <a:gd name="connsiteX90" fmla="*/ 70951 w 401087"/>
                <a:gd name="connsiteY90" fmla="*/ 411596 h 490780"/>
                <a:gd name="connsiteX91" fmla="*/ 76158 w 401087"/>
                <a:gd name="connsiteY91" fmla="*/ 412485 h 490780"/>
                <a:gd name="connsiteX92" fmla="*/ 124926 w 401087"/>
                <a:gd name="connsiteY92" fmla="*/ 412485 h 490780"/>
                <a:gd name="connsiteX93" fmla="*/ 303361 w 401087"/>
                <a:gd name="connsiteY93" fmla="*/ 490781 h 490780"/>
                <a:gd name="connsiteX94" fmla="*/ 145246 w 401087"/>
                <a:gd name="connsiteY94" fmla="*/ 490781 h 490780"/>
                <a:gd name="connsiteX95" fmla="*/ 131213 w 401087"/>
                <a:gd name="connsiteY95" fmla="*/ 476811 h 490780"/>
                <a:gd name="connsiteX96" fmla="*/ 131213 w 401087"/>
                <a:gd name="connsiteY96" fmla="*/ 426455 h 490780"/>
                <a:gd name="connsiteX97" fmla="*/ 124672 w 401087"/>
                <a:gd name="connsiteY97" fmla="*/ 420042 h 490780"/>
                <a:gd name="connsiteX98" fmla="*/ 76158 w 401087"/>
                <a:gd name="connsiteY98" fmla="*/ 420042 h 490780"/>
                <a:gd name="connsiteX99" fmla="*/ 68031 w 401087"/>
                <a:gd name="connsiteY99" fmla="*/ 418645 h 490780"/>
                <a:gd name="connsiteX100" fmla="*/ 53997 w 401087"/>
                <a:gd name="connsiteY100" fmla="*/ 398769 h 490780"/>
                <a:gd name="connsiteX101" fmla="*/ 53997 w 401087"/>
                <a:gd name="connsiteY101" fmla="*/ 365749 h 490780"/>
                <a:gd name="connsiteX102" fmla="*/ 40916 w 401087"/>
                <a:gd name="connsiteY102" fmla="*/ 355399 h 490780"/>
                <a:gd name="connsiteX103" fmla="*/ 43266 w 401087"/>
                <a:gd name="connsiteY103" fmla="*/ 337873 h 490780"/>
                <a:gd name="connsiteX104" fmla="*/ 33613 w 401087"/>
                <a:gd name="connsiteY104" fmla="*/ 323522 h 490780"/>
                <a:gd name="connsiteX105" fmla="*/ 34439 w 401087"/>
                <a:gd name="connsiteY105" fmla="*/ 320791 h 490780"/>
                <a:gd name="connsiteX106" fmla="*/ 35328 w 401087"/>
                <a:gd name="connsiteY106" fmla="*/ 308282 h 490780"/>
                <a:gd name="connsiteX107" fmla="*/ 16469 w 401087"/>
                <a:gd name="connsiteY107" fmla="*/ 302948 h 490780"/>
                <a:gd name="connsiteX108" fmla="*/ 1292 w 401087"/>
                <a:gd name="connsiteY108" fmla="*/ 289295 h 490780"/>
                <a:gd name="connsiteX109" fmla="*/ 4213 w 401087"/>
                <a:gd name="connsiteY109" fmla="*/ 267388 h 490780"/>
                <a:gd name="connsiteX110" fmla="*/ 39456 w 401087"/>
                <a:gd name="connsiteY110" fmla="*/ 213095 h 490780"/>
                <a:gd name="connsiteX111" fmla="*/ 35709 w 401087"/>
                <a:gd name="connsiteY111" fmla="*/ 188648 h 490780"/>
                <a:gd name="connsiteX112" fmla="*/ 28470 w 401087"/>
                <a:gd name="connsiteY112" fmla="*/ 160771 h 490780"/>
                <a:gd name="connsiteX113" fmla="*/ 167281 w 401087"/>
                <a:gd name="connsiteY113" fmla="*/ 5831 h 490780"/>
                <a:gd name="connsiteX114" fmla="*/ 356257 w 401087"/>
                <a:gd name="connsiteY114" fmla="*/ 67299 h 490780"/>
                <a:gd name="connsiteX115" fmla="*/ 401088 w 401087"/>
                <a:gd name="connsiteY115" fmla="*/ 192966 h 490780"/>
                <a:gd name="connsiteX116" fmla="*/ 347176 w 401087"/>
                <a:gd name="connsiteY116" fmla="*/ 329173 h 490780"/>
                <a:gd name="connsiteX117" fmla="*/ 327364 w 401087"/>
                <a:gd name="connsiteY117" fmla="*/ 347461 h 490780"/>
                <a:gd name="connsiteX118" fmla="*/ 317331 w 401087"/>
                <a:gd name="connsiteY118" fmla="*/ 368226 h 490780"/>
                <a:gd name="connsiteX119" fmla="*/ 317331 w 401087"/>
                <a:gd name="connsiteY119" fmla="*/ 476811 h 490780"/>
                <a:gd name="connsiteX120" fmla="*/ 303298 w 401087"/>
                <a:gd name="connsiteY120" fmla="*/ 490781 h 490780"/>
                <a:gd name="connsiteX121" fmla="*/ 303298 w 401087"/>
                <a:gd name="connsiteY121" fmla="*/ 490781 h 490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401087" h="490780">
                  <a:moveTo>
                    <a:pt x="173821" y="112511"/>
                  </a:moveTo>
                  <a:cubicBezTo>
                    <a:pt x="168869" y="112511"/>
                    <a:pt x="164487" y="115813"/>
                    <a:pt x="163154" y="120576"/>
                  </a:cubicBezTo>
                  <a:cubicBezTo>
                    <a:pt x="162836" y="121719"/>
                    <a:pt x="162709" y="122735"/>
                    <a:pt x="162709" y="123687"/>
                  </a:cubicBezTo>
                  <a:cubicBezTo>
                    <a:pt x="162709" y="129148"/>
                    <a:pt x="166773" y="133847"/>
                    <a:pt x="172107" y="134609"/>
                  </a:cubicBezTo>
                  <a:cubicBezTo>
                    <a:pt x="172806" y="134736"/>
                    <a:pt x="173377" y="134800"/>
                    <a:pt x="173885" y="134800"/>
                  </a:cubicBezTo>
                  <a:cubicBezTo>
                    <a:pt x="178520" y="134800"/>
                    <a:pt x="182584" y="132006"/>
                    <a:pt x="184299" y="127688"/>
                  </a:cubicBezTo>
                  <a:cubicBezTo>
                    <a:pt x="184744" y="126354"/>
                    <a:pt x="184997" y="125021"/>
                    <a:pt x="184997" y="123687"/>
                  </a:cubicBezTo>
                  <a:cubicBezTo>
                    <a:pt x="184997" y="118544"/>
                    <a:pt x="181505" y="114099"/>
                    <a:pt x="176488" y="112829"/>
                  </a:cubicBezTo>
                  <a:cubicBezTo>
                    <a:pt x="175599" y="112638"/>
                    <a:pt x="174710" y="112511"/>
                    <a:pt x="173821" y="112511"/>
                  </a:cubicBezTo>
                  <a:moveTo>
                    <a:pt x="173821" y="142356"/>
                  </a:moveTo>
                  <a:cubicBezTo>
                    <a:pt x="172806" y="142356"/>
                    <a:pt x="171726" y="142229"/>
                    <a:pt x="170710" y="142039"/>
                  </a:cubicBezTo>
                  <a:cubicBezTo>
                    <a:pt x="161883" y="140769"/>
                    <a:pt x="155089" y="132831"/>
                    <a:pt x="155089" y="123687"/>
                  </a:cubicBezTo>
                  <a:cubicBezTo>
                    <a:pt x="155089" y="122036"/>
                    <a:pt x="155343" y="120322"/>
                    <a:pt x="155851" y="118544"/>
                  </a:cubicBezTo>
                  <a:cubicBezTo>
                    <a:pt x="158073" y="110543"/>
                    <a:pt x="165503" y="104955"/>
                    <a:pt x="173821" y="104955"/>
                  </a:cubicBezTo>
                  <a:cubicBezTo>
                    <a:pt x="175345" y="104955"/>
                    <a:pt x="176933" y="105145"/>
                    <a:pt x="178330" y="105526"/>
                  </a:cubicBezTo>
                  <a:cubicBezTo>
                    <a:pt x="186648" y="107558"/>
                    <a:pt x="192554" y="114988"/>
                    <a:pt x="192554" y="123687"/>
                  </a:cubicBezTo>
                  <a:cubicBezTo>
                    <a:pt x="192554" y="125910"/>
                    <a:pt x="192173" y="128132"/>
                    <a:pt x="191347" y="130355"/>
                  </a:cubicBezTo>
                  <a:cubicBezTo>
                    <a:pt x="188490" y="137657"/>
                    <a:pt x="181569" y="142356"/>
                    <a:pt x="173821" y="142356"/>
                  </a:cubicBezTo>
                  <a:moveTo>
                    <a:pt x="296059" y="183123"/>
                  </a:moveTo>
                  <a:cubicBezTo>
                    <a:pt x="292820" y="183123"/>
                    <a:pt x="289772" y="184520"/>
                    <a:pt x="287741" y="186870"/>
                  </a:cubicBezTo>
                  <a:cubicBezTo>
                    <a:pt x="285899" y="188965"/>
                    <a:pt x="284883" y="191505"/>
                    <a:pt x="284883" y="194299"/>
                  </a:cubicBezTo>
                  <a:cubicBezTo>
                    <a:pt x="284883" y="197347"/>
                    <a:pt x="286089" y="200205"/>
                    <a:pt x="288312" y="202300"/>
                  </a:cubicBezTo>
                  <a:cubicBezTo>
                    <a:pt x="292757" y="206618"/>
                    <a:pt x="300377" y="206237"/>
                    <a:pt x="304441" y="201538"/>
                  </a:cubicBezTo>
                  <a:cubicBezTo>
                    <a:pt x="306218" y="199506"/>
                    <a:pt x="307171" y="197030"/>
                    <a:pt x="307171" y="194299"/>
                  </a:cubicBezTo>
                  <a:cubicBezTo>
                    <a:pt x="307171" y="191886"/>
                    <a:pt x="306473" y="189727"/>
                    <a:pt x="305012" y="187759"/>
                  </a:cubicBezTo>
                  <a:cubicBezTo>
                    <a:pt x="302917" y="184774"/>
                    <a:pt x="299679" y="183123"/>
                    <a:pt x="295995" y="183123"/>
                  </a:cubicBezTo>
                  <a:close/>
                  <a:moveTo>
                    <a:pt x="296059" y="212905"/>
                  </a:moveTo>
                  <a:cubicBezTo>
                    <a:pt x="291169" y="212905"/>
                    <a:pt x="286597" y="211063"/>
                    <a:pt x="283105" y="207698"/>
                  </a:cubicBezTo>
                  <a:cubicBezTo>
                    <a:pt x="279422" y="204205"/>
                    <a:pt x="277326" y="199443"/>
                    <a:pt x="277326" y="194299"/>
                  </a:cubicBezTo>
                  <a:cubicBezTo>
                    <a:pt x="277326" y="189664"/>
                    <a:pt x="278914" y="185409"/>
                    <a:pt x="282025" y="181980"/>
                  </a:cubicBezTo>
                  <a:cubicBezTo>
                    <a:pt x="285391" y="177916"/>
                    <a:pt x="290598" y="175567"/>
                    <a:pt x="296059" y="175567"/>
                  </a:cubicBezTo>
                  <a:cubicBezTo>
                    <a:pt x="302155" y="175567"/>
                    <a:pt x="307806" y="178488"/>
                    <a:pt x="311235" y="183377"/>
                  </a:cubicBezTo>
                  <a:cubicBezTo>
                    <a:pt x="313521" y="186552"/>
                    <a:pt x="314792" y="190362"/>
                    <a:pt x="314792" y="194299"/>
                  </a:cubicBezTo>
                  <a:cubicBezTo>
                    <a:pt x="314792" y="198871"/>
                    <a:pt x="313204" y="203062"/>
                    <a:pt x="310219" y="206428"/>
                  </a:cubicBezTo>
                  <a:cubicBezTo>
                    <a:pt x="306727" y="210492"/>
                    <a:pt x="301520" y="212905"/>
                    <a:pt x="296059" y="212905"/>
                  </a:cubicBezTo>
                  <a:moveTo>
                    <a:pt x="215287" y="171820"/>
                  </a:moveTo>
                  <a:cubicBezTo>
                    <a:pt x="202460" y="171820"/>
                    <a:pt x="191982" y="182234"/>
                    <a:pt x="191982" y="194998"/>
                  </a:cubicBezTo>
                  <a:cubicBezTo>
                    <a:pt x="191982" y="207761"/>
                    <a:pt x="202396" y="218175"/>
                    <a:pt x="215287" y="218175"/>
                  </a:cubicBezTo>
                  <a:cubicBezTo>
                    <a:pt x="228178" y="218175"/>
                    <a:pt x="238592" y="207761"/>
                    <a:pt x="238592" y="194998"/>
                  </a:cubicBezTo>
                  <a:cubicBezTo>
                    <a:pt x="238592" y="182234"/>
                    <a:pt x="228114" y="171820"/>
                    <a:pt x="215287" y="171820"/>
                  </a:cubicBezTo>
                  <a:moveTo>
                    <a:pt x="215287" y="225732"/>
                  </a:moveTo>
                  <a:cubicBezTo>
                    <a:pt x="198268" y="225732"/>
                    <a:pt x="184426" y="211952"/>
                    <a:pt x="184426" y="194998"/>
                  </a:cubicBezTo>
                  <a:cubicBezTo>
                    <a:pt x="184426" y="178043"/>
                    <a:pt x="198268" y="164264"/>
                    <a:pt x="215287" y="164264"/>
                  </a:cubicBezTo>
                  <a:cubicBezTo>
                    <a:pt x="232305" y="164264"/>
                    <a:pt x="246148" y="178043"/>
                    <a:pt x="246148" y="194998"/>
                  </a:cubicBezTo>
                  <a:cubicBezTo>
                    <a:pt x="246148" y="211952"/>
                    <a:pt x="232305" y="225732"/>
                    <a:pt x="215287" y="225732"/>
                  </a:cubicBezTo>
                  <a:moveTo>
                    <a:pt x="177378" y="284596"/>
                  </a:moveTo>
                  <a:cubicBezTo>
                    <a:pt x="175663" y="284596"/>
                    <a:pt x="174075" y="283453"/>
                    <a:pt x="173694" y="281675"/>
                  </a:cubicBezTo>
                  <a:cubicBezTo>
                    <a:pt x="173186" y="279643"/>
                    <a:pt x="174456" y="277611"/>
                    <a:pt x="176488" y="277103"/>
                  </a:cubicBezTo>
                  <a:cubicBezTo>
                    <a:pt x="181505" y="275897"/>
                    <a:pt x="184997" y="271452"/>
                    <a:pt x="184997" y="266372"/>
                  </a:cubicBezTo>
                  <a:cubicBezTo>
                    <a:pt x="184997" y="265038"/>
                    <a:pt x="184744" y="263705"/>
                    <a:pt x="184235" y="262308"/>
                  </a:cubicBezTo>
                  <a:cubicBezTo>
                    <a:pt x="182457" y="257672"/>
                    <a:pt x="177378" y="254370"/>
                    <a:pt x="172234" y="255450"/>
                  </a:cubicBezTo>
                  <a:cubicBezTo>
                    <a:pt x="166709" y="256275"/>
                    <a:pt x="162709" y="260974"/>
                    <a:pt x="162709" y="266372"/>
                  </a:cubicBezTo>
                  <a:cubicBezTo>
                    <a:pt x="162709" y="267324"/>
                    <a:pt x="162836" y="268340"/>
                    <a:pt x="163154" y="269356"/>
                  </a:cubicBezTo>
                  <a:cubicBezTo>
                    <a:pt x="163725" y="271388"/>
                    <a:pt x="162582" y="273420"/>
                    <a:pt x="160550" y="274055"/>
                  </a:cubicBezTo>
                  <a:cubicBezTo>
                    <a:pt x="158581" y="274627"/>
                    <a:pt x="156422" y="273484"/>
                    <a:pt x="155851" y="271515"/>
                  </a:cubicBezTo>
                  <a:cubicBezTo>
                    <a:pt x="155343" y="269801"/>
                    <a:pt x="155089" y="268086"/>
                    <a:pt x="155089" y="266372"/>
                  </a:cubicBezTo>
                  <a:cubicBezTo>
                    <a:pt x="155089" y="257228"/>
                    <a:pt x="161883" y="249354"/>
                    <a:pt x="170900" y="247957"/>
                  </a:cubicBezTo>
                  <a:cubicBezTo>
                    <a:pt x="171726" y="247830"/>
                    <a:pt x="172806" y="247703"/>
                    <a:pt x="173821" y="247703"/>
                  </a:cubicBezTo>
                  <a:cubicBezTo>
                    <a:pt x="181569" y="247703"/>
                    <a:pt x="188617" y="252529"/>
                    <a:pt x="191347" y="259641"/>
                  </a:cubicBezTo>
                  <a:cubicBezTo>
                    <a:pt x="192173" y="261863"/>
                    <a:pt x="192554" y="264149"/>
                    <a:pt x="192554" y="266308"/>
                  </a:cubicBezTo>
                  <a:cubicBezTo>
                    <a:pt x="192554" y="274881"/>
                    <a:pt x="186712" y="282374"/>
                    <a:pt x="178267" y="284406"/>
                  </a:cubicBezTo>
                  <a:cubicBezTo>
                    <a:pt x="178012" y="284533"/>
                    <a:pt x="177695" y="284533"/>
                    <a:pt x="177441" y="284533"/>
                  </a:cubicBezTo>
                  <a:moveTo>
                    <a:pt x="124672" y="412549"/>
                  </a:moveTo>
                  <a:cubicBezTo>
                    <a:pt x="132419" y="412549"/>
                    <a:pt x="138769" y="418772"/>
                    <a:pt x="138769" y="426519"/>
                  </a:cubicBezTo>
                  <a:lnTo>
                    <a:pt x="138769" y="476874"/>
                  </a:lnTo>
                  <a:cubicBezTo>
                    <a:pt x="138769" y="480430"/>
                    <a:pt x="141691" y="483288"/>
                    <a:pt x="145246" y="483288"/>
                  </a:cubicBezTo>
                  <a:lnTo>
                    <a:pt x="303361" y="483288"/>
                  </a:lnTo>
                  <a:cubicBezTo>
                    <a:pt x="306981" y="483288"/>
                    <a:pt x="309838" y="480430"/>
                    <a:pt x="309838" y="476874"/>
                  </a:cubicBezTo>
                  <a:lnTo>
                    <a:pt x="309838" y="368289"/>
                  </a:lnTo>
                  <a:cubicBezTo>
                    <a:pt x="309838" y="357939"/>
                    <a:pt x="314537" y="348223"/>
                    <a:pt x="322729" y="341683"/>
                  </a:cubicBezTo>
                  <a:cubicBezTo>
                    <a:pt x="329714" y="336031"/>
                    <a:pt x="336128" y="330126"/>
                    <a:pt x="341779" y="324093"/>
                  </a:cubicBezTo>
                  <a:cubicBezTo>
                    <a:pt x="375244" y="288660"/>
                    <a:pt x="393658" y="242115"/>
                    <a:pt x="393658" y="193029"/>
                  </a:cubicBezTo>
                  <a:cubicBezTo>
                    <a:pt x="393658" y="149024"/>
                    <a:pt x="378355" y="106098"/>
                    <a:pt x="350542" y="72125"/>
                  </a:cubicBezTo>
                  <a:cubicBezTo>
                    <a:pt x="307171" y="19166"/>
                    <a:pt x="235988" y="-3948"/>
                    <a:pt x="169313" y="13197"/>
                  </a:cubicBezTo>
                  <a:cubicBezTo>
                    <a:pt x="102956" y="30152"/>
                    <a:pt x="58061" y="80444"/>
                    <a:pt x="36026" y="162803"/>
                  </a:cubicBezTo>
                  <a:cubicBezTo>
                    <a:pt x="33931" y="170614"/>
                    <a:pt x="38185" y="178869"/>
                    <a:pt x="42122" y="184393"/>
                  </a:cubicBezTo>
                  <a:cubicBezTo>
                    <a:pt x="50123" y="196077"/>
                    <a:pt x="51457" y="206999"/>
                    <a:pt x="46186" y="216969"/>
                  </a:cubicBezTo>
                  <a:lnTo>
                    <a:pt x="10817" y="271515"/>
                  </a:lnTo>
                  <a:cubicBezTo>
                    <a:pt x="7768" y="276214"/>
                    <a:pt x="6944" y="281929"/>
                    <a:pt x="8658" y="286755"/>
                  </a:cubicBezTo>
                  <a:cubicBezTo>
                    <a:pt x="10309" y="291010"/>
                    <a:pt x="13801" y="294058"/>
                    <a:pt x="18945" y="295772"/>
                  </a:cubicBezTo>
                  <a:lnTo>
                    <a:pt x="39201" y="301487"/>
                  </a:lnTo>
                  <a:cubicBezTo>
                    <a:pt x="40091" y="301741"/>
                    <a:pt x="40853" y="302313"/>
                    <a:pt x="41360" y="303075"/>
                  </a:cubicBezTo>
                  <a:cubicBezTo>
                    <a:pt x="41678" y="303519"/>
                    <a:pt x="48282" y="314124"/>
                    <a:pt x="41678" y="324093"/>
                  </a:cubicBezTo>
                  <a:cubicBezTo>
                    <a:pt x="42249" y="326506"/>
                    <a:pt x="44091" y="331269"/>
                    <a:pt x="49806" y="331904"/>
                  </a:cubicBezTo>
                  <a:cubicBezTo>
                    <a:pt x="51139" y="332031"/>
                    <a:pt x="52346" y="332920"/>
                    <a:pt x="52854" y="334126"/>
                  </a:cubicBezTo>
                  <a:cubicBezTo>
                    <a:pt x="53362" y="335396"/>
                    <a:pt x="53235" y="336793"/>
                    <a:pt x="52409" y="337873"/>
                  </a:cubicBezTo>
                  <a:cubicBezTo>
                    <a:pt x="50568" y="340286"/>
                    <a:pt x="46313" y="347715"/>
                    <a:pt x="48282" y="352732"/>
                  </a:cubicBezTo>
                  <a:cubicBezTo>
                    <a:pt x="49488" y="355780"/>
                    <a:pt x="52981" y="357939"/>
                    <a:pt x="58759" y="359082"/>
                  </a:cubicBezTo>
                  <a:cubicBezTo>
                    <a:pt x="60537" y="359463"/>
                    <a:pt x="61807" y="360987"/>
                    <a:pt x="61807" y="362765"/>
                  </a:cubicBezTo>
                  <a:lnTo>
                    <a:pt x="61807" y="398769"/>
                  </a:lnTo>
                  <a:cubicBezTo>
                    <a:pt x="61807" y="404548"/>
                    <a:pt x="65363" y="409564"/>
                    <a:pt x="70951" y="411596"/>
                  </a:cubicBezTo>
                  <a:cubicBezTo>
                    <a:pt x="72856" y="412295"/>
                    <a:pt x="74443" y="412612"/>
                    <a:pt x="76158" y="412485"/>
                  </a:cubicBezTo>
                  <a:lnTo>
                    <a:pt x="124926" y="412485"/>
                  </a:lnTo>
                  <a:close/>
                  <a:moveTo>
                    <a:pt x="303361" y="490781"/>
                  </a:moveTo>
                  <a:lnTo>
                    <a:pt x="145246" y="490781"/>
                  </a:lnTo>
                  <a:cubicBezTo>
                    <a:pt x="137499" y="490781"/>
                    <a:pt x="131213" y="484558"/>
                    <a:pt x="131213" y="476811"/>
                  </a:cubicBezTo>
                  <a:lnTo>
                    <a:pt x="131213" y="426455"/>
                  </a:lnTo>
                  <a:cubicBezTo>
                    <a:pt x="131213" y="422963"/>
                    <a:pt x="128292" y="420042"/>
                    <a:pt x="124672" y="420042"/>
                  </a:cubicBezTo>
                  <a:lnTo>
                    <a:pt x="76158" y="420042"/>
                  </a:lnTo>
                  <a:cubicBezTo>
                    <a:pt x="73555" y="420232"/>
                    <a:pt x="70888" y="419788"/>
                    <a:pt x="68031" y="418645"/>
                  </a:cubicBezTo>
                  <a:cubicBezTo>
                    <a:pt x="59648" y="415533"/>
                    <a:pt x="53997" y="407532"/>
                    <a:pt x="53997" y="398769"/>
                  </a:cubicBezTo>
                  <a:lnTo>
                    <a:pt x="53997" y="365749"/>
                  </a:lnTo>
                  <a:cubicBezTo>
                    <a:pt x="47203" y="363844"/>
                    <a:pt x="42821" y="360352"/>
                    <a:pt x="40916" y="355399"/>
                  </a:cubicBezTo>
                  <a:cubicBezTo>
                    <a:pt x="38503" y="349049"/>
                    <a:pt x="40916" y="342191"/>
                    <a:pt x="43266" y="337873"/>
                  </a:cubicBezTo>
                  <a:cubicBezTo>
                    <a:pt x="36534" y="334698"/>
                    <a:pt x="33994" y="327586"/>
                    <a:pt x="33613" y="323522"/>
                  </a:cubicBezTo>
                  <a:cubicBezTo>
                    <a:pt x="33486" y="322569"/>
                    <a:pt x="33804" y="321553"/>
                    <a:pt x="34439" y="320791"/>
                  </a:cubicBezTo>
                  <a:cubicBezTo>
                    <a:pt x="38249" y="316092"/>
                    <a:pt x="36471" y="310631"/>
                    <a:pt x="35328" y="308282"/>
                  </a:cubicBezTo>
                  <a:lnTo>
                    <a:pt x="16469" y="302948"/>
                  </a:lnTo>
                  <a:cubicBezTo>
                    <a:pt x="9039" y="300471"/>
                    <a:pt x="3832" y="295772"/>
                    <a:pt x="1292" y="289295"/>
                  </a:cubicBezTo>
                  <a:cubicBezTo>
                    <a:pt x="-1184" y="282183"/>
                    <a:pt x="-42" y="273992"/>
                    <a:pt x="4213" y="267388"/>
                  </a:cubicBezTo>
                  <a:lnTo>
                    <a:pt x="39456" y="213095"/>
                  </a:lnTo>
                  <a:cubicBezTo>
                    <a:pt x="43266" y="205983"/>
                    <a:pt x="42059" y="197919"/>
                    <a:pt x="35709" y="188648"/>
                  </a:cubicBezTo>
                  <a:cubicBezTo>
                    <a:pt x="30883" y="181853"/>
                    <a:pt x="25676" y="171439"/>
                    <a:pt x="28470" y="160771"/>
                  </a:cubicBezTo>
                  <a:cubicBezTo>
                    <a:pt x="56981" y="54726"/>
                    <a:pt x="119656" y="18023"/>
                    <a:pt x="167281" y="5831"/>
                  </a:cubicBezTo>
                  <a:cubicBezTo>
                    <a:pt x="236813" y="-12076"/>
                    <a:pt x="311045" y="12054"/>
                    <a:pt x="356257" y="67299"/>
                  </a:cubicBezTo>
                  <a:cubicBezTo>
                    <a:pt x="385149" y="102605"/>
                    <a:pt x="401088" y="147246"/>
                    <a:pt x="401088" y="192966"/>
                  </a:cubicBezTo>
                  <a:cubicBezTo>
                    <a:pt x="401088" y="243956"/>
                    <a:pt x="381911" y="292343"/>
                    <a:pt x="347176" y="329173"/>
                  </a:cubicBezTo>
                  <a:cubicBezTo>
                    <a:pt x="341334" y="335460"/>
                    <a:pt x="334667" y="341619"/>
                    <a:pt x="327364" y="347461"/>
                  </a:cubicBezTo>
                  <a:cubicBezTo>
                    <a:pt x="320951" y="352605"/>
                    <a:pt x="317331" y="360225"/>
                    <a:pt x="317331" y="368226"/>
                  </a:cubicBezTo>
                  <a:lnTo>
                    <a:pt x="317331" y="476811"/>
                  </a:lnTo>
                  <a:cubicBezTo>
                    <a:pt x="317331" y="484494"/>
                    <a:pt x="311045" y="490781"/>
                    <a:pt x="303298" y="490781"/>
                  </a:cubicBezTo>
                  <a:lnTo>
                    <a:pt x="303298" y="490781"/>
                  </a:lnTo>
                  <a:close/>
                </a:path>
              </a:pathLst>
            </a:custGeom>
            <a:solidFill>
              <a:srgbClr val="003057"/>
            </a:solidFill>
            <a:ln w="6350" cap="flat">
              <a:noFill/>
              <a:prstDash val="solid"/>
              <a:miter/>
            </a:ln>
          </p:spPr>
          <p:txBody>
            <a:bodyPr rtlCol="0" anchor="ctr"/>
            <a:lstStyle/>
            <a:p>
              <a:endParaRPr lang="en-GB"/>
            </a:p>
          </p:txBody>
        </p:sp>
        <p:sp>
          <p:nvSpPr>
            <p:cNvPr id="91" name="Figura a mano libera: forma 90">
              <a:extLst>
                <a:ext uri="{FF2B5EF4-FFF2-40B4-BE49-F238E27FC236}">
                  <a16:creationId xmlns:a16="http://schemas.microsoft.com/office/drawing/2014/main" id="{F48FDC2B-CF43-D78F-835D-BC488EED5566}"/>
                </a:ext>
              </a:extLst>
            </p:cNvPr>
            <p:cNvSpPr/>
            <p:nvPr/>
          </p:nvSpPr>
          <p:spPr>
            <a:xfrm>
              <a:off x="8313525" y="1840558"/>
              <a:ext cx="401087" cy="490780"/>
            </a:xfrm>
            <a:custGeom>
              <a:avLst/>
              <a:gdLst>
                <a:gd name="connsiteX0" fmla="*/ 173821 w 401087"/>
                <a:gd name="connsiteY0" fmla="*/ 112511 h 490780"/>
                <a:gd name="connsiteX1" fmla="*/ 163154 w 401087"/>
                <a:gd name="connsiteY1" fmla="*/ 120576 h 490780"/>
                <a:gd name="connsiteX2" fmla="*/ 162709 w 401087"/>
                <a:gd name="connsiteY2" fmla="*/ 123687 h 490780"/>
                <a:gd name="connsiteX3" fmla="*/ 172107 w 401087"/>
                <a:gd name="connsiteY3" fmla="*/ 134609 h 490780"/>
                <a:gd name="connsiteX4" fmla="*/ 173885 w 401087"/>
                <a:gd name="connsiteY4" fmla="*/ 134800 h 490780"/>
                <a:gd name="connsiteX5" fmla="*/ 184299 w 401087"/>
                <a:gd name="connsiteY5" fmla="*/ 127688 h 490780"/>
                <a:gd name="connsiteX6" fmla="*/ 184997 w 401087"/>
                <a:gd name="connsiteY6" fmla="*/ 123687 h 490780"/>
                <a:gd name="connsiteX7" fmla="*/ 176488 w 401087"/>
                <a:gd name="connsiteY7" fmla="*/ 112829 h 490780"/>
                <a:gd name="connsiteX8" fmla="*/ 173821 w 401087"/>
                <a:gd name="connsiteY8" fmla="*/ 112511 h 490780"/>
                <a:gd name="connsiteX9" fmla="*/ 173821 w 401087"/>
                <a:gd name="connsiteY9" fmla="*/ 142356 h 490780"/>
                <a:gd name="connsiteX10" fmla="*/ 170710 w 401087"/>
                <a:gd name="connsiteY10" fmla="*/ 142039 h 490780"/>
                <a:gd name="connsiteX11" fmla="*/ 155089 w 401087"/>
                <a:gd name="connsiteY11" fmla="*/ 123687 h 490780"/>
                <a:gd name="connsiteX12" fmla="*/ 155851 w 401087"/>
                <a:gd name="connsiteY12" fmla="*/ 118544 h 490780"/>
                <a:gd name="connsiteX13" fmla="*/ 173821 w 401087"/>
                <a:gd name="connsiteY13" fmla="*/ 104955 h 490780"/>
                <a:gd name="connsiteX14" fmla="*/ 178330 w 401087"/>
                <a:gd name="connsiteY14" fmla="*/ 105526 h 490780"/>
                <a:gd name="connsiteX15" fmla="*/ 192554 w 401087"/>
                <a:gd name="connsiteY15" fmla="*/ 123687 h 490780"/>
                <a:gd name="connsiteX16" fmla="*/ 191347 w 401087"/>
                <a:gd name="connsiteY16" fmla="*/ 130355 h 490780"/>
                <a:gd name="connsiteX17" fmla="*/ 173821 w 401087"/>
                <a:gd name="connsiteY17" fmla="*/ 142356 h 490780"/>
                <a:gd name="connsiteX18" fmla="*/ 296059 w 401087"/>
                <a:gd name="connsiteY18" fmla="*/ 183123 h 490780"/>
                <a:gd name="connsiteX19" fmla="*/ 287741 w 401087"/>
                <a:gd name="connsiteY19" fmla="*/ 186870 h 490780"/>
                <a:gd name="connsiteX20" fmla="*/ 284883 w 401087"/>
                <a:gd name="connsiteY20" fmla="*/ 194299 h 490780"/>
                <a:gd name="connsiteX21" fmla="*/ 288312 w 401087"/>
                <a:gd name="connsiteY21" fmla="*/ 202300 h 490780"/>
                <a:gd name="connsiteX22" fmla="*/ 304441 w 401087"/>
                <a:gd name="connsiteY22" fmla="*/ 201538 h 490780"/>
                <a:gd name="connsiteX23" fmla="*/ 307171 w 401087"/>
                <a:gd name="connsiteY23" fmla="*/ 194299 h 490780"/>
                <a:gd name="connsiteX24" fmla="*/ 305012 w 401087"/>
                <a:gd name="connsiteY24" fmla="*/ 187759 h 490780"/>
                <a:gd name="connsiteX25" fmla="*/ 295995 w 401087"/>
                <a:gd name="connsiteY25" fmla="*/ 183123 h 490780"/>
                <a:gd name="connsiteX26" fmla="*/ 296059 w 401087"/>
                <a:gd name="connsiteY26" fmla="*/ 212905 h 490780"/>
                <a:gd name="connsiteX27" fmla="*/ 283105 w 401087"/>
                <a:gd name="connsiteY27" fmla="*/ 207698 h 490780"/>
                <a:gd name="connsiteX28" fmla="*/ 277326 w 401087"/>
                <a:gd name="connsiteY28" fmla="*/ 194299 h 490780"/>
                <a:gd name="connsiteX29" fmla="*/ 282025 w 401087"/>
                <a:gd name="connsiteY29" fmla="*/ 181980 h 490780"/>
                <a:gd name="connsiteX30" fmla="*/ 296059 w 401087"/>
                <a:gd name="connsiteY30" fmla="*/ 175567 h 490780"/>
                <a:gd name="connsiteX31" fmla="*/ 311235 w 401087"/>
                <a:gd name="connsiteY31" fmla="*/ 183377 h 490780"/>
                <a:gd name="connsiteX32" fmla="*/ 314792 w 401087"/>
                <a:gd name="connsiteY32" fmla="*/ 194299 h 490780"/>
                <a:gd name="connsiteX33" fmla="*/ 310219 w 401087"/>
                <a:gd name="connsiteY33" fmla="*/ 206428 h 490780"/>
                <a:gd name="connsiteX34" fmla="*/ 296059 w 401087"/>
                <a:gd name="connsiteY34" fmla="*/ 212905 h 490780"/>
                <a:gd name="connsiteX35" fmla="*/ 215287 w 401087"/>
                <a:gd name="connsiteY35" fmla="*/ 171820 h 490780"/>
                <a:gd name="connsiteX36" fmla="*/ 191982 w 401087"/>
                <a:gd name="connsiteY36" fmla="*/ 194998 h 490780"/>
                <a:gd name="connsiteX37" fmla="*/ 215287 w 401087"/>
                <a:gd name="connsiteY37" fmla="*/ 218175 h 490780"/>
                <a:gd name="connsiteX38" fmla="*/ 238592 w 401087"/>
                <a:gd name="connsiteY38" fmla="*/ 194998 h 490780"/>
                <a:gd name="connsiteX39" fmla="*/ 215287 w 401087"/>
                <a:gd name="connsiteY39" fmla="*/ 171820 h 490780"/>
                <a:gd name="connsiteX40" fmla="*/ 215287 w 401087"/>
                <a:gd name="connsiteY40" fmla="*/ 225732 h 490780"/>
                <a:gd name="connsiteX41" fmla="*/ 184426 w 401087"/>
                <a:gd name="connsiteY41" fmla="*/ 194998 h 490780"/>
                <a:gd name="connsiteX42" fmla="*/ 215287 w 401087"/>
                <a:gd name="connsiteY42" fmla="*/ 164264 h 490780"/>
                <a:gd name="connsiteX43" fmla="*/ 246148 w 401087"/>
                <a:gd name="connsiteY43" fmla="*/ 194998 h 490780"/>
                <a:gd name="connsiteX44" fmla="*/ 215287 w 401087"/>
                <a:gd name="connsiteY44" fmla="*/ 225732 h 490780"/>
                <a:gd name="connsiteX45" fmla="*/ 177378 w 401087"/>
                <a:gd name="connsiteY45" fmla="*/ 284596 h 490780"/>
                <a:gd name="connsiteX46" fmla="*/ 173694 w 401087"/>
                <a:gd name="connsiteY46" fmla="*/ 281675 h 490780"/>
                <a:gd name="connsiteX47" fmla="*/ 176488 w 401087"/>
                <a:gd name="connsiteY47" fmla="*/ 277103 h 490780"/>
                <a:gd name="connsiteX48" fmla="*/ 184997 w 401087"/>
                <a:gd name="connsiteY48" fmla="*/ 266372 h 490780"/>
                <a:gd name="connsiteX49" fmla="*/ 184235 w 401087"/>
                <a:gd name="connsiteY49" fmla="*/ 262308 h 490780"/>
                <a:gd name="connsiteX50" fmla="*/ 172234 w 401087"/>
                <a:gd name="connsiteY50" fmla="*/ 255450 h 490780"/>
                <a:gd name="connsiteX51" fmla="*/ 162709 w 401087"/>
                <a:gd name="connsiteY51" fmla="*/ 266372 h 490780"/>
                <a:gd name="connsiteX52" fmla="*/ 163154 w 401087"/>
                <a:gd name="connsiteY52" fmla="*/ 269356 h 490780"/>
                <a:gd name="connsiteX53" fmla="*/ 160550 w 401087"/>
                <a:gd name="connsiteY53" fmla="*/ 274055 h 490780"/>
                <a:gd name="connsiteX54" fmla="*/ 155851 w 401087"/>
                <a:gd name="connsiteY54" fmla="*/ 271515 h 490780"/>
                <a:gd name="connsiteX55" fmla="*/ 155089 w 401087"/>
                <a:gd name="connsiteY55" fmla="*/ 266372 h 490780"/>
                <a:gd name="connsiteX56" fmla="*/ 170900 w 401087"/>
                <a:gd name="connsiteY56" fmla="*/ 247957 h 490780"/>
                <a:gd name="connsiteX57" fmla="*/ 173821 w 401087"/>
                <a:gd name="connsiteY57" fmla="*/ 247703 h 490780"/>
                <a:gd name="connsiteX58" fmla="*/ 191347 w 401087"/>
                <a:gd name="connsiteY58" fmla="*/ 259641 h 490780"/>
                <a:gd name="connsiteX59" fmla="*/ 192554 w 401087"/>
                <a:gd name="connsiteY59" fmla="*/ 266308 h 490780"/>
                <a:gd name="connsiteX60" fmla="*/ 178267 w 401087"/>
                <a:gd name="connsiteY60" fmla="*/ 284406 h 490780"/>
                <a:gd name="connsiteX61" fmla="*/ 177441 w 401087"/>
                <a:gd name="connsiteY61" fmla="*/ 284533 h 490780"/>
                <a:gd name="connsiteX62" fmla="*/ 124672 w 401087"/>
                <a:gd name="connsiteY62" fmla="*/ 412549 h 490780"/>
                <a:gd name="connsiteX63" fmla="*/ 138769 w 401087"/>
                <a:gd name="connsiteY63" fmla="*/ 426519 h 490780"/>
                <a:gd name="connsiteX64" fmla="*/ 138769 w 401087"/>
                <a:gd name="connsiteY64" fmla="*/ 476874 h 490780"/>
                <a:gd name="connsiteX65" fmla="*/ 145246 w 401087"/>
                <a:gd name="connsiteY65" fmla="*/ 483288 h 490780"/>
                <a:gd name="connsiteX66" fmla="*/ 303361 w 401087"/>
                <a:gd name="connsiteY66" fmla="*/ 483288 h 490780"/>
                <a:gd name="connsiteX67" fmla="*/ 309838 w 401087"/>
                <a:gd name="connsiteY67" fmla="*/ 476874 h 490780"/>
                <a:gd name="connsiteX68" fmla="*/ 309838 w 401087"/>
                <a:gd name="connsiteY68" fmla="*/ 368289 h 490780"/>
                <a:gd name="connsiteX69" fmla="*/ 322729 w 401087"/>
                <a:gd name="connsiteY69" fmla="*/ 341683 h 490780"/>
                <a:gd name="connsiteX70" fmla="*/ 341779 w 401087"/>
                <a:gd name="connsiteY70" fmla="*/ 324093 h 490780"/>
                <a:gd name="connsiteX71" fmla="*/ 393658 w 401087"/>
                <a:gd name="connsiteY71" fmla="*/ 193029 h 490780"/>
                <a:gd name="connsiteX72" fmla="*/ 350542 w 401087"/>
                <a:gd name="connsiteY72" fmla="*/ 72125 h 490780"/>
                <a:gd name="connsiteX73" fmla="*/ 169313 w 401087"/>
                <a:gd name="connsiteY73" fmla="*/ 13197 h 490780"/>
                <a:gd name="connsiteX74" fmla="*/ 36026 w 401087"/>
                <a:gd name="connsiteY74" fmla="*/ 162803 h 490780"/>
                <a:gd name="connsiteX75" fmla="*/ 42122 w 401087"/>
                <a:gd name="connsiteY75" fmla="*/ 184393 h 490780"/>
                <a:gd name="connsiteX76" fmla="*/ 46186 w 401087"/>
                <a:gd name="connsiteY76" fmla="*/ 216969 h 490780"/>
                <a:gd name="connsiteX77" fmla="*/ 10817 w 401087"/>
                <a:gd name="connsiteY77" fmla="*/ 271515 h 490780"/>
                <a:gd name="connsiteX78" fmla="*/ 8658 w 401087"/>
                <a:gd name="connsiteY78" fmla="*/ 286755 h 490780"/>
                <a:gd name="connsiteX79" fmla="*/ 18945 w 401087"/>
                <a:gd name="connsiteY79" fmla="*/ 295772 h 490780"/>
                <a:gd name="connsiteX80" fmla="*/ 39201 w 401087"/>
                <a:gd name="connsiteY80" fmla="*/ 301487 h 490780"/>
                <a:gd name="connsiteX81" fmla="*/ 41360 w 401087"/>
                <a:gd name="connsiteY81" fmla="*/ 303075 h 490780"/>
                <a:gd name="connsiteX82" fmla="*/ 41678 w 401087"/>
                <a:gd name="connsiteY82" fmla="*/ 324093 h 490780"/>
                <a:gd name="connsiteX83" fmla="*/ 49806 w 401087"/>
                <a:gd name="connsiteY83" fmla="*/ 331904 h 490780"/>
                <a:gd name="connsiteX84" fmla="*/ 52854 w 401087"/>
                <a:gd name="connsiteY84" fmla="*/ 334126 h 490780"/>
                <a:gd name="connsiteX85" fmla="*/ 52409 w 401087"/>
                <a:gd name="connsiteY85" fmla="*/ 337873 h 490780"/>
                <a:gd name="connsiteX86" fmla="*/ 48282 w 401087"/>
                <a:gd name="connsiteY86" fmla="*/ 352732 h 490780"/>
                <a:gd name="connsiteX87" fmla="*/ 58759 w 401087"/>
                <a:gd name="connsiteY87" fmla="*/ 359082 h 490780"/>
                <a:gd name="connsiteX88" fmla="*/ 61807 w 401087"/>
                <a:gd name="connsiteY88" fmla="*/ 362765 h 490780"/>
                <a:gd name="connsiteX89" fmla="*/ 61807 w 401087"/>
                <a:gd name="connsiteY89" fmla="*/ 398769 h 490780"/>
                <a:gd name="connsiteX90" fmla="*/ 70951 w 401087"/>
                <a:gd name="connsiteY90" fmla="*/ 411596 h 490780"/>
                <a:gd name="connsiteX91" fmla="*/ 76158 w 401087"/>
                <a:gd name="connsiteY91" fmla="*/ 412485 h 490780"/>
                <a:gd name="connsiteX92" fmla="*/ 124926 w 401087"/>
                <a:gd name="connsiteY92" fmla="*/ 412485 h 490780"/>
                <a:gd name="connsiteX93" fmla="*/ 303361 w 401087"/>
                <a:gd name="connsiteY93" fmla="*/ 490781 h 490780"/>
                <a:gd name="connsiteX94" fmla="*/ 145246 w 401087"/>
                <a:gd name="connsiteY94" fmla="*/ 490781 h 490780"/>
                <a:gd name="connsiteX95" fmla="*/ 131213 w 401087"/>
                <a:gd name="connsiteY95" fmla="*/ 476811 h 490780"/>
                <a:gd name="connsiteX96" fmla="*/ 131213 w 401087"/>
                <a:gd name="connsiteY96" fmla="*/ 426455 h 490780"/>
                <a:gd name="connsiteX97" fmla="*/ 124672 w 401087"/>
                <a:gd name="connsiteY97" fmla="*/ 420042 h 490780"/>
                <a:gd name="connsiteX98" fmla="*/ 76158 w 401087"/>
                <a:gd name="connsiteY98" fmla="*/ 420042 h 490780"/>
                <a:gd name="connsiteX99" fmla="*/ 68031 w 401087"/>
                <a:gd name="connsiteY99" fmla="*/ 418645 h 490780"/>
                <a:gd name="connsiteX100" fmla="*/ 53997 w 401087"/>
                <a:gd name="connsiteY100" fmla="*/ 398769 h 490780"/>
                <a:gd name="connsiteX101" fmla="*/ 53997 w 401087"/>
                <a:gd name="connsiteY101" fmla="*/ 365749 h 490780"/>
                <a:gd name="connsiteX102" fmla="*/ 40916 w 401087"/>
                <a:gd name="connsiteY102" fmla="*/ 355399 h 490780"/>
                <a:gd name="connsiteX103" fmla="*/ 43266 w 401087"/>
                <a:gd name="connsiteY103" fmla="*/ 337873 h 490780"/>
                <a:gd name="connsiteX104" fmla="*/ 33613 w 401087"/>
                <a:gd name="connsiteY104" fmla="*/ 323522 h 490780"/>
                <a:gd name="connsiteX105" fmla="*/ 34439 w 401087"/>
                <a:gd name="connsiteY105" fmla="*/ 320791 h 490780"/>
                <a:gd name="connsiteX106" fmla="*/ 35328 w 401087"/>
                <a:gd name="connsiteY106" fmla="*/ 308282 h 490780"/>
                <a:gd name="connsiteX107" fmla="*/ 16469 w 401087"/>
                <a:gd name="connsiteY107" fmla="*/ 302948 h 490780"/>
                <a:gd name="connsiteX108" fmla="*/ 1292 w 401087"/>
                <a:gd name="connsiteY108" fmla="*/ 289295 h 490780"/>
                <a:gd name="connsiteX109" fmla="*/ 4213 w 401087"/>
                <a:gd name="connsiteY109" fmla="*/ 267388 h 490780"/>
                <a:gd name="connsiteX110" fmla="*/ 39456 w 401087"/>
                <a:gd name="connsiteY110" fmla="*/ 213095 h 490780"/>
                <a:gd name="connsiteX111" fmla="*/ 35709 w 401087"/>
                <a:gd name="connsiteY111" fmla="*/ 188648 h 490780"/>
                <a:gd name="connsiteX112" fmla="*/ 28470 w 401087"/>
                <a:gd name="connsiteY112" fmla="*/ 160771 h 490780"/>
                <a:gd name="connsiteX113" fmla="*/ 167281 w 401087"/>
                <a:gd name="connsiteY113" fmla="*/ 5831 h 490780"/>
                <a:gd name="connsiteX114" fmla="*/ 356257 w 401087"/>
                <a:gd name="connsiteY114" fmla="*/ 67299 h 490780"/>
                <a:gd name="connsiteX115" fmla="*/ 401088 w 401087"/>
                <a:gd name="connsiteY115" fmla="*/ 192966 h 490780"/>
                <a:gd name="connsiteX116" fmla="*/ 347176 w 401087"/>
                <a:gd name="connsiteY116" fmla="*/ 329173 h 490780"/>
                <a:gd name="connsiteX117" fmla="*/ 327364 w 401087"/>
                <a:gd name="connsiteY117" fmla="*/ 347461 h 490780"/>
                <a:gd name="connsiteX118" fmla="*/ 317331 w 401087"/>
                <a:gd name="connsiteY118" fmla="*/ 368226 h 490780"/>
                <a:gd name="connsiteX119" fmla="*/ 317331 w 401087"/>
                <a:gd name="connsiteY119" fmla="*/ 476811 h 490780"/>
                <a:gd name="connsiteX120" fmla="*/ 303298 w 401087"/>
                <a:gd name="connsiteY120" fmla="*/ 490781 h 490780"/>
                <a:gd name="connsiteX121" fmla="*/ 303298 w 401087"/>
                <a:gd name="connsiteY121" fmla="*/ 490781 h 490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401087" h="490780">
                  <a:moveTo>
                    <a:pt x="173821" y="112511"/>
                  </a:moveTo>
                  <a:cubicBezTo>
                    <a:pt x="168869" y="112511"/>
                    <a:pt x="164487" y="115813"/>
                    <a:pt x="163154" y="120576"/>
                  </a:cubicBezTo>
                  <a:cubicBezTo>
                    <a:pt x="162836" y="121719"/>
                    <a:pt x="162709" y="122735"/>
                    <a:pt x="162709" y="123687"/>
                  </a:cubicBezTo>
                  <a:cubicBezTo>
                    <a:pt x="162709" y="129148"/>
                    <a:pt x="166773" y="133847"/>
                    <a:pt x="172107" y="134609"/>
                  </a:cubicBezTo>
                  <a:cubicBezTo>
                    <a:pt x="172806" y="134736"/>
                    <a:pt x="173377" y="134800"/>
                    <a:pt x="173885" y="134800"/>
                  </a:cubicBezTo>
                  <a:cubicBezTo>
                    <a:pt x="178520" y="134800"/>
                    <a:pt x="182584" y="132006"/>
                    <a:pt x="184299" y="127688"/>
                  </a:cubicBezTo>
                  <a:cubicBezTo>
                    <a:pt x="184744" y="126354"/>
                    <a:pt x="184997" y="125021"/>
                    <a:pt x="184997" y="123687"/>
                  </a:cubicBezTo>
                  <a:cubicBezTo>
                    <a:pt x="184997" y="118544"/>
                    <a:pt x="181505" y="114099"/>
                    <a:pt x="176488" y="112829"/>
                  </a:cubicBezTo>
                  <a:cubicBezTo>
                    <a:pt x="175599" y="112638"/>
                    <a:pt x="174710" y="112511"/>
                    <a:pt x="173821" y="112511"/>
                  </a:cubicBezTo>
                  <a:close/>
                  <a:moveTo>
                    <a:pt x="173821" y="142356"/>
                  </a:moveTo>
                  <a:cubicBezTo>
                    <a:pt x="172806" y="142356"/>
                    <a:pt x="171726" y="142229"/>
                    <a:pt x="170710" y="142039"/>
                  </a:cubicBezTo>
                  <a:cubicBezTo>
                    <a:pt x="161883" y="140769"/>
                    <a:pt x="155089" y="132831"/>
                    <a:pt x="155089" y="123687"/>
                  </a:cubicBezTo>
                  <a:cubicBezTo>
                    <a:pt x="155089" y="122036"/>
                    <a:pt x="155343" y="120322"/>
                    <a:pt x="155851" y="118544"/>
                  </a:cubicBezTo>
                  <a:cubicBezTo>
                    <a:pt x="158073" y="110543"/>
                    <a:pt x="165503" y="104955"/>
                    <a:pt x="173821" y="104955"/>
                  </a:cubicBezTo>
                  <a:cubicBezTo>
                    <a:pt x="175345" y="104955"/>
                    <a:pt x="176933" y="105145"/>
                    <a:pt x="178330" y="105526"/>
                  </a:cubicBezTo>
                  <a:cubicBezTo>
                    <a:pt x="186648" y="107558"/>
                    <a:pt x="192554" y="114988"/>
                    <a:pt x="192554" y="123687"/>
                  </a:cubicBezTo>
                  <a:cubicBezTo>
                    <a:pt x="192554" y="125910"/>
                    <a:pt x="192173" y="128132"/>
                    <a:pt x="191347" y="130355"/>
                  </a:cubicBezTo>
                  <a:cubicBezTo>
                    <a:pt x="188490" y="137657"/>
                    <a:pt x="181569" y="142356"/>
                    <a:pt x="173821" y="142356"/>
                  </a:cubicBezTo>
                  <a:close/>
                  <a:moveTo>
                    <a:pt x="296059" y="183123"/>
                  </a:moveTo>
                  <a:cubicBezTo>
                    <a:pt x="292820" y="183123"/>
                    <a:pt x="289772" y="184520"/>
                    <a:pt x="287741" y="186870"/>
                  </a:cubicBezTo>
                  <a:cubicBezTo>
                    <a:pt x="285899" y="188965"/>
                    <a:pt x="284883" y="191505"/>
                    <a:pt x="284883" y="194299"/>
                  </a:cubicBezTo>
                  <a:cubicBezTo>
                    <a:pt x="284883" y="197347"/>
                    <a:pt x="286089" y="200205"/>
                    <a:pt x="288312" y="202300"/>
                  </a:cubicBezTo>
                  <a:cubicBezTo>
                    <a:pt x="292757" y="206618"/>
                    <a:pt x="300377" y="206237"/>
                    <a:pt x="304441" y="201538"/>
                  </a:cubicBezTo>
                  <a:cubicBezTo>
                    <a:pt x="306218" y="199506"/>
                    <a:pt x="307171" y="197030"/>
                    <a:pt x="307171" y="194299"/>
                  </a:cubicBezTo>
                  <a:cubicBezTo>
                    <a:pt x="307171" y="191886"/>
                    <a:pt x="306473" y="189727"/>
                    <a:pt x="305012" y="187759"/>
                  </a:cubicBezTo>
                  <a:cubicBezTo>
                    <a:pt x="302917" y="184774"/>
                    <a:pt x="299679" y="183123"/>
                    <a:pt x="295995" y="183123"/>
                  </a:cubicBezTo>
                  <a:close/>
                  <a:moveTo>
                    <a:pt x="296059" y="212905"/>
                  </a:moveTo>
                  <a:cubicBezTo>
                    <a:pt x="291169" y="212905"/>
                    <a:pt x="286597" y="211063"/>
                    <a:pt x="283105" y="207698"/>
                  </a:cubicBezTo>
                  <a:cubicBezTo>
                    <a:pt x="279422" y="204205"/>
                    <a:pt x="277326" y="199443"/>
                    <a:pt x="277326" y="194299"/>
                  </a:cubicBezTo>
                  <a:cubicBezTo>
                    <a:pt x="277326" y="189664"/>
                    <a:pt x="278914" y="185409"/>
                    <a:pt x="282025" y="181980"/>
                  </a:cubicBezTo>
                  <a:cubicBezTo>
                    <a:pt x="285391" y="177916"/>
                    <a:pt x="290598" y="175567"/>
                    <a:pt x="296059" y="175567"/>
                  </a:cubicBezTo>
                  <a:cubicBezTo>
                    <a:pt x="302155" y="175567"/>
                    <a:pt x="307806" y="178488"/>
                    <a:pt x="311235" y="183377"/>
                  </a:cubicBezTo>
                  <a:cubicBezTo>
                    <a:pt x="313521" y="186552"/>
                    <a:pt x="314792" y="190362"/>
                    <a:pt x="314792" y="194299"/>
                  </a:cubicBezTo>
                  <a:cubicBezTo>
                    <a:pt x="314792" y="198871"/>
                    <a:pt x="313204" y="203062"/>
                    <a:pt x="310219" y="206428"/>
                  </a:cubicBezTo>
                  <a:cubicBezTo>
                    <a:pt x="306727" y="210492"/>
                    <a:pt x="301520" y="212905"/>
                    <a:pt x="296059" y="212905"/>
                  </a:cubicBezTo>
                  <a:close/>
                  <a:moveTo>
                    <a:pt x="215287" y="171820"/>
                  </a:moveTo>
                  <a:cubicBezTo>
                    <a:pt x="202460" y="171820"/>
                    <a:pt x="191982" y="182234"/>
                    <a:pt x="191982" y="194998"/>
                  </a:cubicBezTo>
                  <a:cubicBezTo>
                    <a:pt x="191982" y="207761"/>
                    <a:pt x="202396" y="218175"/>
                    <a:pt x="215287" y="218175"/>
                  </a:cubicBezTo>
                  <a:cubicBezTo>
                    <a:pt x="228178" y="218175"/>
                    <a:pt x="238592" y="207761"/>
                    <a:pt x="238592" y="194998"/>
                  </a:cubicBezTo>
                  <a:cubicBezTo>
                    <a:pt x="238592" y="182234"/>
                    <a:pt x="228114" y="171820"/>
                    <a:pt x="215287" y="171820"/>
                  </a:cubicBezTo>
                  <a:close/>
                  <a:moveTo>
                    <a:pt x="215287" y="225732"/>
                  </a:moveTo>
                  <a:cubicBezTo>
                    <a:pt x="198268" y="225732"/>
                    <a:pt x="184426" y="211952"/>
                    <a:pt x="184426" y="194998"/>
                  </a:cubicBezTo>
                  <a:cubicBezTo>
                    <a:pt x="184426" y="178043"/>
                    <a:pt x="198268" y="164264"/>
                    <a:pt x="215287" y="164264"/>
                  </a:cubicBezTo>
                  <a:cubicBezTo>
                    <a:pt x="232305" y="164264"/>
                    <a:pt x="246148" y="178043"/>
                    <a:pt x="246148" y="194998"/>
                  </a:cubicBezTo>
                  <a:cubicBezTo>
                    <a:pt x="246148" y="211952"/>
                    <a:pt x="232305" y="225732"/>
                    <a:pt x="215287" y="225732"/>
                  </a:cubicBezTo>
                  <a:close/>
                  <a:moveTo>
                    <a:pt x="177378" y="284596"/>
                  </a:moveTo>
                  <a:cubicBezTo>
                    <a:pt x="175663" y="284596"/>
                    <a:pt x="174075" y="283453"/>
                    <a:pt x="173694" y="281675"/>
                  </a:cubicBezTo>
                  <a:cubicBezTo>
                    <a:pt x="173186" y="279643"/>
                    <a:pt x="174456" y="277611"/>
                    <a:pt x="176488" y="277103"/>
                  </a:cubicBezTo>
                  <a:cubicBezTo>
                    <a:pt x="181505" y="275897"/>
                    <a:pt x="184997" y="271452"/>
                    <a:pt x="184997" y="266372"/>
                  </a:cubicBezTo>
                  <a:cubicBezTo>
                    <a:pt x="184997" y="265038"/>
                    <a:pt x="184744" y="263705"/>
                    <a:pt x="184235" y="262308"/>
                  </a:cubicBezTo>
                  <a:cubicBezTo>
                    <a:pt x="182457" y="257672"/>
                    <a:pt x="177378" y="254370"/>
                    <a:pt x="172234" y="255450"/>
                  </a:cubicBezTo>
                  <a:cubicBezTo>
                    <a:pt x="166709" y="256275"/>
                    <a:pt x="162709" y="260974"/>
                    <a:pt x="162709" y="266372"/>
                  </a:cubicBezTo>
                  <a:cubicBezTo>
                    <a:pt x="162709" y="267324"/>
                    <a:pt x="162836" y="268340"/>
                    <a:pt x="163154" y="269356"/>
                  </a:cubicBezTo>
                  <a:cubicBezTo>
                    <a:pt x="163725" y="271388"/>
                    <a:pt x="162582" y="273420"/>
                    <a:pt x="160550" y="274055"/>
                  </a:cubicBezTo>
                  <a:cubicBezTo>
                    <a:pt x="158581" y="274627"/>
                    <a:pt x="156422" y="273484"/>
                    <a:pt x="155851" y="271515"/>
                  </a:cubicBezTo>
                  <a:cubicBezTo>
                    <a:pt x="155343" y="269801"/>
                    <a:pt x="155089" y="268086"/>
                    <a:pt x="155089" y="266372"/>
                  </a:cubicBezTo>
                  <a:cubicBezTo>
                    <a:pt x="155089" y="257228"/>
                    <a:pt x="161883" y="249354"/>
                    <a:pt x="170900" y="247957"/>
                  </a:cubicBezTo>
                  <a:cubicBezTo>
                    <a:pt x="171726" y="247830"/>
                    <a:pt x="172806" y="247703"/>
                    <a:pt x="173821" y="247703"/>
                  </a:cubicBezTo>
                  <a:cubicBezTo>
                    <a:pt x="181569" y="247703"/>
                    <a:pt x="188617" y="252529"/>
                    <a:pt x="191347" y="259641"/>
                  </a:cubicBezTo>
                  <a:cubicBezTo>
                    <a:pt x="192173" y="261863"/>
                    <a:pt x="192554" y="264149"/>
                    <a:pt x="192554" y="266308"/>
                  </a:cubicBezTo>
                  <a:cubicBezTo>
                    <a:pt x="192554" y="274881"/>
                    <a:pt x="186712" y="282374"/>
                    <a:pt x="178267" y="284406"/>
                  </a:cubicBezTo>
                  <a:cubicBezTo>
                    <a:pt x="178012" y="284533"/>
                    <a:pt x="177695" y="284533"/>
                    <a:pt x="177441" y="284533"/>
                  </a:cubicBezTo>
                  <a:close/>
                  <a:moveTo>
                    <a:pt x="124672" y="412549"/>
                  </a:moveTo>
                  <a:cubicBezTo>
                    <a:pt x="132419" y="412549"/>
                    <a:pt x="138769" y="418772"/>
                    <a:pt x="138769" y="426519"/>
                  </a:cubicBezTo>
                  <a:lnTo>
                    <a:pt x="138769" y="476874"/>
                  </a:lnTo>
                  <a:cubicBezTo>
                    <a:pt x="138769" y="480430"/>
                    <a:pt x="141691" y="483288"/>
                    <a:pt x="145246" y="483288"/>
                  </a:cubicBezTo>
                  <a:lnTo>
                    <a:pt x="303361" y="483288"/>
                  </a:lnTo>
                  <a:cubicBezTo>
                    <a:pt x="306981" y="483288"/>
                    <a:pt x="309838" y="480430"/>
                    <a:pt x="309838" y="476874"/>
                  </a:cubicBezTo>
                  <a:lnTo>
                    <a:pt x="309838" y="368289"/>
                  </a:lnTo>
                  <a:cubicBezTo>
                    <a:pt x="309838" y="357939"/>
                    <a:pt x="314537" y="348223"/>
                    <a:pt x="322729" y="341683"/>
                  </a:cubicBezTo>
                  <a:cubicBezTo>
                    <a:pt x="329714" y="336031"/>
                    <a:pt x="336128" y="330126"/>
                    <a:pt x="341779" y="324093"/>
                  </a:cubicBezTo>
                  <a:cubicBezTo>
                    <a:pt x="375244" y="288660"/>
                    <a:pt x="393658" y="242115"/>
                    <a:pt x="393658" y="193029"/>
                  </a:cubicBezTo>
                  <a:cubicBezTo>
                    <a:pt x="393658" y="149024"/>
                    <a:pt x="378355" y="106098"/>
                    <a:pt x="350542" y="72125"/>
                  </a:cubicBezTo>
                  <a:cubicBezTo>
                    <a:pt x="307171" y="19166"/>
                    <a:pt x="235988" y="-3948"/>
                    <a:pt x="169313" y="13197"/>
                  </a:cubicBezTo>
                  <a:cubicBezTo>
                    <a:pt x="102956" y="30152"/>
                    <a:pt x="58061" y="80444"/>
                    <a:pt x="36026" y="162803"/>
                  </a:cubicBezTo>
                  <a:cubicBezTo>
                    <a:pt x="33931" y="170614"/>
                    <a:pt x="38185" y="178869"/>
                    <a:pt x="42122" y="184393"/>
                  </a:cubicBezTo>
                  <a:cubicBezTo>
                    <a:pt x="50123" y="196077"/>
                    <a:pt x="51457" y="206999"/>
                    <a:pt x="46186" y="216969"/>
                  </a:cubicBezTo>
                  <a:lnTo>
                    <a:pt x="10817" y="271515"/>
                  </a:lnTo>
                  <a:cubicBezTo>
                    <a:pt x="7768" y="276214"/>
                    <a:pt x="6944" y="281929"/>
                    <a:pt x="8658" y="286755"/>
                  </a:cubicBezTo>
                  <a:cubicBezTo>
                    <a:pt x="10309" y="291010"/>
                    <a:pt x="13801" y="294058"/>
                    <a:pt x="18945" y="295772"/>
                  </a:cubicBezTo>
                  <a:lnTo>
                    <a:pt x="39201" y="301487"/>
                  </a:lnTo>
                  <a:cubicBezTo>
                    <a:pt x="40091" y="301741"/>
                    <a:pt x="40853" y="302313"/>
                    <a:pt x="41360" y="303075"/>
                  </a:cubicBezTo>
                  <a:cubicBezTo>
                    <a:pt x="41678" y="303519"/>
                    <a:pt x="48282" y="314124"/>
                    <a:pt x="41678" y="324093"/>
                  </a:cubicBezTo>
                  <a:cubicBezTo>
                    <a:pt x="42249" y="326506"/>
                    <a:pt x="44091" y="331269"/>
                    <a:pt x="49806" y="331904"/>
                  </a:cubicBezTo>
                  <a:cubicBezTo>
                    <a:pt x="51139" y="332031"/>
                    <a:pt x="52346" y="332920"/>
                    <a:pt x="52854" y="334126"/>
                  </a:cubicBezTo>
                  <a:cubicBezTo>
                    <a:pt x="53362" y="335396"/>
                    <a:pt x="53235" y="336793"/>
                    <a:pt x="52409" y="337873"/>
                  </a:cubicBezTo>
                  <a:cubicBezTo>
                    <a:pt x="50568" y="340286"/>
                    <a:pt x="46313" y="347715"/>
                    <a:pt x="48282" y="352732"/>
                  </a:cubicBezTo>
                  <a:cubicBezTo>
                    <a:pt x="49488" y="355780"/>
                    <a:pt x="52981" y="357939"/>
                    <a:pt x="58759" y="359082"/>
                  </a:cubicBezTo>
                  <a:cubicBezTo>
                    <a:pt x="60537" y="359463"/>
                    <a:pt x="61807" y="360987"/>
                    <a:pt x="61807" y="362765"/>
                  </a:cubicBezTo>
                  <a:lnTo>
                    <a:pt x="61807" y="398769"/>
                  </a:lnTo>
                  <a:cubicBezTo>
                    <a:pt x="61807" y="404548"/>
                    <a:pt x="65363" y="409564"/>
                    <a:pt x="70951" y="411596"/>
                  </a:cubicBezTo>
                  <a:cubicBezTo>
                    <a:pt x="72856" y="412295"/>
                    <a:pt x="74443" y="412612"/>
                    <a:pt x="76158" y="412485"/>
                  </a:cubicBezTo>
                  <a:lnTo>
                    <a:pt x="124926" y="412485"/>
                  </a:lnTo>
                  <a:close/>
                  <a:moveTo>
                    <a:pt x="303361" y="490781"/>
                  </a:moveTo>
                  <a:lnTo>
                    <a:pt x="145246" y="490781"/>
                  </a:lnTo>
                  <a:cubicBezTo>
                    <a:pt x="137499" y="490781"/>
                    <a:pt x="131213" y="484558"/>
                    <a:pt x="131213" y="476811"/>
                  </a:cubicBezTo>
                  <a:lnTo>
                    <a:pt x="131213" y="426455"/>
                  </a:lnTo>
                  <a:cubicBezTo>
                    <a:pt x="131213" y="422963"/>
                    <a:pt x="128292" y="420042"/>
                    <a:pt x="124672" y="420042"/>
                  </a:cubicBezTo>
                  <a:lnTo>
                    <a:pt x="76158" y="420042"/>
                  </a:lnTo>
                  <a:cubicBezTo>
                    <a:pt x="73555" y="420232"/>
                    <a:pt x="70888" y="419788"/>
                    <a:pt x="68031" y="418645"/>
                  </a:cubicBezTo>
                  <a:cubicBezTo>
                    <a:pt x="59648" y="415533"/>
                    <a:pt x="53997" y="407532"/>
                    <a:pt x="53997" y="398769"/>
                  </a:cubicBezTo>
                  <a:lnTo>
                    <a:pt x="53997" y="365749"/>
                  </a:lnTo>
                  <a:cubicBezTo>
                    <a:pt x="47203" y="363844"/>
                    <a:pt x="42821" y="360352"/>
                    <a:pt x="40916" y="355399"/>
                  </a:cubicBezTo>
                  <a:cubicBezTo>
                    <a:pt x="38503" y="349049"/>
                    <a:pt x="40916" y="342191"/>
                    <a:pt x="43266" y="337873"/>
                  </a:cubicBezTo>
                  <a:cubicBezTo>
                    <a:pt x="36534" y="334698"/>
                    <a:pt x="33994" y="327586"/>
                    <a:pt x="33613" y="323522"/>
                  </a:cubicBezTo>
                  <a:cubicBezTo>
                    <a:pt x="33486" y="322569"/>
                    <a:pt x="33804" y="321553"/>
                    <a:pt x="34439" y="320791"/>
                  </a:cubicBezTo>
                  <a:cubicBezTo>
                    <a:pt x="38249" y="316092"/>
                    <a:pt x="36471" y="310631"/>
                    <a:pt x="35328" y="308282"/>
                  </a:cubicBezTo>
                  <a:lnTo>
                    <a:pt x="16469" y="302948"/>
                  </a:lnTo>
                  <a:cubicBezTo>
                    <a:pt x="9039" y="300471"/>
                    <a:pt x="3832" y="295772"/>
                    <a:pt x="1292" y="289295"/>
                  </a:cubicBezTo>
                  <a:cubicBezTo>
                    <a:pt x="-1184" y="282183"/>
                    <a:pt x="-42" y="273992"/>
                    <a:pt x="4213" y="267388"/>
                  </a:cubicBezTo>
                  <a:lnTo>
                    <a:pt x="39456" y="213095"/>
                  </a:lnTo>
                  <a:cubicBezTo>
                    <a:pt x="43266" y="205983"/>
                    <a:pt x="42059" y="197919"/>
                    <a:pt x="35709" y="188648"/>
                  </a:cubicBezTo>
                  <a:cubicBezTo>
                    <a:pt x="30883" y="181853"/>
                    <a:pt x="25676" y="171439"/>
                    <a:pt x="28470" y="160771"/>
                  </a:cubicBezTo>
                  <a:cubicBezTo>
                    <a:pt x="56981" y="54726"/>
                    <a:pt x="119656" y="18023"/>
                    <a:pt x="167281" y="5831"/>
                  </a:cubicBezTo>
                  <a:cubicBezTo>
                    <a:pt x="236813" y="-12076"/>
                    <a:pt x="311045" y="12054"/>
                    <a:pt x="356257" y="67299"/>
                  </a:cubicBezTo>
                  <a:cubicBezTo>
                    <a:pt x="385149" y="102605"/>
                    <a:pt x="401088" y="147246"/>
                    <a:pt x="401088" y="192966"/>
                  </a:cubicBezTo>
                  <a:cubicBezTo>
                    <a:pt x="401088" y="243956"/>
                    <a:pt x="381911" y="292343"/>
                    <a:pt x="347176" y="329173"/>
                  </a:cubicBezTo>
                  <a:cubicBezTo>
                    <a:pt x="341334" y="335460"/>
                    <a:pt x="334667" y="341619"/>
                    <a:pt x="327364" y="347461"/>
                  </a:cubicBezTo>
                  <a:cubicBezTo>
                    <a:pt x="320951" y="352605"/>
                    <a:pt x="317331" y="360225"/>
                    <a:pt x="317331" y="368226"/>
                  </a:cubicBezTo>
                  <a:lnTo>
                    <a:pt x="317331" y="476811"/>
                  </a:lnTo>
                  <a:cubicBezTo>
                    <a:pt x="317331" y="484494"/>
                    <a:pt x="311045" y="490781"/>
                    <a:pt x="303298" y="490781"/>
                  </a:cubicBezTo>
                  <a:lnTo>
                    <a:pt x="303298" y="490781"/>
                  </a:lnTo>
                  <a:close/>
                </a:path>
              </a:pathLst>
            </a:custGeom>
            <a:noFill/>
            <a:ln w="9525" cap="flat">
              <a:solidFill>
                <a:srgbClr val="003057"/>
              </a:solidFill>
              <a:prstDash val="solid"/>
              <a:miter/>
            </a:ln>
          </p:spPr>
          <p:txBody>
            <a:bodyPr rtlCol="0" anchor="ctr"/>
            <a:lstStyle/>
            <a:p>
              <a:endParaRPr lang="en-GB"/>
            </a:p>
          </p:txBody>
        </p:sp>
        <p:sp>
          <p:nvSpPr>
            <p:cNvPr id="93" name="Figura a mano libera: forma 92">
              <a:extLst>
                <a:ext uri="{FF2B5EF4-FFF2-40B4-BE49-F238E27FC236}">
                  <a16:creationId xmlns:a16="http://schemas.microsoft.com/office/drawing/2014/main" id="{0E78D99F-2C99-34BE-0DF4-E26D8CE24B76}"/>
                </a:ext>
              </a:extLst>
            </p:cNvPr>
            <p:cNvSpPr/>
            <p:nvPr/>
          </p:nvSpPr>
          <p:spPr>
            <a:xfrm>
              <a:off x="8487484" y="1891157"/>
              <a:ext cx="92635" cy="288670"/>
            </a:xfrm>
            <a:custGeom>
              <a:avLst/>
              <a:gdLst>
                <a:gd name="connsiteX0" fmla="*/ 41391 w 92635"/>
                <a:gd name="connsiteY0" fmla="*/ 288671 h 288670"/>
                <a:gd name="connsiteX1" fmla="*/ 116 w 92635"/>
                <a:gd name="connsiteY1" fmla="*/ 231013 h 288670"/>
                <a:gd name="connsiteX2" fmla="*/ 2847 w 92635"/>
                <a:gd name="connsiteY2" fmla="*/ 226377 h 288670"/>
                <a:gd name="connsiteX3" fmla="*/ 7419 w 92635"/>
                <a:gd name="connsiteY3" fmla="*/ 229108 h 288670"/>
                <a:gd name="connsiteX4" fmla="*/ 41391 w 92635"/>
                <a:gd name="connsiteY4" fmla="*/ 281114 h 288670"/>
                <a:gd name="connsiteX5" fmla="*/ 78729 w 92635"/>
                <a:gd name="connsiteY5" fmla="*/ 214693 h 288670"/>
                <a:gd name="connsiteX6" fmla="*/ 84253 w 92635"/>
                <a:gd name="connsiteY6" fmla="*/ 171005 h 288670"/>
                <a:gd name="connsiteX7" fmla="*/ 85142 w 92635"/>
                <a:gd name="connsiteY7" fmla="*/ 144272 h 288670"/>
                <a:gd name="connsiteX8" fmla="*/ 84253 w 92635"/>
                <a:gd name="connsiteY8" fmla="*/ 117665 h 288670"/>
                <a:gd name="connsiteX9" fmla="*/ 78729 w 92635"/>
                <a:gd name="connsiteY9" fmla="*/ 73914 h 288670"/>
                <a:gd name="connsiteX10" fmla="*/ 41391 w 92635"/>
                <a:gd name="connsiteY10" fmla="*/ 7493 h 288670"/>
                <a:gd name="connsiteX11" fmla="*/ 7419 w 92635"/>
                <a:gd name="connsiteY11" fmla="*/ 59436 h 288670"/>
                <a:gd name="connsiteX12" fmla="*/ 2847 w 92635"/>
                <a:gd name="connsiteY12" fmla="*/ 62166 h 288670"/>
                <a:gd name="connsiteX13" fmla="*/ 116 w 92635"/>
                <a:gd name="connsiteY13" fmla="*/ 57594 h 288670"/>
                <a:gd name="connsiteX14" fmla="*/ 41391 w 92635"/>
                <a:gd name="connsiteY14" fmla="*/ 0 h 288670"/>
                <a:gd name="connsiteX15" fmla="*/ 86095 w 92635"/>
                <a:gd name="connsiteY15" fmla="*/ 72517 h 288670"/>
                <a:gd name="connsiteX16" fmla="*/ 91747 w 92635"/>
                <a:gd name="connsiteY16" fmla="*/ 117221 h 288670"/>
                <a:gd name="connsiteX17" fmla="*/ 92635 w 92635"/>
                <a:gd name="connsiteY17" fmla="*/ 144335 h 288670"/>
                <a:gd name="connsiteX18" fmla="*/ 91747 w 92635"/>
                <a:gd name="connsiteY18" fmla="*/ 171513 h 288670"/>
                <a:gd name="connsiteX19" fmla="*/ 86095 w 92635"/>
                <a:gd name="connsiteY19" fmla="*/ 216154 h 288670"/>
                <a:gd name="connsiteX20" fmla="*/ 41391 w 92635"/>
                <a:gd name="connsiteY20" fmla="*/ 288671 h 288670"/>
                <a:gd name="connsiteX21" fmla="*/ 41391 w 92635"/>
                <a:gd name="connsiteY21" fmla="*/ 288671 h 288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2635" h="288670">
                  <a:moveTo>
                    <a:pt x="41391" y="288671"/>
                  </a:moveTo>
                  <a:cubicBezTo>
                    <a:pt x="24690" y="288671"/>
                    <a:pt x="9641" y="267652"/>
                    <a:pt x="116" y="231013"/>
                  </a:cubicBezTo>
                  <a:cubicBezTo>
                    <a:pt x="-392" y="228981"/>
                    <a:pt x="814" y="226949"/>
                    <a:pt x="2847" y="226377"/>
                  </a:cubicBezTo>
                  <a:cubicBezTo>
                    <a:pt x="4878" y="225869"/>
                    <a:pt x="6910" y="227076"/>
                    <a:pt x="7419" y="229108"/>
                  </a:cubicBezTo>
                  <a:cubicBezTo>
                    <a:pt x="15800" y="261175"/>
                    <a:pt x="28818" y="281114"/>
                    <a:pt x="41391" y="281114"/>
                  </a:cubicBezTo>
                  <a:cubicBezTo>
                    <a:pt x="55996" y="281114"/>
                    <a:pt x="70664" y="255016"/>
                    <a:pt x="78729" y="214693"/>
                  </a:cubicBezTo>
                  <a:cubicBezTo>
                    <a:pt x="81459" y="200850"/>
                    <a:pt x="83301" y="186182"/>
                    <a:pt x="84253" y="171005"/>
                  </a:cubicBezTo>
                  <a:cubicBezTo>
                    <a:pt x="84825" y="162306"/>
                    <a:pt x="85142" y="153352"/>
                    <a:pt x="85142" y="144272"/>
                  </a:cubicBezTo>
                  <a:cubicBezTo>
                    <a:pt x="85142" y="135191"/>
                    <a:pt x="84825" y="126238"/>
                    <a:pt x="84253" y="117665"/>
                  </a:cubicBezTo>
                  <a:cubicBezTo>
                    <a:pt x="83301" y="102489"/>
                    <a:pt x="81459" y="87757"/>
                    <a:pt x="78729" y="73914"/>
                  </a:cubicBezTo>
                  <a:cubicBezTo>
                    <a:pt x="70664" y="33591"/>
                    <a:pt x="56059" y="7493"/>
                    <a:pt x="41391" y="7493"/>
                  </a:cubicBezTo>
                  <a:cubicBezTo>
                    <a:pt x="28754" y="7493"/>
                    <a:pt x="15737" y="27368"/>
                    <a:pt x="7419" y="59436"/>
                  </a:cubicBezTo>
                  <a:cubicBezTo>
                    <a:pt x="6910" y="61468"/>
                    <a:pt x="4815" y="62611"/>
                    <a:pt x="2847" y="62166"/>
                  </a:cubicBezTo>
                  <a:cubicBezTo>
                    <a:pt x="814" y="61658"/>
                    <a:pt x="-392" y="59563"/>
                    <a:pt x="116" y="57594"/>
                  </a:cubicBezTo>
                  <a:cubicBezTo>
                    <a:pt x="9641" y="21018"/>
                    <a:pt x="24690" y="0"/>
                    <a:pt x="41391" y="0"/>
                  </a:cubicBezTo>
                  <a:cubicBezTo>
                    <a:pt x="60314" y="0"/>
                    <a:pt x="77014" y="27114"/>
                    <a:pt x="86095" y="72517"/>
                  </a:cubicBezTo>
                  <a:cubicBezTo>
                    <a:pt x="88889" y="86677"/>
                    <a:pt x="90794" y="101727"/>
                    <a:pt x="91747" y="117221"/>
                  </a:cubicBezTo>
                  <a:cubicBezTo>
                    <a:pt x="92318" y="125920"/>
                    <a:pt x="92635" y="135064"/>
                    <a:pt x="92635" y="144335"/>
                  </a:cubicBezTo>
                  <a:cubicBezTo>
                    <a:pt x="92635" y="153606"/>
                    <a:pt x="92318" y="162687"/>
                    <a:pt x="91747" y="171513"/>
                  </a:cubicBezTo>
                  <a:cubicBezTo>
                    <a:pt x="90794" y="186944"/>
                    <a:pt x="88889" y="201993"/>
                    <a:pt x="86095" y="216154"/>
                  </a:cubicBezTo>
                  <a:cubicBezTo>
                    <a:pt x="77014" y="261620"/>
                    <a:pt x="60314" y="288671"/>
                    <a:pt x="41391" y="288671"/>
                  </a:cubicBezTo>
                  <a:lnTo>
                    <a:pt x="41391" y="288671"/>
                  </a:lnTo>
                  <a:close/>
                </a:path>
              </a:pathLst>
            </a:custGeom>
            <a:solidFill>
              <a:srgbClr val="003057"/>
            </a:solidFill>
            <a:ln w="6350" cap="flat">
              <a:noFill/>
              <a:prstDash val="solid"/>
              <a:miter/>
            </a:ln>
          </p:spPr>
          <p:txBody>
            <a:bodyPr rtlCol="0" anchor="ctr"/>
            <a:lstStyle/>
            <a:p>
              <a:endParaRPr lang="en-GB"/>
            </a:p>
          </p:txBody>
        </p:sp>
        <p:sp>
          <p:nvSpPr>
            <p:cNvPr id="94" name="Figura a mano libera: forma 93">
              <a:extLst>
                <a:ext uri="{FF2B5EF4-FFF2-40B4-BE49-F238E27FC236}">
                  <a16:creationId xmlns:a16="http://schemas.microsoft.com/office/drawing/2014/main" id="{D014A73D-B601-0C48-F910-997FA7590CE0}"/>
                </a:ext>
              </a:extLst>
            </p:cNvPr>
            <p:cNvSpPr/>
            <p:nvPr/>
          </p:nvSpPr>
          <p:spPr>
            <a:xfrm>
              <a:off x="8487484" y="1891157"/>
              <a:ext cx="92635" cy="288670"/>
            </a:xfrm>
            <a:custGeom>
              <a:avLst/>
              <a:gdLst>
                <a:gd name="connsiteX0" fmla="*/ 41391 w 92635"/>
                <a:gd name="connsiteY0" fmla="*/ 288671 h 288670"/>
                <a:gd name="connsiteX1" fmla="*/ 116 w 92635"/>
                <a:gd name="connsiteY1" fmla="*/ 231013 h 288670"/>
                <a:gd name="connsiteX2" fmla="*/ 2847 w 92635"/>
                <a:gd name="connsiteY2" fmla="*/ 226377 h 288670"/>
                <a:gd name="connsiteX3" fmla="*/ 7419 w 92635"/>
                <a:gd name="connsiteY3" fmla="*/ 229108 h 288670"/>
                <a:gd name="connsiteX4" fmla="*/ 41391 w 92635"/>
                <a:gd name="connsiteY4" fmla="*/ 281114 h 288670"/>
                <a:gd name="connsiteX5" fmla="*/ 78729 w 92635"/>
                <a:gd name="connsiteY5" fmla="*/ 214693 h 288670"/>
                <a:gd name="connsiteX6" fmla="*/ 84253 w 92635"/>
                <a:gd name="connsiteY6" fmla="*/ 171005 h 288670"/>
                <a:gd name="connsiteX7" fmla="*/ 85142 w 92635"/>
                <a:gd name="connsiteY7" fmla="*/ 144272 h 288670"/>
                <a:gd name="connsiteX8" fmla="*/ 84253 w 92635"/>
                <a:gd name="connsiteY8" fmla="*/ 117665 h 288670"/>
                <a:gd name="connsiteX9" fmla="*/ 78729 w 92635"/>
                <a:gd name="connsiteY9" fmla="*/ 73914 h 288670"/>
                <a:gd name="connsiteX10" fmla="*/ 41391 w 92635"/>
                <a:gd name="connsiteY10" fmla="*/ 7493 h 288670"/>
                <a:gd name="connsiteX11" fmla="*/ 7419 w 92635"/>
                <a:gd name="connsiteY11" fmla="*/ 59436 h 288670"/>
                <a:gd name="connsiteX12" fmla="*/ 2847 w 92635"/>
                <a:gd name="connsiteY12" fmla="*/ 62166 h 288670"/>
                <a:gd name="connsiteX13" fmla="*/ 116 w 92635"/>
                <a:gd name="connsiteY13" fmla="*/ 57594 h 288670"/>
                <a:gd name="connsiteX14" fmla="*/ 41391 w 92635"/>
                <a:gd name="connsiteY14" fmla="*/ 0 h 288670"/>
                <a:gd name="connsiteX15" fmla="*/ 86095 w 92635"/>
                <a:gd name="connsiteY15" fmla="*/ 72517 h 288670"/>
                <a:gd name="connsiteX16" fmla="*/ 91747 w 92635"/>
                <a:gd name="connsiteY16" fmla="*/ 117221 h 288670"/>
                <a:gd name="connsiteX17" fmla="*/ 92635 w 92635"/>
                <a:gd name="connsiteY17" fmla="*/ 144335 h 288670"/>
                <a:gd name="connsiteX18" fmla="*/ 91747 w 92635"/>
                <a:gd name="connsiteY18" fmla="*/ 171513 h 288670"/>
                <a:gd name="connsiteX19" fmla="*/ 86095 w 92635"/>
                <a:gd name="connsiteY19" fmla="*/ 216154 h 288670"/>
                <a:gd name="connsiteX20" fmla="*/ 41391 w 92635"/>
                <a:gd name="connsiteY20" fmla="*/ 288671 h 288670"/>
                <a:gd name="connsiteX21" fmla="*/ 41391 w 92635"/>
                <a:gd name="connsiteY21" fmla="*/ 288671 h 288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2635" h="288670">
                  <a:moveTo>
                    <a:pt x="41391" y="288671"/>
                  </a:moveTo>
                  <a:cubicBezTo>
                    <a:pt x="24690" y="288671"/>
                    <a:pt x="9641" y="267652"/>
                    <a:pt x="116" y="231013"/>
                  </a:cubicBezTo>
                  <a:cubicBezTo>
                    <a:pt x="-392" y="228981"/>
                    <a:pt x="814" y="226949"/>
                    <a:pt x="2847" y="226377"/>
                  </a:cubicBezTo>
                  <a:cubicBezTo>
                    <a:pt x="4878" y="225869"/>
                    <a:pt x="6910" y="227076"/>
                    <a:pt x="7419" y="229108"/>
                  </a:cubicBezTo>
                  <a:cubicBezTo>
                    <a:pt x="15800" y="261175"/>
                    <a:pt x="28818" y="281114"/>
                    <a:pt x="41391" y="281114"/>
                  </a:cubicBezTo>
                  <a:cubicBezTo>
                    <a:pt x="55996" y="281114"/>
                    <a:pt x="70664" y="255016"/>
                    <a:pt x="78729" y="214693"/>
                  </a:cubicBezTo>
                  <a:cubicBezTo>
                    <a:pt x="81459" y="200850"/>
                    <a:pt x="83301" y="186182"/>
                    <a:pt x="84253" y="171005"/>
                  </a:cubicBezTo>
                  <a:cubicBezTo>
                    <a:pt x="84825" y="162306"/>
                    <a:pt x="85142" y="153352"/>
                    <a:pt x="85142" y="144272"/>
                  </a:cubicBezTo>
                  <a:cubicBezTo>
                    <a:pt x="85142" y="135191"/>
                    <a:pt x="84825" y="126238"/>
                    <a:pt x="84253" y="117665"/>
                  </a:cubicBezTo>
                  <a:cubicBezTo>
                    <a:pt x="83301" y="102489"/>
                    <a:pt x="81459" y="87757"/>
                    <a:pt x="78729" y="73914"/>
                  </a:cubicBezTo>
                  <a:cubicBezTo>
                    <a:pt x="70664" y="33591"/>
                    <a:pt x="56059" y="7493"/>
                    <a:pt x="41391" y="7493"/>
                  </a:cubicBezTo>
                  <a:cubicBezTo>
                    <a:pt x="28754" y="7493"/>
                    <a:pt x="15737" y="27368"/>
                    <a:pt x="7419" y="59436"/>
                  </a:cubicBezTo>
                  <a:cubicBezTo>
                    <a:pt x="6910" y="61468"/>
                    <a:pt x="4815" y="62611"/>
                    <a:pt x="2847" y="62166"/>
                  </a:cubicBezTo>
                  <a:cubicBezTo>
                    <a:pt x="814" y="61658"/>
                    <a:pt x="-392" y="59563"/>
                    <a:pt x="116" y="57594"/>
                  </a:cubicBezTo>
                  <a:cubicBezTo>
                    <a:pt x="9641" y="21018"/>
                    <a:pt x="24690" y="0"/>
                    <a:pt x="41391" y="0"/>
                  </a:cubicBezTo>
                  <a:cubicBezTo>
                    <a:pt x="60314" y="0"/>
                    <a:pt x="77014" y="27114"/>
                    <a:pt x="86095" y="72517"/>
                  </a:cubicBezTo>
                  <a:cubicBezTo>
                    <a:pt x="88889" y="86677"/>
                    <a:pt x="90794" y="101727"/>
                    <a:pt x="91747" y="117221"/>
                  </a:cubicBezTo>
                  <a:cubicBezTo>
                    <a:pt x="92318" y="125920"/>
                    <a:pt x="92635" y="135064"/>
                    <a:pt x="92635" y="144335"/>
                  </a:cubicBezTo>
                  <a:cubicBezTo>
                    <a:pt x="92635" y="153606"/>
                    <a:pt x="92318" y="162687"/>
                    <a:pt x="91747" y="171513"/>
                  </a:cubicBezTo>
                  <a:cubicBezTo>
                    <a:pt x="90794" y="186944"/>
                    <a:pt x="88889" y="201993"/>
                    <a:pt x="86095" y="216154"/>
                  </a:cubicBezTo>
                  <a:cubicBezTo>
                    <a:pt x="77014" y="261620"/>
                    <a:pt x="60314" y="288671"/>
                    <a:pt x="41391" y="288671"/>
                  </a:cubicBezTo>
                  <a:lnTo>
                    <a:pt x="41391" y="288671"/>
                  </a:lnTo>
                  <a:close/>
                </a:path>
              </a:pathLst>
            </a:custGeom>
            <a:noFill/>
            <a:ln w="6414" cap="flat">
              <a:solidFill>
                <a:srgbClr val="003057"/>
              </a:solidFill>
              <a:prstDash val="solid"/>
              <a:miter/>
            </a:ln>
          </p:spPr>
          <p:txBody>
            <a:bodyPr rtlCol="0" anchor="ctr"/>
            <a:lstStyle/>
            <a:p>
              <a:endParaRPr lang="en-GB"/>
            </a:p>
          </p:txBody>
        </p:sp>
        <p:sp>
          <p:nvSpPr>
            <p:cNvPr id="95" name="Figura a mano libera: forma 94">
              <a:extLst>
                <a:ext uri="{FF2B5EF4-FFF2-40B4-BE49-F238E27FC236}">
                  <a16:creationId xmlns:a16="http://schemas.microsoft.com/office/drawing/2014/main" id="{BE7900F1-5778-541C-CF94-8AD9993D17E4}"/>
                </a:ext>
              </a:extLst>
            </p:cNvPr>
            <p:cNvSpPr/>
            <p:nvPr/>
          </p:nvSpPr>
          <p:spPr>
            <a:xfrm>
              <a:off x="8477567" y="1975314"/>
              <a:ext cx="10841" cy="120439"/>
            </a:xfrm>
            <a:custGeom>
              <a:avLst/>
              <a:gdLst>
                <a:gd name="connsiteX0" fmla="*/ 7238 w 10841"/>
                <a:gd name="connsiteY0" fmla="*/ 120439 h 120439"/>
                <a:gd name="connsiteX1" fmla="*/ 3746 w 10841"/>
                <a:gd name="connsiteY1" fmla="*/ 117201 h 120439"/>
                <a:gd name="connsiteX2" fmla="*/ 826 w 10841"/>
                <a:gd name="connsiteY2" fmla="*/ 87292 h 120439"/>
                <a:gd name="connsiteX3" fmla="*/ 0 w 10841"/>
                <a:gd name="connsiteY3" fmla="*/ 60178 h 120439"/>
                <a:gd name="connsiteX4" fmla="*/ 826 w 10841"/>
                <a:gd name="connsiteY4" fmla="*/ 33190 h 120439"/>
                <a:gd name="connsiteX5" fmla="*/ 3746 w 10841"/>
                <a:gd name="connsiteY5" fmla="*/ 3218 h 120439"/>
                <a:gd name="connsiteX6" fmla="*/ 7810 w 10841"/>
                <a:gd name="connsiteY6" fmla="*/ 43 h 120439"/>
                <a:gd name="connsiteX7" fmla="*/ 10795 w 10841"/>
                <a:gd name="connsiteY7" fmla="*/ 4298 h 120439"/>
                <a:gd name="connsiteX8" fmla="*/ 7874 w 10841"/>
                <a:gd name="connsiteY8" fmla="*/ 33571 h 120439"/>
                <a:gd name="connsiteX9" fmla="*/ 7048 w 10841"/>
                <a:gd name="connsiteY9" fmla="*/ 60178 h 120439"/>
                <a:gd name="connsiteX10" fmla="*/ 7874 w 10841"/>
                <a:gd name="connsiteY10" fmla="*/ 86848 h 120439"/>
                <a:gd name="connsiteX11" fmla="*/ 10795 w 10841"/>
                <a:gd name="connsiteY11" fmla="*/ 116185 h 120439"/>
                <a:gd name="connsiteX12" fmla="*/ 7747 w 10841"/>
                <a:gd name="connsiteY12" fmla="*/ 120439 h 120439"/>
                <a:gd name="connsiteX13" fmla="*/ 7238 w 10841"/>
                <a:gd name="connsiteY13" fmla="*/ 120439 h 120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841" h="120439">
                  <a:moveTo>
                    <a:pt x="7238" y="120439"/>
                  </a:moveTo>
                  <a:cubicBezTo>
                    <a:pt x="5524" y="120439"/>
                    <a:pt x="3937" y="119106"/>
                    <a:pt x="3746" y="117201"/>
                  </a:cubicBezTo>
                  <a:cubicBezTo>
                    <a:pt x="2286" y="106469"/>
                    <a:pt x="1333" y="96690"/>
                    <a:pt x="826" y="87292"/>
                  </a:cubicBezTo>
                  <a:cubicBezTo>
                    <a:pt x="253" y="78529"/>
                    <a:pt x="0" y="69385"/>
                    <a:pt x="0" y="60178"/>
                  </a:cubicBezTo>
                  <a:cubicBezTo>
                    <a:pt x="0" y="50970"/>
                    <a:pt x="253" y="41890"/>
                    <a:pt x="826" y="33190"/>
                  </a:cubicBezTo>
                  <a:cubicBezTo>
                    <a:pt x="1397" y="23030"/>
                    <a:pt x="2349" y="12934"/>
                    <a:pt x="3746" y="3218"/>
                  </a:cubicBezTo>
                  <a:cubicBezTo>
                    <a:pt x="4063" y="1186"/>
                    <a:pt x="5842" y="-274"/>
                    <a:pt x="7810" y="43"/>
                  </a:cubicBezTo>
                  <a:cubicBezTo>
                    <a:pt x="9778" y="361"/>
                    <a:pt x="11113" y="2266"/>
                    <a:pt x="10795" y="4298"/>
                  </a:cubicBezTo>
                  <a:cubicBezTo>
                    <a:pt x="9461" y="13823"/>
                    <a:pt x="8445" y="23665"/>
                    <a:pt x="7874" y="33571"/>
                  </a:cubicBezTo>
                  <a:cubicBezTo>
                    <a:pt x="7302" y="42207"/>
                    <a:pt x="7048" y="51097"/>
                    <a:pt x="7048" y="60178"/>
                  </a:cubicBezTo>
                  <a:cubicBezTo>
                    <a:pt x="7048" y="69258"/>
                    <a:pt x="7365" y="78212"/>
                    <a:pt x="7874" y="86848"/>
                  </a:cubicBezTo>
                  <a:cubicBezTo>
                    <a:pt x="8382" y="96119"/>
                    <a:pt x="9334" y="105644"/>
                    <a:pt x="10795" y="116185"/>
                  </a:cubicBezTo>
                  <a:cubicBezTo>
                    <a:pt x="11049" y="118217"/>
                    <a:pt x="9715" y="120122"/>
                    <a:pt x="7747" y="120439"/>
                  </a:cubicBezTo>
                  <a:cubicBezTo>
                    <a:pt x="7620" y="120439"/>
                    <a:pt x="7429" y="120439"/>
                    <a:pt x="7238" y="120439"/>
                  </a:cubicBezTo>
                  <a:close/>
                </a:path>
              </a:pathLst>
            </a:custGeom>
            <a:solidFill>
              <a:srgbClr val="003057"/>
            </a:solidFill>
            <a:ln w="6350" cap="flat">
              <a:noFill/>
              <a:prstDash val="solid"/>
              <a:miter/>
            </a:ln>
          </p:spPr>
          <p:txBody>
            <a:bodyPr rtlCol="0" anchor="ctr"/>
            <a:lstStyle/>
            <a:p>
              <a:endParaRPr lang="en-GB"/>
            </a:p>
          </p:txBody>
        </p:sp>
        <p:sp>
          <p:nvSpPr>
            <p:cNvPr id="96" name="Figura a mano libera: forma 95">
              <a:extLst>
                <a:ext uri="{FF2B5EF4-FFF2-40B4-BE49-F238E27FC236}">
                  <a16:creationId xmlns:a16="http://schemas.microsoft.com/office/drawing/2014/main" id="{E397B79E-62D5-F499-DE07-5AD3B2FF147C}"/>
                </a:ext>
              </a:extLst>
            </p:cNvPr>
            <p:cNvSpPr/>
            <p:nvPr/>
          </p:nvSpPr>
          <p:spPr>
            <a:xfrm>
              <a:off x="8477567" y="1975314"/>
              <a:ext cx="10841" cy="120439"/>
            </a:xfrm>
            <a:custGeom>
              <a:avLst/>
              <a:gdLst>
                <a:gd name="connsiteX0" fmla="*/ 7238 w 10841"/>
                <a:gd name="connsiteY0" fmla="*/ 120439 h 120439"/>
                <a:gd name="connsiteX1" fmla="*/ 3746 w 10841"/>
                <a:gd name="connsiteY1" fmla="*/ 117201 h 120439"/>
                <a:gd name="connsiteX2" fmla="*/ 826 w 10841"/>
                <a:gd name="connsiteY2" fmla="*/ 87292 h 120439"/>
                <a:gd name="connsiteX3" fmla="*/ 0 w 10841"/>
                <a:gd name="connsiteY3" fmla="*/ 60178 h 120439"/>
                <a:gd name="connsiteX4" fmla="*/ 826 w 10841"/>
                <a:gd name="connsiteY4" fmla="*/ 33190 h 120439"/>
                <a:gd name="connsiteX5" fmla="*/ 3746 w 10841"/>
                <a:gd name="connsiteY5" fmla="*/ 3218 h 120439"/>
                <a:gd name="connsiteX6" fmla="*/ 7810 w 10841"/>
                <a:gd name="connsiteY6" fmla="*/ 43 h 120439"/>
                <a:gd name="connsiteX7" fmla="*/ 10795 w 10841"/>
                <a:gd name="connsiteY7" fmla="*/ 4298 h 120439"/>
                <a:gd name="connsiteX8" fmla="*/ 7874 w 10841"/>
                <a:gd name="connsiteY8" fmla="*/ 33571 h 120439"/>
                <a:gd name="connsiteX9" fmla="*/ 7048 w 10841"/>
                <a:gd name="connsiteY9" fmla="*/ 60178 h 120439"/>
                <a:gd name="connsiteX10" fmla="*/ 7874 w 10841"/>
                <a:gd name="connsiteY10" fmla="*/ 86848 h 120439"/>
                <a:gd name="connsiteX11" fmla="*/ 10795 w 10841"/>
                <a:gd name="connsiteY11" fmla="*/ 116185 h 120439"/>
                <a:gd name="connsiteX12" fmla="*/ 7747 w 10841"/>
                <a:gd name="connsiteY12" fmla="*/ 120439 h 120439"/>
                <a:gd name="connsiteX13" fmla="*/ 7238 w 10841"/>
                <a:gd name="connsiteY13" fmla="*/ 120439 h 120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841" h="120439">
                  <a:moveTo>
                    <a:pt x="7238" y="120439"/>
                  </a:moveTo>
                  <a:cubicBezTo>
                    <a:pt x="5524" y="120439"/>
                    <a:pt x="3937" y="119106"/>
                    <a:pt x="3746" y="117201"/>
                  </a:cubicBezTo>
                  <a:cubicBezTo>
                    <a:pt x="2286" y="106469"/>
                    <a:pt x="1333" y="96690"/>
                    <a:pt x="826" y="87292"/>
                  </a:cubicBezTo>
                  <a:cubicBezTo>
                    <a:pt x="253" y="78529"/>
                    <a:pt x="0" y="69385"/>
                    <a:pt x="0" y="60178"/>
                  </a:cubicBezTo>
                  <a:cubicBezTo>
                    <a:pt x="0" y="50970"/>
                    <a:pt x="253" y="41890"/>
                    <a:pt x="826" y="33190"/>
                  </a:cubicBezTo>
                  <a:cubicBezTo>
                    <a:pt x="1397" y="23030"/>
                    <a:pt x="2349" y="12934"/>
                    <a:pt x="3746" y="3218"/>
                  </a:cubicBezTo>
                  <a:cubicBezTo>
                    <a:pt x="4063" y="1186"/>
                    <a:pt x="5842" y="-274"/>
                    <a:pt x="7810" y="43"/>
                  </a:cubicBezTo>
                  <a:cubicBezTo>
                    <a:pt x="9778" y="361"/>
                    <a:pt x="11113" y="2266"/>
                    <a:pt x="10795" y="4298"/>
                  </a:cubicBezTo>
                  <a:cubicBezTo>
                    <a:pt x="9461" y="13823"/>
                    <a:pt x="8445" y="23665"/>
                    <a:pt x="7874" y="33571"/>
                  </a:cubicBezTo>
                  <a:cubicBezTo>
                    <a:pt x="7302" y="42207"/>
                    <a:pt x="7048" y="51097"/>
                    <a:pt x="7048" y="60178"/>
                  </a:cubicBezTo>
                  <a:cubicBezTo>
                    <a:pt x="7048" y="69258"/>
                    <a:pt x="7365" y="78212"/>
                    <a:pt x="7874" y="86848"/>
                  </a:cubicBezTo>
                  <a:cubicBezTo>
                    <a:pt x="8382" y="96119"/>
                    <a:pt x="9334" y="105644"/>
                    <a:pt x="10795" y="116185"/>
                  </a:cubicBezTo>
                  <a:cubicBezTo>
                    <a:pt x="11049" y="118217"/>
                    <a:pt x="9715" y="120122"/>
                    <a:pt x="7747" y="120439"/>
                  </a:cubicBezTo>
                  <a:cubicBezTo>
                    <a:pt x="7620" y="120439"/>
                    <a:pt x="7429" y="120439"/>
                    <a:pt x="7238" y="120439"/>
                  </a:cubicBezTo>
                  <a:close/>
                </a:path>
              </a:pathLst>
            </a:custGeom>
            <a:noFill/>
            <a:ln w="6414" cap="flat">
              <a:solidFill>
                <a:srgbClr val="003057"/>
              </a:solidFill>
              <a:prstDash val="solid"/>
              <a:miter/>
            </a:ln>
          </p:spPr>
          <p:txBody>
            <a:bodyPr rtlCol="0" anchor="ctr"/>
            <a:lstStyle/>
            <a:p>
              <a:endParaRPr lang="en-GB"/>
            </a:p>
          </p:txBody>
        </p:sp>
        <p:sp>
          <p:nvSpPr>
            <p:cNvPr id="97" name="Figura a mano libera: forma 96">
              <a:extLst>
                <a:ext uri="{FF2B5EF4-FFF2-40B4-BE49-F238E27FC236}">
                  <a16:creationId xmlns:a16="http://schemas.microsoft.com/office/drawing/2014/main" id="{0B63F140-89D6-4FDD-8751-717B03BE82E0}"/>
                </a:ext>
              </a:extLst>
            </p:cNvPr>
            <p:cNvSpPr/>
            <p:nvPr/>
          </p:nvSpPr>
          <p:spPr>
            <a:xfrm>
              <a:off x="8400393" y="1950557"/>
              <a:ext cx="256828" cy="169961"/>
            </a:xfrm>
            <a:custGeom>
              <a:avLst/>
              <a:gdLst>
                <a:gd name="connsiteX0" fmla="*/ 34946 w 256828"/>
                <a:gd name="connsiteY0" fmla="*/ 169961 h 169961"/>
                <a:gd name="connsiteX1" fmla="*/ 2815 w 256828"/>
                <a:gd name="connsiteY1" fmla="*/ 157007 h 169961"/>
                <a:gd name="connsiteX2" fmla="*/ 43455 w 256828"/>
                <a:gd name="connsiteY2" fmla="*/ 82204 h 169961"/>
                <a:gd name="connsiteX3" fmla="*/ 78951 w 256828"/>
                <a:gd name="connsiteY3" fmla="*/ 55344 h 169961"/>
                <a:gd name="connsiteX4" fmla="*/ 79460 w 256828"/>
                <a:gd name="connsiteY4" fmla="*/ 54963 h 169961"/>
                <a:gd name="connsiteX5" fmla="*/ 102638 w 256828"/>
                <a:gd name="connsiteY5" fmla="*/ 40675 h 169961"/>
                <a:gd name="connsiteX6" fmla="*/ 126767 w 256828"/>
                <a:gd name="connsiteY6" fmla="*/ 27912 h 169961"/>
                <a:gd name="connsiteX7" fmla="*/ 168423 w 256828"/>
                <a:gd name="connsiteY7" fmla="*/ 10513 h 169961"/>
                <a:gd name="connsiteX8" fmla="*/ 254021 w 256828"/>
                <a:gd name="connsiteY8" fmla="*/ 12989 h 169961"/>
                <a:gd name="connsiteX9" fmla="*/ 223795 w 256828"/>
                <a:gd name="connsiteY9" fmla="*/ 78204 h 169961"/>
                <a:gd name="connsiteX10" fmla="*/ 218461 w 256828"/>
                <a:gd name="connsiteY10" fmla="*/ 78140 h 169961"/>
                <a:gd name="connsiteX11" fmla="*/ 218461 w 256828"/>
                <a:gd name="connsiteY11" fmla="*/ 72806 h 169961"/>
                <a:gd name="connsiteX12" fmla="*/ 247417 w 256828"/>
                <a:gd name="connsiteY12" fmla="*/ 16799 h 169961"/>
                <a:gd name="connsiteX13" fmla="*/ 170836 w 256828"/>
                <a:gd name="connsiteY13" fmla="*/ 17625 h 169961"/>
                <a:gd name="connsiteX14" fmla="*/ 130069 w 256828"/>
                <a:gd name="connsiteY14" fmla="*/ 34643 h 169961"/>
                <a:gd name="connsiteX15" fmla="*/ 106384 w 256828"/>
                <a:gd name="connsiteY15" fmla="*/ 47152 h 169961"/>
                <a:gd name="connsiteX16" fmla="*/ 84159 w 256828"/>
                <a:gd name="connsiteY16" fmla="*/ 60805 h 169961"/>
                <a:gd name="connsiteX17" fmla="*/ 83650 w 256828"/>
                <a:gd name="connsiteY17" fmla="*/ 61249 h 169961"/>
                <a:gd name="connsiteX18" fmla="*/ 48472 w 256828"/>
                <a:gd name="connsiteY18" fmla="*/ 87792 h 169961"/>
                <a:gd name="connsiteX19" fmla="*/ 9356 w 256828"/>
                <a:gd name="connsiteY19" fmla="*/ 153134 h 169961"/>
                <a:gd name="connsiteX20" fmla="*/ 71650 w 256828"/>
                <a:gd name="connsiteY20" fmla="*/ 156499 h 169961"/>
                <a:gd name="connsiteX21" fmla="*/ 76285 w 256828"/>
                <a:gd name="connsiteY21" fmla="*/ 159103 h 169961"/>
                <a:gd name="connsiteX22" fmla="*/ 73681 w 256828"/>
                <a:gd name="connsiteY22" fmla="*/ 163738 h 169961"/>
                <a:gd name="connsiteX23" fmla="*/ 34946 w 256828"/>
                <a:gd name="connsiteY23" fmla="*/ 169834 h 169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56828" h="169961">
                  <a:moveTo>
                    <a:pt x="34946" y="169961"/>
                  </a:moveTo>
                  <a:cubicBezTo>
                    <a:pt x="19008" y="169961"/>
                    <a:pt x="7832" y="165580"/>
                    <a:pt x="2815" y="157007"/>
                  </a:cubicBezTo>
                  <a:cubicBezTo>
                    <a:pt x="-6774" y="140561"/>
                    <a:pt x="8467" y="112621"/>
                    <a:pt x="43455" y="82204"/>
                  </a:cubicBezTo>
                  <a:cubicBezTo>
                    <a:pt x="54187" y="72870"/>
                    <a:pt x="66125" y="63853"/>
                    <a:pt x="78951" y="55344"/>
                  </a:cubicBezTo>
                  <a:cubicBezTo>
                    <a:pt x="79142" y="55153"/>
                    <a:pt x="79269" y="55090"/>
                    <a:pt x="79460" y="54963"/>
                  </a:cubicBezTo>
                  <a:cubicBezTo>
                    <a:pt x="87016" y="49946"/>
                    <a:pt x="94826" y="45120"/>
                    <a:pt x="102638" y="40675"/>
                  </a:cubicBezTo>
                  <a:cubicBezTo>
                    <a:pt x="110701" y="36103"/>
                    <a:pt x="118766" y="31785"/>
                    <a:pt x="126767" y="27912"/>
                  </a:cubicBezTo>
                  <a:cubicBezTo>
                    <a:pt x="140483" y="21117"/>
                    <a:pt x="154517" y="15275"/>
                    <a:pt x="168423" y="10513"/>
                  </a:cubicBezTo>
                  <a:cubicBezTo>
                    <a:pt x="212492" y="-4346"/>
                    <a:pt x="244496" y="-3394"/>
                    <a:pt x="254021" y="12989"/>
                  </a:cubicBezTo>
                  <a:cubicBezTo>
                    <a:pt x="262530" y="27594"/>
                    <a:pt x="251481" y="51343"/>
                    <a:pt x="223795" y="78204"/>
                  </a:cubicBezTo>
                  <a:cubicBezTo>
                    <a:pt x="222335" y="79664"/>
                    <a:pt x="219922" y="79664"/>
                    <a:pt x="218461" y="78140"/>
                  </a:cubicBezTo>
                  <a:cubicBezTo>
                    <a:pt x="217000" y="76680"/>
                    <a:pt x="217064" y="74267"/>
                    <a:pt x="218461" y="72806"/>
                  </a:cubicBezTo>
                  <a:cubicBezTo>
                    <a:pt x="242718" y="49311"/>
                    <a:pt x="253831" y="27848"/>
                    <a:pt x="247417" y="16799"/>
                  </a:cubicBezTo>
                  <a:cubicBezTo>
                    <a:pt x="240051" y="4099"/>
                    <a:pt x="209952" y="4417"/>
                    <a:pt x="170836" y="17625"/>
                  </a:cubicBezTo>
                  <a:cubicBezTo>
                    <a:pt x="157184" y="22260"/>
                    <a:pt x="143468" y="27975"/>
                    <a:pt x="130069" y="34643"/>
                  </a:cubicBezTo>
                  <a:cubicBezTo>
                    <a:pt x="122259" y="38453"/>
                    <a:pt x="114258" y="42707"/>
                    <a:pt x="106384" y="47152"/>
                  </a:cubicBezTo>
                  <a:cubicBezTo>
                    <a:pt x="98890" y="51407"/>
                    <a:pt x="91398" y="56042"/>
                    <a:pt x="84159" y="60805"/>
                  </a:cubicBezTo>
                  <a:cubicBezTo>
                    <a:pt x="83968" y="60995"/>
                    <a:pt x="83841" y="61122"/>
                    <a:pt x="83650" y="61249"/>
                  </a:cubicBezTo>
                  <a:cubicBezTo>
                    <a:pt x="70888" y="69631"/>
                    <a:pt x="59076" y="78585"/>
                    <a:pt x="48472" y="87792"/>
                  </a:cubicBezTo>
                  <a:cubicBezTo>
                    <a:pt x="17357" y="114843"/>
                    <a:pt x="1989" y="140497"/>
                    <a:pt x="9356" y="153134"/>
                  </a:cubicBezTo>
                  <a:cubicBezTo>
                    <a:pt x="15706" y="164056"/>
                    <a:pt x="39582" y="165326"/>
                    <a:pt x="71650" y="156499"/>
                  </a:cubicBezTo>
                  <a:cubicBezTo>
                    <a:pt x="73681" y="155928"/>
                    <a:pt x="75776" y="157134"/>
                    <a:pt x="76285" y="159103"/>
                  </a:cubicBezTo>
                  <a:cubicBezTo>
                    <a:pt x="76856" y="161135"/>
                    <a:pt x="75650" y="163167"/>
                    <a:pt x="73681" y="163738"/>
                  </a:cubicBezTo>
                  <a:cubicBezTo>
                    <a:pt x="58822" y="167802"/>
                    <a:pt x="45805" y="169834"/>
                    <a:pt x="34946" y="169834"/>
                  </a:cubicBezTo>
                  <a:close/>
                </a:path>
              </a:pathLst>
            </a:custGeom>
            <a:solidFill>
              <a:srgbClr val="003057"/>
            </a:solidFill>
            <a:ln w="6350" cap="flat">
              <a:noFill/>
              <a:prstDash val="solid"/>
              <a:miter/>
            </a:ln>
          </p:spPr>
          <p:txBody>
            <a:bodyPr rtlCol="0" anchor="ctr"/>
            <a:lstStyle/>
            <a:p>
              <a:endParaRPr lang="en-GB"/>
            </a:p>
          </p:txBody>
        </p:sp>
        <p:sp>
          <p:nvSpPr>
            <p:cNvPr id="98" name="Figura a mano libera: forma 97">
              <a:extLst>
                <a:ext uri="{FF2B5EF4-FFF2-40B4-BE49-F238E27FC236}">
                  <a16:creationId xmlns:a16="http://schemas.microsoft.com/office/drawing/2014/main" id="{14A925EA-5154-F051-A272-6D17242ACB9B}"/>
                </a:ext>
              </a:extLst>
            </p:cNvPr>
            <p:cNvSpPr/>
            <p:nvPr/>
          </p:nvSpPr>
          <p:spPr>
            <a:xfrm>
              <a:off x="8400393" y="1950557"/>
              <a:ext cx="256828" cy="169961"/>
            </a:xfrm>
            <a:custGeom>
              <a:avLst/>
              <a:gdLst>
                <a:gd name="connsiteX0" fmla="*/ 34946 w 256828"/>
                <a:gd name="connsiteY0" fmla="*/ 169961 h 169961"/>
                <a:gd name="connsiteX1" fmla="*/ 2815 w 256828"/>
                <a:gd name="connsiteY1" fmla="*/ 157007 h 169961"/>
                <a:gd name="connsiteX2" fmla="*/ 43455 w 256828"/>
                <a:gd name="connsiteY2" fmla="*/ 82204 h 169961"/>
                <a:gd name="connsiteX3" fmla="*/ 78951 w 256828"/>
                <a:gd name="connsiteY3" fmla="*/ 55344 h 169961"/>
                <a:gd name="connsiteX4" fmla="*/ 79460 w 256828"/>
                <a:gd name="connsiteY4" fmla="*/ 54963 h 169961"/>
                <a:gd name="connsiteX5" fmla="*/ 102638 w 256828"/>
                <a:gd name="connsiteY5" fmla="*/ 40675 h 169961"/>
                <a:gd name="connsiteX6" fmla="*/ 126767 w 256828"/>
                <a:gd name="connsiteY6" fmla="*/ 27912 h 169961"/>
                <a:gd name="connsiteX7" fmla="*/ 168423 w 256828"/>
                <a:gd name="connsiteY7" fmla="*/ 10513 h 169961"/>
                <a:gd name="connsiteX8" fmla="*/ 254021 w 256828"/>
                <a:gd name="connsiteY8" fmla="*/ 12989 h 169961"/>
                <a:gd name="connsiteX9" fmla="*/ 223795 w 256828"/>
                <a:gd name="connsiteY9" fmla="*/ 78204 h 169961"/>
                <a:gd name="connsiteX10" fmla="*/ 218461 w 256828"/>
                <a:gd name="connsiteY10" fmla="*/ 78140 h 169961"/>
                <a:gd name="connsiteX11" fmla="*/ 218461 w 256828"/>
                <a:gd name="connsiteY11" fmla="*/ 72806 h 169961"/>
                <a:gd name="connsiteX12" fmla="*/ 247417 w 256828"/>
                <a:gd name="connsiteY12" fmla="*/ 16799 h 169961"/>
                <a:gd name="connsiteX13" fmla="*/ 170836 w 256828"/>
                <a:gd name="connsiteY13" fmla="*/ 17625 h 169961"/>
                <a:gd name="connsiteX14" fmla="*/ 130069 w 256828"/>
                <a:gd name="connsiteY14" fmla="*/ 34643 h 169961"/>
                <a:gd name="connsiteX15" fmla="*/ 106384 w 256828"/>
                <a:gd name="connsiteY15" fmla="*/ 47152 h 169961"/>
                <a:gd name="connsiteX16" fmla="*/ 84159 w 256828"/>
                <a:gd name="connsiteY16" fmla="*/ 60805 h 169961"/>
                <a:gd name="connsiteX17" fmla="*/ 83650 w 256828"/>
                <a:gd name="connsiteY17" fmla="*/ 61249 h 169961"/>
                <a:gd name="connsiteX18" fmla="*/ 48472 w 256828"/>
                <a:gd name="connsiteY18" fmla="*/ 87792 h 169961"/>
                <a:gd name="connsiteX19" fmla="*/ 9356 w 256828"/>
                <a:gd name="connsiteY19" fmla="*/ 153134 h 169961"/>
                <a:gd name="connsiteX20" fmla="*/ 71650 w 256828"/>
                <a:gd name="connsiteY20" fmla="*/ 156499 h 169961"/>
                <a:gd name="connsiteX21" fmla="*/ 76285 w 256828"/>
                <a:gd name="connsiteY21" fmla="*/ 159103 h 169961"/>
                <a:gd name="connsiteX22" fmla="*/ 73681 w 256828"/>
                <a:gd name="connsiteY22" fmla="*/ 163738 h 169961"/>
                <a:gd name="connsiteX23" fmla="*/ 34946 w 256828"/>
                <a:gd name="connsiteY23" fmla="*/ 169834 h 169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56828" h="169961">
                  <a:moveTo>
                    <a:pt x="34946" y="169961"/>
                  </a:moveTo>
                  <a:cubicBezTo>
                    <a:pt x="19008" y="169961"/>
                    <a:pt x="7832" y="165580"/>
                    <a:pt x="2815" y="157007"/>
                  </a:cubicBezTo>
                  <a:cubicBezTo>
                    <a:pt x="-6774" y="140561"/>
                    <a:pt x="8467" y="112621"/>
                    <a:pt x="43455" y="82204"/>
                  </a:cubicBezTo>
                  <a:cubicBezTo>
                    <a:pt x="54187" y="72870"/>
                    <a:pt x="66125" y="63853"/>
                    <a:pt x="78951" y="55344"/>
                  </a:cubicBezTo>
                  <a:cubicBezTo>
                    <a:pt x="79142" y="55153"/>
                    <a:pt x="79269" y="55090"/>
                    <a:pt x="79460" y="54963"/>
                  </a:cubicBezTo>
                  <a:cubicBezTo>
                    <a:pt x="87016" y="49946"/>
                    <a:pt x="94826" y="45120"/>
                    <a:pt x="102638" y="40675"/>
                  </a:cubicBezTo>
                  <a:cubicBezTo>
                    <a:pt x="110701" y="36103"/>
                    <a:pt x="118766" y="31785"/>
                    <a:pt x="126767" y="27912"/>
                  </a:cubicBezTo>
                  <a:cubicBezTo>
                    <a:pt x="140483" y="21117"/>
                    <a:pt x="154517" y="15275"/>
                    <a:pt x="168423" y="10513"/>
                  </a:cubicBezTo>
                  <a:cubicBezTo>
                    <a:pt x="212492" y="-4346"/>
                    <a:pt x="244496" y="-3394"/>
                    <a:pt x="254021" y="12989"/>
                  </a:cubicBezTo>
                  <a:cubicBezTo>
                    <a:pt x="262530" y="27594"/>
                    <a:pt x="251481" y="51343"/>
                    <a:pt x="223795" y="78204"/>
                  </a:cubicBezTo>
                  <a:cubicBezTo>
                    <a:pt x="222335" y="79664"/>
                    <a:pt x="219922" y="79664"/>
                    <a:pt x="218461" y="78140"/>
                  </a:cubicBezTo>
                  <a:cubicBezTo>
                    <a:pt x="217000" y="76680"/>
                    <a:pt x="217064" y="74267"/>
                    <a:pt x="218461" y="72806"/>
                  </a:cubicBezTo>
                  <a:cubicBezTo>
                    <a:pt x="242718" y="49311"/>
                    <a:pt x="253831" y="27848"/>
                    <a:pt x="247417" y="16799"/>
                  </a:cubicBezTo>
                  <a:cubicBezTo>
                    <a:pt x="240051" y="4099"/>
                    <a:pt x="209952" y="4417"/>
                    <a:pt x="170836" y="17625"/>
                  </a:cubicBezTo>
                  <a:cubicBezTo>
                    <a:pt x="157184" y="22260"/>
                    <a:pt x="143468" y="27975"/>
                    <a:pt x="130069" y="34643"/>
                  </a:cubicBezTo>
                  <a:cubicBezTo>
                    <a:pt x="122259" y="38453"/>
                    <a:pt x="114258" y="42707"/>
                    <a:pt x="106384" y="47152"/>
                  </a:cubicBezTo>
                  <a:cubicBezTo>
                    <a:pt x="98890" y="51407"/>
                    <a:pt x="91398" y="56042"/>
                    <a:pt x="84159" y="60805"/>
                  </a:cubicBezTo>
                  <a:cubicBezTo>
                    <a:pt x="83968" y="60995"/>
                    <a:pt x="83841" y="61122"/>
                    <a:pt x="83650" y="61249"/>
                  </a:cubicBezTo>
                  <a:cubicBezTo>
                    <a:pt x="70888" y="69631"/>
                    <a:pt x="59076" y="78585"/>
                    <a:pt x="48472" y="87792"/>
                  </a:cubicBezTo>
                  <a:cubicBezTo>
                    <a:pt x="17357" y="114843"/>
                    <a:pt x="1989" y="140497"/>
                    <a:pt x="9356" y="153134"/>
                  </a:cubicBezTo>
                  <a:cubicBezTo>
                    <a:pt x="15706" y="164056"/>
                    <a:pt x="39582" y="165326"/>
                    <a:pt x="71650" y="156499"/>
                  </a:cubicBezTo>
                  <a:cubicBezTo>
                    <a:pt x="73681" y="155928"/>
                    <a:pt x="75776" y="157134"/>
                    <a:pt x="76285" y="159103"/>
                  </a:cubicBezTo>
                  <a:cubicBezTo>
                    <a:pt x="76856" y="161135"/>
                    <a:pt x="75650" y="163167"/>
                    <a:pt x="73681" y="163738"/>
                  </a:cubicBezTo>
                  <a:cubicBezTo>
                    <a:pt x="58822" y="167802"/>
                    <a:pt x="45805" y="169834"/>
                    <a:pt x="34946" y="169834"/>
                  </a:cubicBezTo>
                  <a:close/>
                </a:path>
              </a:pathLst>
            </a:custGeom>
            <a:noFill/>
            <a:ln w="6414" cap="flat">
              <a:solidFill>
                <a:srgbClr val="003057"/>
              </a:solidFill>
              <a:prstDash val="solid"/>
              <a:miter/>
            </a:ln>
          </p:spPr>
          <p:txBody>
            <a:bodyPr rtlCol="0" anchor="ctr"/>
            <a:lstStyle/>
            <a:p>
              <a:endParaRPr lang="en-GB"/>
            </a:p>
          </p:txBody>
        </p:sp>
        <p:sp>
          <p:nvSpPr>
            <p:cNvPr id="99" name="Figura a mano libera: forma 98">
              <a:extLst>
                <a:ext uri="{FF2B5EF4-FFF2-40B4-BE49-F238E27FC236}">
                  <a16:creationId xmlns:a16="http://schemas.microsoft.com/office/drawing/2014/main" id="{D0A9A924-601F-B4E0-3471-17D8BA4FA72B}"/>
                </a:ext>
              </a:extLst>
            </p:cNvPr>
            <p:cNvSpPr/>
            <p:nvPr/>
          </p:nvSpPr>
          <p:spPr>
            <a:xfrm>
              <a:off x="8497878" y="2042182"/>
              <a:ext cx="104888" cy="62906"/>
            </a:xfrm>
            <a:custGeom>
              <a:avLst/>
              <a:gdLst>
                <a:gd name="connsiteX0" fmla="*/ 3755 w 104888"/>
                <a:gd name="connsiteY0" fmla="*/ 62906 h 62906"/>
                <a:gd name="connsiteX1" fmla="*/ 263 w 104888"/>
                <a:gd name="connsiteY1" fmla="*/ 60557 h 62906"/>
                <a:gd name="connsiteX2" fmla="*/ 2358 w 104888"/>
                <a:gd name="connsiteY2" fmla="*/ 55731 h 62906"/>
                <a:gd name="connsiteX3" fmla="*/ 29409 w 104888"/>
                <a:gd name="connsiteY3" fmla="*/ 43856 h 62906"/>
                <a:gd name="connsiteX4" fmla="*/ 52968 w 104888"/>
                <a:gd name="connsiteY4" fmla="*/ 31410 h 62906"/>
                <a:gd name="connsiteX5" fmla="*/ 75574 w 104888"/>
                <a:gd name="connsiteY5" fmla="*/ 17440 h 62906"/>
                <a:gd name="connsiteX6" fmla="*/ 98815 w 104888"/>
                <a:gd name="connsiteY6" fmla="*/ 803 h 62906"/>
                <a:gd name="connsiteX7" fmla="*/ 104085 w 104888"/>
                <a:gd name="connsiteY7" fmla="*/ 1438 h 62906"/>
                <a:gd name="connsiteX8" fmla="*/ 103451 w 104888"/>
                <a:gd name="connsiteY8" fmla="*/ 6645 h 62906"/>
                <a:gd name="connsiteX9" fmla="*/ 79702 w 104888"/>
                <a:gd name="connsiteY9" fmla="*/ 23663 h 62906"/>
                <a:gd name="connsiteX10" fmla="*/ 56651 w 104888"/>
                <a:gd name="connsiteY10" fmla="*/ 37887 h 62906"/>
                <a:gd name="connsiteX11" fmla="*/ 32648 w 104888"/>
                <a:gd name="connsiteY11" fmla="*/ 50524 h 62906"/>
                <a:gd name="connsiteX12" fmla="*/ 5026 w 104888"/>
                <a:gd name="connsiteY12" fmla="*/ 62652 h 62906"/>
                <a:gd name="connsiteX13" fmla="*/ 3628 w 104888"/>
                <a:gd name="connsiteY13" fmla="*/ 62906 h 62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888" h="62906">
                  <a:moveTo>
                    <a:pt x="3755" y="62906"/>
                  </a:moveTo>
                  <a:cubicBezTo>
                    <a:pt x="2231" y="62906"/>
                    <a:pt x="834" y="62017"/>
                    <a:pt x="263" y="60557"/>
                  </a:cubicBezTo>
                  <a:cubicBezTo>
                    <a:pt x="-499" y="58652"/>
                    <a:pt x="453" y="56493"/>
                    <a:pt x="2358" y="55731"/>
                  </a:cubicBezTo>
                  <a:cubicBezTo>
                    <a:pt x="11312" y="52238"/>
                    <a:pt x="20392" y="48238"/>
                    <a:pt x="29409" y="43856"/>
                  </a:cubicBezTo>
                  <a:cubicBezTo>
                    <a:pt x="37156" y="40110"/>
                    <a:pt x="45094" y="35919"/>
                    <a:pt x="52968" y="31410"/>
                  </a:cubicBezTo>
                  <a:cubicBezTo>
                    <a:pt x="60842" y="26902"/>
                    <a:pt x="68462" y="22203"/>
                    <a:pt x="75574" y="17440"/>
                  </a:cubicBezTo>
                  <a:cubicBezTo>
                    <a:pt x="83448" y="12297"/>
                    <a:pt x="91258" y="6709"/>
                    <a:pt x="98815" y="803"/>
                  </a:cubicBezTo>
                  <a:cubicBezTo>
                    <a:pt x="100466" y="-467"/>
                    <a:pt x="102815" y="-213"/>
                    <a:pt x="104085" y="1438"/>
                  </a:cubicBezTo>
                  <a:cubicBezTo>
                    <a:pt x="105355" y="3026"/>
                    <a:pt x="105102" y="5375"/>
                    <a:pt x="103451" y="6645"/>
                  </a:cubicBezTo>
                  <a:cubicBezTo>
                    <a:pt x="95703" y="12741"/>
                    <a:pt x="87703" y="18456"/>
                    <a:pt x="79702" y="23663"/>
                  </a:cubicBezTo>
                  <a:cubicBezTo>
                    <a:pt x="72463" y="28489"/>
                    <a:pt x="64715" y="33315"/>
                    <a:pt x="56651" y="37887"/>
                  </a:cubicBezTo>
                  <a:cubicBezTo>
                    <a:pt x="48587" y="42459"/>
                    <a:pt x="40522" y="46714"/>
                    <a:pt x="32648" y="50524"/>
                  </a:cubicBezTo>
                  <a:cubicBezTo>
                    <a:pt x="23440" y="55032"/>
                    <a:pt x="14169" y="59096"/>
                    <a:pt x="5026" y="62652"/>
                  </a:cubicBezTo>
                  <a:cubicBezTo>
                    <a:pt x="4581" y="62843"/>
                    <a:pt x="4073" y="62906"/>
                    <a:pt x="3628" y="62906"/>
                  </a:cubicBezTo>
                </a:path>
              </a:pathLst>
            </a:custGeom>
            <a:solidFill>
              <a:srgbClr val="003057"/>
            </a:solidFill>
            <a:ln w="6350" cap="flat">
              <a:noFill/>
              <a:prstDash val="solid"/>
              <a:miter/>
            </a:ln>
          </p:spPr>
          <p:txBody>
            <a:bodyPr rtlCol="0" anchor="ctr"/>
            <a:lstStyle/>
            <a:p>
              <a:endParaRPr lang="en-GB"/>
            </a:p>
          </p:txBody>
        </p:sp>
        <p:sp>
          <p:nvSpPr>
            <p:cNvPr id="100" name="Figura a mano libera: forma 99">
              <a:extLst>
                <a:ext uri="{FF2B5EF4-FFF2-40B4-BE49-F238E27FC236}">
                  <a16:creationId xmlns:a16="http://schemas.microsoft.com/office/drawing/2014/main" id="{BB3D2D55-2E2D-5287-DDA1-32C3B25B0BD5}"/>
                </a:ext>
              </a:extLst>
            </p:cNvPr>
            <p:cNvSpPr/>
            <p:nvPr/>
          </p:nvSpPr>
          <p:spPr>
            <a:xfrm>
              <a:off x="8497878" y="2042182"/>
              <a:ext cx="104888" cy="62906"/>
            </a:xfrm>
            <a:custGeom>
              <a:avLst/>
              <a:gdLst>
                <a:gd name="connsiteX0" fmla="*/ 3755 w 104888"/>
                <a:gd name="connsiteY0" fmla="*/ 62906 h 62906"/>
                <a:gd name="connsiteX1" fmla="*/ 263 w 104888"/>
                <a:gd name="connsiteY1" fmla="*/ 60557 h 62906"/>
                <a:gd name="connsiteX2" fmla="*/ 2358 w 104888"/>
                <a:gd name="connsiteY2" fmla="*/ 55731 h 62906"/>
                <a:gd name="connsiteX3" fmla="*/ 29409 w 104888"/>
                <a:gd name="connsiteY3" fmla="*/ 43856 h 62906"/>
                <a:gd name="connsiteX4" fmla="*/ 52968 w 104888"/>
                <a:gd name="connsiteY4" fmla="*/ 31410 h 62906"/>
                <a:gd name="connsiteX5" fmla="*/ 75574 w 104888"/>
                <a:gd name="connsiteY5" fmla="*/ 17440 h 62906"/>
                <a:gd name="connsiteX6" fmla="*/ 98815 w 104888"/>
                <a:gd name="connsiteY6" fmla="*/ 803 h 62906"/>
                <a:gd name="connsiteX7" fmla="*/ 104085 w 104888"/>
                <a:gd name="connsiteY7" fmla="*/ 1438 h 62906"/>
                <a:gd name="connsiteX8" fmla="*/ 103451 w 104888"/>
                <a:gd name="connsiteY8" fmla="*/ 6645 h 62906"/>
                <a:gd name="connsiteX9" fmla="*/ 79702 w 104888"/>
                <a:gd name="connsiteY9" fmla="*/ 23663 h 62906"/>
                <a:gd name="connsiteX10" fmla="*/ 56651 w 104888"/>
                <a:gd name="connsiteY10" fmla="*/ 37887 h 62906"/>
                <a:gd name="connsiteX11" fmla="*/ 32648 w 104888"/>
                <a:gd name="connsiteY11" fmla="*/ 50524 h 62906"/>
                <a:gd name="connsiteX12" fmla="*/ 5026 w 104888"/>
                <a:gd name="connsiteY12" fmla="*/ 62652 h 62906"/>
                <a:gd name="connsiteX13" fmla="*/ 3628 w 104888"/>
                <a:gd name="connsiteY13" fmla="*/ 62906 h 62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888" h="62906">
                  <a:moveTo>
                    <a:pt x="3755" y="62906"/>
                  </a:moveTo>
                  <a:cubicBezTo>
                    <a:pt x="2231" y="62906"/>
                    <a:pt x="834" y="62017"/>
                    <a:pt x="263" y="60557"/>
                  </a:cubicBezTo>
                  <a:cubicBezTo>
                    <a:pt x="-499" y="58652"/>
                    <a:pt x="453" y="56493"/>
                    <a:pt x="2358" y="55731"/>
                  </a:cubicBezTo>
                  <a:cubicBezTo>
                    <a:pt x="11312" y="52238"/>
                    <a:pt x="20392" y="48238"/>
                    <a:pt x="29409" y="43856"/>
                  </a:cubicBezTo>
                  <a:cubicBezTo>
                    <a:pt x="37156" y="40110"/>
                    <a:pt x="45094" y="35919"/>
                    <a:pt x="52968" y="31410"/>
                  </a:cubicBezTo>
                  <a:cubicBezTo>
                    <a:pt x="60842" y="26902"/>
                    <a:pt x="68462" y="22203"/>
                    <a:pt x="75574" y="17440"/>
                  </a:cubicBezTo>
                  <a:cubicBezTo>
                    <a:pt x="83448" y="12297"/>
                    <a:pt x="91258" y="6709"/>
                    <a:pt x="98815" y="803"/>
                  </a:cubicBezTo>
                  <a:cubicBezTo>
                    <a:pt x="100466" y="-467"/>
                    <a:pt x="102815" y="-213"/>
                    <a:pt x="104085" y="1438"/>
                  </a:cubicBezTo>
                  <a:cubicBezTo>
                    <a:pt x="105355" y="3026"/>
                    <a:pt x="105102" y="5375"/>
                    <a:pt x="103451" y="6645"/>
                  </a:cubicBezTo>
                  <a:cubicBezTo>
                    <a:pt x="95703" y="12741"/>
                    <a:pt x="87703" y="18456"/>
                    <a:pt x="79702" y="23663"/>
                  </a:cubicBezTo>
                  <a:cubicBezTo>
                    <a:pt x="72463" y="28489"/>
                    <a:pt x="64715" y="33315"/>
                    <a:pt x="56651" y="37887"/>
                  </a:cubicBezTo>
                  <a:cubicBezTo>
                    <a:pt x="48587" y="42459"/>
                    <a:pt x="40522" y="46714"/>
                    <a:pt x="32648" y="50524"/>
                  </a:cubicBezTo>
                  <a:cubicBezTo>
                    <a:pt x="23440" y="55032"/>
                    <a:pt x="14169" y="59096"/>
                    <a:pt x="5026" y="62652"/>
                  </a:cubicBezTo>
                  <a:cubicBezTo>
                    <a:pt x="4581" y="62843"/>
                    <a:pt x="4073" y="62906"/>
                    <a:pt x="3628" y="62906"/>
                  </a:cubicBezTo>
                  <a:close/>
                </a:path>
              </a:pathLst>
            </a:custGeom>
            <a:noFill/>
            <a:ln w="6414" cap="flat">
              <a:solidFill>
                <a:srgbClr val="003057"/>
              </a:solidFill>
              <a:prstDash val="solid"/>
              <a:miter/>
            </a:ln>
          </p:spPr>
          <p:txBody>
            <a:bodyPr rtlCol="0" anchor="ctr"/>
            <a:lstStyle/>
            <a:p>
              <a:endParaRPr lang="en-GB"/>
            </a:p>
          </p:txBody>
        </p:sp>
        <p:sp>
          <p:nvSpPr>
            <p:cNvPr id="101" name="Figura a mano libera: forma 100">
              <a:extLst>
                <a:ext uri="{FF2B5EF4-FFF2-40B4-BE49-F238E27FC236}">
                  <a16:creationId xmlns:a16="http://schemas.microsoft.com/office/drawing/2014/main" id="{BDE1A60F-94C6-CE38-5466-0AA013EAC878}"/>
                </a:ext>
              </a:extLst>
            </p:cNvPr>
            <p:cNvSpPr/>
            <p:nvPr/>
          </p:nvSpPr>
          <p:spPr>
            <a:xfrm>
              <a:off x="8400387" y="1950466"/>
              <a:ext cx="256773" cy="170052"/>
            </a:xfrm>
            <a:custGeom>
              <a:avLst/>
              <a:gdLst>
                <a:gd name="connsiteX0" fmla="*/ 221706 w 256773"/>
                <a:gd name="connsiteY0" fmla="*/ 170053 h 170052"/>
                <a:gd name="connsiteX1" fmla="*/ 168429 w 256773"/>
                <a:gd name="connsiteY1" fmla="*/ 159575 h 170052"/>
                <a:gd name="connsiteX2" fmla="*/ 126709 w 256773"/>
                <a:gd name="connsiteY2" fmla="*/ 142113 h 170052"/>
                <a:gd name="connsiteX3" fmla="*/ 102643 w 256773"/>
                <a:gd name="connsiteY3" fmla="*/ 129349 h 170052"/>
                <a:gd name="connsiteX4" fmla="*/ 79466 w 256773"/>
                <a:gd name="connsiteY4" fmla="*/ 115062 h 170052"/>
                <a:gd name="connsiteX5" fmla="*/ 43461 w 256773"/>
                <a:gd name="connsiteY5" fmla="*/ 87884 h 170052"/>
                <a:gd name="connsiteX6" fmla="*/ 2821 w 256773"/>
                <a:gd name="connsiteY6" fmla="*/ 13017 h 170052"/>
                <a:gd name="connsiteX7" fmla="*/ 73751 w 256773"/>
                <a:gd name="connsiteY7" fmla="*/ 6096 h 170052"/>
                <a:gd name="connsiteX8" fmla="*/ 76354 w 256773"/>
                <a:gd name="connsiteY8" fmla="*/ 10731 h 170052"/>
                <a:gd name="connsiteX9" fmla="*/ 71718 w 256773"/>
                <a:gd name="connsiteY9" fmla="*/ 13335 h 170052"/>
                <a:gd name="connsiteX10" fmla="*/ 9362 w 256773"/>
                <a:gd name="connsiteY10" fmla="*/ 16764 h 170052"/>
                <a:gd name="connsiteX11" fmla="*/ 48478 w 256773"/>
                <a:gd name="connsiteY11" fmla="*/ 82232 h 170052"/>
                <a:gd name="connsiteX12" fmla="*/ 83720 w 256773"/>
                <a:gd name="connsiteY12" fmla="*/ 108775 h 170052"/>
                <a:gd name="connsiteX13" fmla="*/ 106453 w 256773"/>
                <a:gd name="connsiteY13" fmla="*/ 122809 h 170052"/>
                <a:gd name="connsiteX14" fmla="*/ 130075 w 256773"/>
                <a:gd name="connsiteY14" fmla="*/ 135318 h 170052"/>
                <a:gd name="connsiteX15" fmla="*/ 170842 w 256773"/>
                <a:gd name="connsiteY15" fmla="*/ 152400 h 170052"/>
                <a:gd name="connsiteX16" fmla="*/ 247423 w 256773"/>
                <a:gd name="connsiteY16" fmla="*/ 153225 h 170052"/>
                <a:gd name="connsiteX17" fmla="*/ 217768 w 256773"/>
                <a:gd name="connsiteY17" fmla="*/ 96520 h 170052"/>
                <a:gd name="connsiteX18" fmla="*/ 217642 w 256773"/>
                <a:gd name="connsiteY18" fmla="*/ 91186 h 170052"/>
                <a:gd name="connsiteX19" fmla="*/ 222976 w 256773"/>
                <a:gd name="connsiteY19" fmla="*/ 91059 h 170052"/>
                <a:gd name="connsiteX20" fmla="*/ 253964 w 256773"/>
                <a:gd name="connsiteY20" fmla="*/ 156908 h 170052"/>
                <a:gd name="connsiteX21" fmla="*/ 221642 w 256773"/>
                <a:gd name="connsiteY21" fmla="*/ 169862 h 170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6773" h="170052">
                  <a:moveTo>
                    <a:pt x="221706" y="170053"/>
                  </a:moveTo>
                  <a:cubicBezTo>
                    <a:pt x="207355" y="170053"/>
                    <a:pt x="189257" y="166560"/>
                    <a:pt x="168429" y="159575"/>
                  </a:cubicBezTo>
                  <a:cubicBezTo>
                    <a:pt x="154967" y="155003"/>
                    <a:pt x="140933" y="149098"/>
                    <a:pt x="126709" y="142113"/>
                  </a:cubicBezTo>
                  <a:cubicBezTo>
                    <a:pt x="118836" y="138303"/>
                    <a:pt x="110707" y="133985"/>
                    <a:pt x="102643" y="129349"/>
                  </a:cubicBezTo>
                  <a:cubicBezTo>
                    <a:pt x="94832" y="124904"/>
                    <a:pt x="87022" y="120078"/>
                    <a:pt x="79466" y="115062"/>
                  </a:cubicBezTo>
                  <a:cubicBezTo>
                    <a:pt x="66448" y="106426"/>
                    <a:pt x="54319" y="97282"/>
                    <a:pt x="43461" y="87884"/>
                  </a:cubicBezTo>
                  <a:cubicBezTo>
                    <a:pt x="8409" y="57404"/>
                    <a:pt x="-6768" y="29400"/>
                    <a:pt x="2821" y="13017"/>
                  </a:cubicBezTo>
                  <a:cubicBezTo>
                    <a:pt x="11267" y="-1461"/>
                    <a:pt x="37111" y="-4001"/>
                    <a:pt x="73751" y="6096"/>
                  </a:cubicBezTo>
                  <a:cubicBezTo>
                    <a:pt x="75782" y="6667"/>
                    <a:pt x="76926" y="8699"/>
                    <a:pt x="76354" y="10731"/>
                  </a:cubicBezTo>
                  <a:cubicBezTo>
                    <a:pt x="75782" y="12763"/>
                    <a:pt x="73751" y="13906"/>
                    <a:pt x="71718" y="13335"/>
                  </a:cubicBezTo>
                  <a:cubicBezTo>
                    <a:pt x="39651" y="4508"/>
                    <a:pt x="15775" y="5842"/>
                    <a:pt x="9362" y="16764"/>
                  </a:cubicBezTo>
                  <a:cubicBezTo>
                    <a:pt x="1995" y="29400"/>
                    <a:pt x="17363" y="55118"/>
                    <a:pt x="48478" y="82232"/>
                  </a:cubicBezTo>
                  <a:cubicBezTo>
                    <a:pt x="59082" y="91440"/>
                    <a:pt x="70956" y="100330"/>
                    <a:pt x="83720" y="108775"/>
                  </a:cubicBezTo>
                  <a:cubicBezTo>
                    <a:pt x="91150" y="113665"/>
                    <a:pt x="98833" y="118427"/>
                    <a:pt x="106453" y="122809"/>
                  </a:cubicBezTo>
                  <a:cubicBezTo>
                    <a:pt x="114391" y="127317"/>
                    <a:pt x="122328" y="131572"/>
                    <a:pt x="130075" y="135318"/>
                  </a:cubicBezTo>
                  <a:cubicBezTo>
                    <a:pt x="143981" y="142176"/>
                    <a:pt x="157698" y="147891"/>
                    <a:pt x="170842" y="152400"/>
                  </a:cubicBezTo>
                  <a:cubicBezTo>
                    <a:pt x="209958" y="165544"/>
                    <a:pt x="240057" y="165862"/>
                    <a:pt x="247423" y="153225"/>
                  </a:cubicBezTo>
                  <a:cubicBezTo>
                    <a:pt x="253964" y="142049"/>
                    <a:pt x="242597" y="120332"/>
                    <a:pt x="217768" y="96520"/>
                  </a:cubicBezTo>
                  <a:cubicBezTo>
                    <a:pt x="216244" y="95059"/>
                    <a:pt x="216244" y="92710"/>
                    <a:pt x="217642" y="91186"/>
                  </a:cubicBezTo>
                  <a:cubicBezTo>
                    <a:pt x="219102" y="89725"/>
                    <a:pt x="221515" y="89662"/>
                    <a:pt x="222976" y="91059"/>
                  </a:cubicBezTo>
                  <a:cubicBezTo>
                    <a:pt x="251296" y="118173"/>
                    <a:pt x="262536" y="142176"/>
                    <a:pt x="253964" y="156908"/>
                  </a:cubicBezTo>
                  <a:cubicBezTo>
                    <a:pt x="248947" y="165544"/>
                    <a:pt x="237644" y="169862"/>
                    <a:pt x="221642" y="169862"/>
                  </a:cubicBezTo>
                  <a:close/>
                </a:path>
              </a:pathLst>
            </a:custGeom>
            <a:solidFill>
              <a:srgbClr val="003057"/>
            </a:solidFill>
            <a:ln w="6350" cap="flat">
              <a:noFill/>
              <a:prstDash val="solid"/>
              <a:miter/>
            </a:ln>
          </p:spPr>
          <p:txBody>
            <a:bodyPr rtlCol="0" anchor="ctr"/>
            <a:lstStyle/>
            <a:p>
              <a:endParaRPr lang="en-GB"/>
            </a:p>
          </p:txBody>
        </p:sp>
        <p:sp>
          <p:nvSpPr>
            <p:cNvPr id="102" name="Figura a mano libera: forma 101">
              <a:extLst>
                <a:ext uri="{FF2B5EF4-FFF2-40B4-BE49-F238E27FC236}">
                  <a16:creationId xmlns:a16="http://schemas.microsoft.com/office/drawing/2014/main" id="{19CAA9E4-BDBA-244C-34C5-8CDB380384FF}"/>
                </a:ext>
              </a:extLst>
            </p:cNvPr>
            <p:cNvSpPr/>
            <p:nvPr/>
          </p:nvSpPr>
          <p:spPr>
            <a:xfrm>
              <a:off x="8400387" y="1950466"/>
              <a:ext cx="256773" cy="170052"/>
            </a:xfrm>
            <a:custGeom>
              <a:avLst/>
              <a:gdLst>
                <a:gd name="connsiteX0" fmla="*/ 221706 w 256773"/>
                <a:gd name="connsiteY0" fmla="*/ 170053 h 170052"/>
                <a:gd name="connsiteX1" fmla="*/ 168429 w 256773"/>
                <a:gd name="connsiteY1" fmla="*/ 159575 h 170052"/>
                <a:gd name="connsiteX2" fmla="*/ 126709 w 256773"/>
                <a:gd name="connsiteY2" fmla="*/ 142113 h 170052"/>
                <a:gd name="connsiteX3" fmla="*/ 102643 w 256773"/>
                <a:gd name="connsiteY3" fmla="*/ 129349 h 170052"/>
                <a:gd name="connsiteX4" fmla="*/ 79466 w 256773"/>
                <a:gd name="connsiteY4" fmla="*/ 115062 h 170052"/>
                <a:gd name="connsiteX5" fmla="*/ 43461 w 256773"/>
                <a:gd name="connsiteY5" fmla="*/ 87884 h 170052"/>
                <a:gd name="connsiteX6" fmla="*/ 2821 w 256773"/>
                <a:gd name="connsiteY6" fmla="*/ 13017 h 170052"/>
                <a:gd name="connsiteX7" fmla="*/ 73751 w 256773"/>
                <a:gd name="connsiteY7" fmla="*/ 6096 h 170052"/>
                <a:gd name="connsiteX8" fmla="*/ 76354 w 256773"/>
                <a:gd name="connsiteY8" fmla="*/ 10731 h 170052"/>
                <a:gd name="connsiteX9" fmla="*/ 71718 w 256773"/>
                <a:gd name="connsiteY9" fmla="*/ 13335 h 170052"/>
                <a:gd name="connsiteX10" fmla="*/ 9362 w 256773"/>
                <a:gd name="connsiteY10" fmla="*/ 16764 h 170052"/>
                <a:gd name="connsiteX11" fmla="*/ 48478 w 256773"/>
                <a:gd name="connsiteY11" fmla="*/ 82232 h 170052"/>
                <a:gd name="connsiteX12" fmla="*/ 83720 w 256773"/>
                <a:gd name="connsiteY12" fmla="*/ 108775 h 170052"/>
                <a:gd name="connsiteX13" fmla="*/ 106453 w 256773"/>
                <a:gd name="connsiteY13" fmla="*/ 122809 h 170052"/>
                <a:gd name="connsiteX14" fmla="*/ 130075 w 256773"/>
                <a:gd name="connsiteY14" fmla="*/ 135318 h 170052"/>
                <a:gd name="connsiteX15" fmla="*/ 170842 w 256773"/>
                <a:gd name="connsiteY15" fmla="*/ 152400 h 170052"/>
                <a:gd name="connsiteX16" fmla="*/ 247423 w 256773"/>
                <a:gd name="connsiteY16" fmla="*/ 153225 h 170052"/>
                <a:gd name="connsiteX17" fmla="*/ 217768 w 256773"/>
                <a:gd name="connsiteY17" fmla="*/ 96520 h 170052"/>
                <a:gd name="connsiteX18" fmla="*/ 217642 w 256773"/>
                <a:gd name="connsiteY18" fmla="*/ 91186 h 170052"/>
                <a:gd name="connsiteX19" fmla="*/ 222976 w 256773"/>
                <a:gd name="connsiteY19" fmla="*/ 91059 h 170052"/>
                <a:gd name="connsiteX20" fmla="*/ 253964 w 256773"/>
                <a:gd name="connsiteY20" fmla="*/ 156908 h 170052"/>
                <a:gd name="connsiteX21" fmla="*/ 221642 w 256773"/>
                <a:gd name="connsiteY21" fmla="*/ 169862 h 170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6773" h="170052">
                  <a:moveTo>
                    <a:pt x="221706" y="170053"/>
                  </a:moveTo>
                  <a:cubicBezTo>
                    <a:pt x="207355" y="170053"/>
                    <a:pt x="189257" y="166560"/>
                    <a:pt x="168429" y="159575"/>
                  </a:cubicBezTo>
                  <a:cubicBezTo>
                    <a:pt x="154967" y="155003"/>
                    <a:pt x="140933" y="149098"/>
                    <a:pt x="126709" y="142113"/>
                  </a:cubicBezTo>
                  <a:cubicBezTo>
                    <a:pt x="118836" y="138303"/>
                    <a:pt x="110707" y="133985"/>
                    <a:pt x="102643" y="129349"/>
                  </a:cubicBezTo>
                  <a:cubicBezTo>
                    <a:pt x="94832" y="124904"/>
                    <a:pt x="87022" y="120078"/>
                    <a:pt x="79466" y="115062"/>
                  </a:cubicBezTo>
                  <a:cubicBezTo>
                    <a:pt x="66448" y="106426"/>
                    <a:pt x="54319" y="97282"/>
                    <a:pt x="43461" y="87884"/>
                  </a:cubicBezTo>
                  <a:cubicBezTo>
                    <a:pt x="8409" y="57404"/>
                    <a:pt x="-6768" y="29400"/>
                    <a:pt x="2821" y="13017"/>
                  </a:cubicBezTo>
                  <a:cubicBezTo>
                    <a:pt x="11267" y="-1461"/>
                    <a:pt x="37111" y="-4001"/>
                    <a:pt x="73751" y="6096"/>
                  </a:cubicBezTo>
                  <a:cubicBezTo>
                    <a:pt x="75782" y="6667"/>
                    <a:pt x="76926" y="8699"/>
                    <a:pt x="76354" y="10731"/>
                  </a:cubicBezTo>
                  <a:cubicBezTo>
                    <a:pt x="75782" y="12763"/>
                    <a:pt x="73751" y="13906"/>
                    <a:pt x="71718" y="13335"/>
                  </a:cubicBezTo>
                  <a:cubicBezTo>
                    <a:pt x="39651" y="4508"/>
                    <a:pt x="15775" y="5842"/>
                    <a:pt x="9362" y="16764"/>
                  </a:cubicBezTo>
                  <a:cubicBezTo>
                    <a:pt x="1995" y="29400"/>
                    <a:pt x="17363" y="55118"/>
                    <a:pt x="48478" y="82232"/>
                  </a:cubicBezTo>
                  <a:cubicBezTo>
                    <a:pt x="59082" y="91440"/>
                    <a:pt x="70956" y="100330"/>
                    <a:pt x="83720" y="108775"/>
                  </a:cubicBezTo>
                  <a:cubicBezTo>
                    <a:pt x="91150" y="113665"/>
                    <a:pt x="98833" y="118427"/>
                    <a:pt x="106453" y="122809"/>
                  </a:cubicBezTo>
                  <a:cubicBezTo>
                    <a:pt x="114391" y="127317"/>
                    <a:pt x="122328" y="131572"/>
                    <a:pt x="130075" y="135318"/>
                  </a:cubicBezTo>
                  <a:cubicBezTo>
                    <a:pt x="143981" y="142176"/>
                    <a:pt x="157698" y="147891"/>
                    <a:pt x="170842" y="152400"/>
                  </a:cubicBezTo>
                  <a:cubicBezTo>
                    <a:pt x="209958" y="165544"/>
                    <a:pt x="240057" y="165862"/>
                    <a:pt x="247423" y="153225"/>
                  </a:cubicBezTo>
                  <a:cubicBezTo>
                    <a:pt x="253964" y="142049"/>
                    <a:pt x="242597" y="120332"/>
                    <a:pt x="217768" y="96520"/>
                  </a:cubicBezTo>
                  <a:cubicBezTo>
                    <a:pt x="216244" y="95059"/>
                    <a:pt x="216244" y="92710"/>
                    <a:pt x="217642" y="91186"/>
                  </a:cubicBezTo>
                  <a:cubicBezTo>
                    <a:pt x="219102" y="89725"/>
                    <a:pt x="221515" y="89662"/>
                    <a:pt x="222976" y="91059"/>
                  </a:cubicBezTo>
                  <a:cubicBezTo>
                    <a:pt x="251296" y="118173"/>
                    <a:pt x="262536" y="142176"/>
                    <a:pt x="253964" y="156908"/>
                  </a:cubicBezTo>
                  <a:cubicBezTo>
                    <a:pt x="248947" y="165544"/>
                    <a:pt x="237644" y="169862"/>
                    <a:pt x="221642" y="169862"/>
                  </a:cubicBezTo>
                  <a:close/>
                </a:path>
              </a:pathLst>
            </a:custGeom>
            <a:noFill/>
            <a:ln w="6414" cap="flat">
              <a:solidFill>
                <a:srgbClr val="003057"/>
              </a:solidFill>
              <a:prstDash val="solid"/>
              <a:miter/>
            </a:ln>
          </p:spPr>
          <p:txBody>
            <a:bodyPr rtlCol="0" anchor="ctr"/>
            <a:lstStyle/>
            <a:p>
              <a:endParaRPr lang="en-GB"/>
            </a:p>
          </p:txBody>
        </p:sp>
        <p:sp>
          <p:nvSpPr>
            <p:cNvPr id="103" name="Figura a mano libera: forma 102">
              <a:extLst>
                <a:ext uri="{FF2B5EF4-FFF2-40B4-BE49-F238E27FC236}">
                  <a16:creationId xmlns:a16="http://schemas.microsoft.com/office/drawing/2014/main" id="{66E7F6DE-9C28-540E-342C-5501794A4E4A}"/>
                </a:ext>
              </a:extLst>
            </p:cNvPr>
            <p:cNvSpPr/>
            <p:nvPr/>
          </p:nvSpPr>
          <p:spPr>
            <a:xfrm>
              <a:off x="8497870" y="1966077"/>
              <a:ext cx="104122" cy="62302"/>
            </a:xfrm>
            <a:custGeom>
              <a:avLst/>
              <a:gdLst>
                <a:gd name="connsiteX0" fmla="*/ 100284 w 104122"/>
                <a:gd name="connsiteY0" fmla="*/ 62239 h 62302"/>
                <a:gd name="connsiteX1" fmla="*/ 97934 w 104122"/>
                <a:gd name="connsiteY1" fmla="*/ 61414 h 62302"/>
                <a:gd name="connsiteX2" fmla="*/ 75646 w 104122"/>
                <a:gd name="connsiteY2" fmla="*/ 45475 h 62302"/>
                <a:gd name="connsiteX3" fmla="*/ 52976 w 104122"/>
                <a:gd name="connsiteY3" fmla="*/ 31505 h 62302"/>
                <a:gd name="connsiteX4" fmla="*/ 29418 w 104122"/>
                <a:gd name="connsiteY4" fmla="*/ 19059 h 62302"/>
                <a:gd name="connsiteX5" fmla="*/ 2366 w 104122"/>
                <a:gd name="connsiteY5" fmla="*/ 7185 h 62302"/>
                <a:gd name="connsiteX6" fmla="*/ 271 w 104122"/>
                <a:gd name="connsiteY6" fmla="*/ 2359 h 62302"/>
                <a:gd name="connsiteX7" fmla="*/ 5161 w 104122"/>
                <a:gd name="connsiteY7" fmla="*/ 263 h 62302"/>
                <a:gd name="connsiteX8" fmla="*/ 32783 w 104122"/>
                <a:gd name="connsiteY8" fmla="*/ 12392 h 62302"/>
                <a:gd name="connsiteX9" fmla="*/ 56786 w 104122"/>
                <a:gd name="connsiteY9" fmla="*/ 25028 h 62302"/>
                <a:gd name="connsiteX10" fmla="*/ 79900 w 104122"/>
                <a:gd name="connsiteY10" fmla="*/ 39316 h 62302"/>
                <a:gd name="connsiteX11" fmla="*/ 102697 w 104122"/>
                <a:gd name="connsiteY11" fmla="*/ 55635 h 62302"/>
                <a:gd name="connsiteX12" fmla="*/ 103268 w 104122"/>
                <a:gd name="connsiteY12" fmla="*/ 60906 h 62302"/>
                <a:gd name="connsiteX13" fmla="*/ 100347 w 104122"/>
                <a:gd name="connsiteY13" fmla="*/ 62303 h 62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122" h="62302">
                  <a:moveTo>
                    <a:pt x="100284" y="62239"/>
                  </a:moveTo>
                  <a:cubicBezTo>
                    <a:pt x="99458" y="62239"/>
                    <a:pt x="98633" y="61985"/>
                    <a:pt x="97934" y="61414"/>
                  </a:cubicBezTo>
                  <a:cubicBezTo>
                    <a:pt x="91139" y="56080"/>
                    <a:pt x="83647" y="50746"/>
                    <a:pt x="75646" y="45475"/>
                  </a:cubicBezTo>
                  <a:cubicBezTo>
                    <a:pt x="68470" y="40649"/>
                    <a:pt x="60850" y="35950"/>
                    <a:pt x="52976" y="31505"/>
                  </a:cubicBezTo>
                  <a:cubicBezTo>
                    <a:pt x="45102" y="26997"/>
                    <a:pt x="37164" y="22806"/>
                    <a:pt x="29418" y="19059"/>
                  </a:cubicBezTo>
                  <a:cubicBezTo>
                    <a:pt x="20400" y="14614"/>
                    <a:pt x="11320" y="10614"/>
                    <a:pt x="2366" y="7185"/>
                  </a:cubicBezTo>
                  <a:cubicBezTo>
                    <a:pt x="398" y="6423"/>
                    <a:pt x="-491" y="4264"/>
                    <a:pt x="271" y="2359"/>
                  </a:cubicBezTo>
                  <a:cubicBezTo>
                    <a:pt x="1033" y="454"/>
                    <a:pt x="3192" y="-499"/>
                    <a:pt x="5161" y="263"/>
                  </a:cubicBezTo>
                  <a:cubicBezTo>
                    <a:pt x="14304" y="3819"/>
                    <a:pt x="23575" y="7883"/>
                    <a:pt x="32783" y="12392"/>
                  </a:cubicBezTo>
                  <a:cubicBezTo>
                    <a:pt x="40657" y="16202"/>
                    <a:pt x="48785" y="20520"/>
                    <a:pt x="56786" y="25028"/>
                  </a:cubicBezTo>
                  <a:cubicBezTo>
                    <a:pt x="64850" y="29600"/>
                    <a:pt x="72598" y="34426"/>
                    <a:pt x="79900" y="39316"/>
                  </a:cubicBezTo>
                  <a:cubicBezTo>
                    <a:pt x="88028" y="44650"/>
                    <a:pt x="95711" y="50174"/>
                    <a:pt x="102697" y="55635"/>
                  </a:cubicBezTo>
                  <a:cubicBezTo>
                    <a:pt x="104348" y="56905"/>
                    <a:pt x="104601" y="59255"/>
                    <a:pt x="103268" y="60906"/>
                  </a:cubicBezTo>
                  <a:cubicBezTo>
                    <a:pt x="102506" y="61795"/>
                    <a:pt x="101426" y="62303"/>
                    <a:pt x="100347" y="62303"/>
                  </a:cubicBezTo>
                </a:path>
              </a:pathLst>
            </a:custGeom>
            <a:solidFill>
              <a:srgbClr val="003057"/>
            </a:solidFill>
            <a:ln w="6350" cap="flat">
              <a:noFill/>
              <a:prstDash val="solid"/>
              <a:miter/>
            </a:ln>
          </p:spPr>
          <p:txBody>
            <a:bodyPr rtlCol="0" anchor="ctr"/>
            <a:lstStyle/>
            <a:p>
              <a:endParaRPr lang="en-GB"/>
            </a:p>
          </p:txBody>
        </p:sp>
        <p:sp>
          <p:nvSpPr>
            <p:cNvPr id="104" name="Figura a mano libera: forma 103">
              <a:extLst>
                <a:ext uri="{FF2B5EF4-FFF2-40B4-BE49-F238E27FC236}">
                  <a16:creationId xmlns:a16="http://schemas.microsoft.com/office/drawing/2014/main" id="{4645A9F2-934B-23F9-34B7-48238601D09B}"/>
                </a:ext>
              </a:extLst>
            </p:cNvPr>
            <p:cNvSpPr/>
            <p:nvPr/>
          </p:nvSpPr>
          <p:spPr>
            <a:xfrm>
              <a:off x="8497870" y="1966077"/>
              <a:ext cx="104122" cy="62302"/>
            </a:xfrm>
            <a:custGeom>
              <a:avLst/>
              <a:gdLst>
                <a:gd name="connsiteX0" fmla="*/ 100284 w 104122"/>
                <a:gd name="connsiteY0" fmla="*/ 62239 h 62302"/>
                <a:gd name="connsiteX1" fmla="*/ 97934 w 104122"/>
                <a:gd name="connsiteY1" fmla="*/ 61414 h 62302"/>
                <a:gd name="connsiteX2" fmla="*/ 75646 w 104122"/>
                <a:gd name="connsiteY2" fmla="*/ 45475 h 62302"/>
                <a:gd name="connsiteX3" fmla="*/ 52976 w 104122"/>
                <a:gd name="connsiteY3" fmla="*/ 31505 h 62302"/>
                <a:gd name="connsiteX4" fmla="*/ 29418 w 104122"/>
                <a:gd name="connsiteY4" fmla="*/ 19059 h 62302"/>
                <a:gd name="connsiteX5" fmla="*/ 2366 w 104122"/>
                <a:gd name="connsiteY5" fmla="*/ 7185 h 62302"/>
                <a:gd name="connsiteX6" fmla="*/ 271 w 104122"/>
                <a:gd name="connsiteY6" fmla="*/ 2359 h 62302"/>
                <a:gd name="connsiteX7" fmla="*/ 5161 w 104122"/>
                <a:gd name="connsiteY7" fmla="*/ 263 h 62302"/>
                <a:gd name="connsiteX8" fmla="*/ 32783 w 104122"/>
                <a:gd name="connsiteY8" fmla="*/ 12392 h 62302"/>
                <a:gd name="connsiteX9" fmla="*/ 56786 w 104122"/>
                <a:gd name="connsiteY9" fmla="*/ 25028 h 62302"/>
                <a:gd name="connsiteX10" fmla="*/ 79900 w 104122"/>
                <a:gd name="connsiteY10" fmla="*/ 39316 h 62302"/>
                <a:gd name="connsiteX11" fmla="*/ 102697 w 104122"/>
                <a:gd name="connsiteY11" fmla="*/ 55635 h 62302"/>
                <a:gd name="connsiteX12" fmla="*/ 103268 w 104122"/>
                <a:gd name="connsiteY12" fmla="*/ 60906 h 62302"/>
                <a:gd name="connsiteX13" fmla="*/ 100347 w 104122"/>
                <a:gd name="connsiteY13" fmla="*/ 62303 h 62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122" h="62302">
                  <a:moveTo>
                    <a:pt x="100284" y="62239"/>
                  </a:moveTo>
                  <a:cubicBezTo>
                    <a:pt x="99458" y="62239"/>
                    <a:pt x="98633" y="61985"/>
                    <a:pt x="97934" y="61414"/>
                  </a:cubicBezTo>
                  <a:cubicBezTo>
                    <a:pt x="91139" y="56080"/>
                    <a:pt x="83647" y="50746"/>
                    <a:pt x="75646" y="45475"/>
                  </a:cubicBezTo>
                  <a:cubicBezTo>
                    <a:pt x="68470" y="40649"/>
                    <a:pt x="60850" y="35950"/>
                    <a:pt x="52976" y="31505"/>
                  </a:cubicBezTo>
                  <a:cubicBezTo>
                    <a:pt x="45102" y="26997"/>
                    <a:pt x="37164" y="22806"/>
                    <a:pt x="29418" y="19059"/>
                  </a:cubicBezTo>
                  <a:cubicBezTo>
                    <a:pt x="20400" y="14614"/>
                    <a:pt x="11320" y="10614"/>
                    <a:pt x="2366" y="7185"/>
                  </a:cubicBezTo>
                  <a:cubicBezTo>
                    <a:pt x="398" y="6423"/>
                    <a:pt x="-491" y="4264"/>
                    <a:pt x="271" y="2359"/>
                  </a:cubicBezTo>
                  <a:cubicBezTo>
                    <a:pt x="1033" y="454"/>
                    <a:pt x="3192" y="-499"/>
                    <a:pt x="5161" y="263"/>
                  </a:cubicBezTo>
                  <a:cubicBezTo>
                    <a:pt x="14304" y="3819"/>
                    <a:pt x="23575" y="7883"/>
                    <a:pt x="32783" y="12392"/>
                  </a:cubicBezTo>
                  <a:cubicBezTo>
                    <a:pt x="40657" y="16202"/>
                    <a:pt x="48785" y="20520"/>
                    <a:pt x="56786" y="25028"/>
                  </a:cubicBezTo>
                  <a:cubicBezTo>
                    <a:pt x="64850" y="29600"/>
                    <a:pt x="72598" y="34426"/>
                    <a:pt x="79900" y="39316"/>
                  </a:cubicBezTo>
                  <a:cubicBezTo>
                    <a:pt x="88028" y="44650"/>
                    <a:pt x="95711" y="50174"/>
                    <a:pt x="102697" y="55635"/>
                  </a:cubicBezTo>
                  <a:cubicBezTo>
                    <a:pt x="104348" y="56905"/>
                    <a:pt x="104601" y="59255"/>
                    <a:pt x="103268" y="60906"/>
                  </a:cubicBezTo>
                  <a:cubicBezTo>
                    <a:pt x="102506" y="61795"/>
                    <a:pt x="101426" y="62303"/>
                    <a:pt x="100347" y="62303"/>
                  </a:cubicBezTo>
                  <a:close/>
                </a:path>
              </a:pathLst>
            </a:custGeom>
            <a:noFill/>
            <a:ln w="6414" cap="flat">
              <a:solidFill>
                <a:srgbClr val="003057"/>
              </a:solidFill>
              <a:prstDash val="solid"/>
              <a:miter/>
            </a:ln>
          </p:spPr>
          <p:txBody>
            <a:bodyPr rtlCol="0" anchor="ctr"/>
            <a:lstStyle/>
            <a:p>
              <a:endParaRPr lang="en-GB"/>
            </a:p>
          </p:txBody>
        </p:sp>
        <p:sp>
          <p:nvSpPr>
            <p:cNvPr id="105" name="Figura a mano libera: forma 104">
              <a:extLst>
                <a:ext uri="{FF2B5EF4-FFF2-40B4-BE49-F238E27FC236}">
                  <a16:creationId xmlns:a16="http://schemas.microsoft.com/office/drawing/2014/main" id="{91281F4A-EE42-09A2-9CBD-86B95D133B98}"/>
                </a:ext>
              </a:extLst>
            </p:cNvPr>
            <p:cNvSpPr/>
            <p:nvPr/>
          </p:nvSpPr>
          <p:spPr>
            <a:xfrm>
              <a:off x="8469487" y="2107735"/>
              <a:ext cx="24837" cy="17609"/>
            </a:xfrm>
            <a:custGeom>
              <a:avLst/>
              <a:gdLst>
                <a:gd name="connsiteX0" fmla="*/ 17669 w 24837"/>
                <a:gd name="connsiteY0" fmla="*/ 17610 h 17609"/>
                <a:gd name="connsiteX1" fmla="*/ 143 w 24837"/>
                <a:gd name="connsiteY1" fmla="*/ 4592 h 17609"/>
                <a:gd name="connsiteX2" fmla="*/ 2682 w 24837"/>
                <a:gd name="connsiteY2" fmla="*/ 147 h 17609"/>
                <a:gd name="connsiteX3" fmla="*/ 7255 w 24837"/>
                <a:gd name="connsiteY3" fmla="*/ 2687 h 17609"/>
                <a:gd name="connsiteX4" fmla="*/ 17669 w 24837"/>
                <a:gd name="connsiteY4" fmla="*/ 10371 h 17609"/>
                <a:gd name="connsiteX5" fmla="*/ 20208 w 24837"/>
                <a:gd name="connsiteY5" fmla="*/ 10053 h 17609"/>
                <a:gd name="connsiteX6" fmla="*/ 24717 w 24837"/>
                <a:gd name="connsiteY6" fmla="*/ 12593 h 17609"/>
                <a:gd name="connsiteX7" fmla="*/ 22114 w 24837"/>
                <a:gd name="connsiteY7" fmla="*/ 17038 h 17609"/>
                <a:gd name="connsiteX8" fmla="*/ 17732 w 24837"/>
                <a:gd name="connsiteY8" fmla="*/ 17610 h 17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37" h="17609">
                  <a:moveTo>
                    <a:pt x="17669" y="17610"/>
                  </a:moveTo>
                  <a:cubicBezTo>
                    <a:pt x="9541" y="17610"/>
                    <a:pt x="2302" y="12276"/>
                    <a:pt x="143" y="4592"/>
                  </a:cubicBezTo>
                  <a:cubicBezTo>
                    <a:pt x="-429" y="2687"/>
                    <a:pt x="778" y="655"/>
                    <a:pt x="2682" y="147"/>
                  </a:cubicBezTo>
                  <a:cubicBezTo>
                    <a:pt x="4651" y="-424"/>
                    <a:pt x="6683" y="719"/>
                    <a:pt x="7255" y="2687"/>
                  </a:cubicBezTo>
                  <a:cubicBezTo>
                    <a:pt x="8524" y="7259"/>
                    <a:pt x="12779" y="10371"/>
                    <a:pt x="17669" y="10371"/>
                  </a:cubicBezTo>
                  <a:cubicBezTo>
                    <a:pt x="18557" y="10371"/>
                    <a:pt x="19383" y="10244"/>
                    <a:pt x="20208" y="10053"/>
                  </a:cubicBezTo>
                  <a:cubicBezTo>
                    <a:pt x="22177" y="9545"/>
                    <a:pt x="24209" y="10688"/>
                    <a:pt x="24717" y="12593"/>
                  </a:cubicBezTo>
                  <a:cubicBezTo>
                    <a:pt x="25225" y="14498"/>
                    <a:pt x="24082" y="16530"/>
                    <a:pt x="22114" y="17038"/>
                  </a:cubicBezTo>
                  <a:cubicBezTo>
                    <a:pt x="20717" y="17419"/>
                    <a:pt x="19256" y="17610"/>
                    <a:pt x="17732" y="17610"/>
                  </a:cubicBezTo>
                </a:path>
              </a:pathLst>
            </a:custGeom>
            <a:solidFill>
              <a:srgbClr val="003057"/>
            </a:solidFill>
            <a:ln w="6350" cap="flat">
              <a:noFill/>
              <a:prstDash val="solid"/>
              <a:miter/>
            </a:ln>
          </p:spPr>
          <p:txBody>
            <a:bodyPr rtlCol="0" anchor="ctr"/>
            <a:lstStyle/>
            <a:p>
              <a:endParaRPr lang="en-GB"/>
            </a:p>
          </p:txBody>
        </p:sp>
        <p:sp>
          <p:nvSpPr>
            <p:cNvPr id="106" name="Figura a mano libera: forma 105">
              <a:extLst>
                <a:ext uri="{FF2B5EF4-FFF2-40B4-BE49-F238E27FC236}">
                  <a16:creationId xmlns:a16="http://schemas.microsoft.com/office/drawing/2014/main" id="{9EA86FE0-540C-2FEC-3A44-E0E45D631C47}"/>
                </a:ext>
              </a:extLst>
            </p:cNvPr>
            <p:cNvSpPr/>
            <p:nvPr/>
          </p:nvSpPr>
          <p:spPr>
            <a:xfrm>
              <a:off x="8469487" y="2107735"/>
              <a:ext cx="24837" cy="17609"/>
            </a:xfrm>
            <a:custGeom>
              <a:avLst/>
              <a:gdLst>
                <a:gd name="connsiteX0" fmla="*/ 17669 w 24837"/>
                <a:gd name="connsiteY0" fmla="*/ 17610 h 17609"/>
                <a:gd name="connsiteX1" fmla="*/ 143 w 24837"/>
                <a:gd name="connsiteY1" fmla="*/ 4592 h 17609"/>
                <a:gd name="connsiteX2" fmla="*/ 2682 w 24837"/>
                <a:gd name="connsiteY2" fmla="*/ 147 h 17609"/>
                <a:gd name="connsiteX3" fmla="*/ 7255 w 24837"/>
                <a:gd name="connsiteY3" fmla="*/ 2687 h 17609"/>
                <a:gd name="connsiteX4" fmla="*/ 17669 w 24837"/>
                <a:gd name="connsiteY4" fmla="*/ 10371 h 17609"/>
                <a:gd name="connsiteX5" fmla="*/ 20208 w 24837"/>
                <a:gd name="connsiteY5" fmla="*/ 10053 h 17609"/>
                <a:gd name="connsiteX6" fmla="*/ 24717 w 24837"/>
                <a:gd name="connsiteY6" fmla="*/ 12593 h 17609"/>
                <a:gd name="connsiteX7" fmla="*/ 22114 w 24837"/>
                <a:gd name="connsiteY7" fmla="*/ 17038 h 17609"/>
                <a:gd name="connsiteX8" fmla="*/ 17732 w 24837"/>
                <a:gd name="connsiteY8" fmla="*/ 17610 h 17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37" h="17609">
                  <a:moveTo>
                    <a:pt x="17669" y="17610"/>
                  </a:moveTo>
                  <a:cubicBezTo>
                    <a:pt x="9541" y="17610"/>
                    <a:pt x="2302" y="12276"/>
                    <a:pt x="143" y="4592"/>
                  </a:cubicBezTo>
                  <a:cubicBezTo>
                    <a:pt x="-429" y="2687"/>
                    <a:pt x="778" y="655"/>
                    <a:pt x="2682" y="147"/>
                  </a:cubicBezTo>
                  <a:cubicBezTo>
                    <a:pt x="4651" y="-424"/>
                    <a:pt x="6683" y="719"/>
                    <a:pt x="7255" y="2687"/>
                  </a:cubicBezTo>
                  <a:cubicBezTo>
                    <a:pt x="8524" y="7259"/>
                    <a:pt x="12779" y="10371"/>
                    <a:pt x="17669" y="10371"/>
                  </a:cubicBezTo>
                  <a:cubicBezTo>
                    <a:pt x="18557" y="10371"/>
                    <a:pt x="19383" y="10244"/>
                    <a:pt x="20208" y="10053"/>
                  </a:cubicBezTo>
                  <a:cubicBezTo>
                    <a:pt x="22177" y="9545"/>
                    <a:pt x="24209" y="10688"/>
                    <a:pt x="24717" y="12593"/>
                  </a:cubicBezTo>
                  <a:cubicBezTo>
                    <a:pt x="25225" y="14498"/>
                    <a:pt x="24082" y="16530"/>
                    <a:pt x="22114" y="17038"/>
                  </a:cubicBezTo>
                  <a:cubicBezTo>
                    <a:pt x="20717" y="17419"/>
                    <a:pt x="19256" y="17610"/>
                    <a:pt x="17732" y="17610"/>
                  </a:cubicBezTo>
                  <a:close/>
                </a:path>
              </a:pathLst>
            </a:custGeom>
            <a:noFill/>
            <a:ln w="6414" cap="flat">
              <a:solidFill>
                <a:srgbClr val="003057"/>
              </a:solidFill>
              <a:prstDash val="solid"/>
              <a:miter/>
            </a:ln>
          </p:spPr>
          <p:txBody>
            <a:bodyPr rtlCol="0" anchor="ctr"/>
            <a:lstStyle/>
            <a:p>
              <a:endParaRPr lang="en-GB"/>
            </a:p>
          </p:txBody>
        </p:sp>
      </p:grpSp>
      <p:grpSp>
        <p:nvGrpSpPr>
          <p:cNvPr id="187" name="Gruppo 186">
            <a:extLst>
              <a:ext uri="{FF2B5EF4-FFF2-40B4-BE49-F238E27FC236}">
                <a16:creationId xmlns:a16="http://schemas.microsoft.com/office/drawing/2014/main" id="{9C73651F-7178-D65A-7871-1CB23EE76EE3}"/>
              </a:ext>
            </a:extLst>
          </p:cNvPr>
          <p:cNvGrpSpPr/>
          <p:nvPr/>
        </p:nvGrpSpPr>
        <p:grpSpPr>
          <a:xfrm>
            <a:off x="8873568" y="3104045"/>
            <a:ext cx="505856" cy="505798"/>
            <a:chOff x="8883142" y="3006210"/>
            <a:chExt cx="505856" cy="505798"/>
          </a:xfrm>
        </p:grpSpPr>
        <p:sp>
          <p:nvSpPr>
            <p:cNvPr id="107" name="Figura a mano libera: forma 106">
              <a:extLst>
                <a:ext uri="{FF2B5EF4-FFF2-40B4-BE49-F238E27FC236}">
                  <a16:creationId xmlns:a16="http://schemas.microsoft.com/office/drawing/2014/main" id="{A200B061-CC22-5BBD-AF35-AFB8CD31CF90}"/>
                </a:ext>
              </a:extLst>
            </p:cNvPr>
            <p:cNvSpPr/>
            <p:nvPr/>
          </p:nvSpPr>
          <p:spPr>
            <a:xfrm>
              <a:off x="8883142" y="3006210"/>
              <a:ext cx="505856" cy="505798"/>
            </a:xfrm>
            <a:custGeom>
              <a:avLst/>
              <a:gdLst>
                <a:gd name="connsiteX0" fmla="*/ 175387 w 505856"/>
                <a:gd name="connsiteY0" fmla="*/ 183522 h 505798"/>
                <a:gd name="connsiteX1" fmla="*/ 148780 w 505856"/>
                <a:gd name="connsiteY1" fmla="*/ 190888 h 505798"/>
                <a:gd name="connsiteX2" fmla="*/ 102870 w 505856"/>
                <a:gd name="connsiteY2" fmla="*/ 111830 h 505798"/>
                <a:gd name="connsiteX3" fmla="*/ 191960 w 505856"/>
                <a:gd name="connsiteY3" fmla="*/ 108338 h 505798"/>
                <a:gd name="connsiteX4" fmla="*/ 201231 w 505856"/>
                <a:gd name="connsiteY4" fmla="*/ 110116 h 505798"/>
                <a:gd name="connsiteX5" fmla="*/ 203009 w 505856"/>
                <a:gd name="connsiteY5" fmla="*/ 100845 h 505798"/>
                <a:gd name="connsiteX6" fmla="*/ 131508 w 505856"/>
                <a:gd name="connsiteY6" fmla="*/ 74429 h 505798"/>
                <a:gd name="connsiteX7" fmla="*/ 84836 w 505856"/>
                <a:gd name="connsiteY7" fmla="*/ 155264 h 505798"/>
                <a:gd name="connsiteX8" fmla="*/ 182245 w 505856"/>
                <a:gd name="connsiteY8" fmla="*/ 194952 h 505798"/>
                <a:gd name="connsiteX9" fmla="*/ 184594 w 505856"/>
                <a:gd name="connsiteY9" fmla="*/ 185871 h 505798"/>
                <a:gd name="connsiteX10" fmla="*/ 175451 w 505856"/>
                <a:gd name="connsiteY10" fmla="*/ 183522 h 505798"/>
                <a:gd name="connsiteX11" fmla="*/ 209550 w 505856"/>
                <a:gd name="connsiteY11" fmla="*/ 267151 h 505798"/>
                <a:gd name="connsiteX12" fmla="*/ 223901 w 505856"/>
                <a:gd name="connsiteY12" fmla="*/ 254324 h 505798"/>
                <a:gd name="connsiteX13" fmla="*/ 225806 w 505856"/>
                <a:gd name="connsiteY13" fmla="*/ 247339 h 505798"/>
                <a:gd name="connsiteX14" fmla="*/ 223456 w 505856"/>
                <a:gd name="connsiteY14" fmla="*/ 234195 h 505798"/>
                <a:gd name="connsiteX15" fmla="*/ 225933 w 505856"/>
                <a:gd name="connsiteY15" fmla="*/ 193047 h 505798"/>
                <a:gd name="connsiteX16" fmla="*/ 223901 w 505856"/>
                <a:gd name="connsiteY16" fmla="*/ 186506 h 505798"/>
                <a:gd name="connsiteX17" fmla="*/ 200851 w 505856"/>
                <a:gd name="connsiteY17" fmla="*/ 165932 h 505798"/>
                <a:gd name="connsiteX18" fmla="*/ 199707 w 505856"/>
                <a:gd name="connsiteY18" fmla="*/ 158820 h 505798"/>
                <a:gd name="connsiteX19" fmla="*/ 215264 w 505856"/>
                <a:gd name="connsiteY19" fmla="*/ 131896 h 505798"/>
                <a:gd name="connsiteX20" fmla="*/ 222059 w 505856"/>
                <a:gd name="connsiteY20" fmla="*/ 129356 h 505798"/>
                <a:gd name="connsiteX21" fmla="*/ 251396 w 505856"/>
                <a:gd name="connsiteY21" fmla="*/ 139072 h 505798"/>
                <a:gd name="connsiteX22" fmla="*/ 258381 w 505856"/>
                <a:gd name="connsiteY22" fmla="*/ 137230 h 505798"/>
                <a:gd name="connsiteX23" fmla="*/ 280098 w 505856"/>
                <a:gd name="connsiteY23" fmla="*/ 120974 h 505798"/>
                <a:gd name="connsiteX24" fmla="*/ 305371 w 505856"/>
                <a:gd name="connsiteY24" fmla="*/ 110179 h 505798"/>
                <a:gd name="connsiteX25" fmla="*/ 310070 w 505856"/>
                <a:gd name="connsiteY25" fmla="*/ 105099 h 505798"/>
                <a:gd name="connsiteX26" fmla="*/ 316357 w 505856"/>
                <a:gd name="connsiteY26" fmla="*/ 74873 h 505798"/>
                <a:gd name="connsiteX27" fmla="*/ 322008 w 505856"/>
                <a:gd name="connsiteY27" fmla="*/ 70301 h 505798"/>
                <a:gd name="connsiteX28" fmla="*/ 353123 w 505856"/>
                <a:gd name="connsiteY28" fmla="*/ 70301 h 505798"/>
                <a:gd name="connsiteX29" fmla="*/ 358775 w 505856"/>
                <a:gd name="connsiteY29" fmla="*/ 74873 h 505798"/>
                <a:gd name="connsiteX30" fmla="*/ 365061 w 505856"/>
                <a:gd name="connsiteY30" fmla="*/ 105099 h 505798"/>
                <a:gd name="connsiteX31" fmla="*/ 369888 w 505856"/>
                <a:gd name="connsiteY31" fmla="*/ 110179 h 505798"/>
                <a:gd name="connsiteX32" fmla="*/ 417004 w 505856"/>
                <a:gd name="connsiteY32" fmla="*/ 137484 h 505798"/>
                <a:gd name="connsiteX33" fmla="*/ 423735 w 505856"/>
                <a:gd name="connsiteY33" fmla="*/ 139008 h 505798"/>
                <a:gd name="connsiteX34" fmla="*/ 453072 w 505856"/>
                <a:gd name="connsiteY34" fmla="*/ 129293 h 505798"/>
                <a:gd name="connsiteX35" fmla="*/ 459867 w 505856"/>
                <a:gd name="connsiteY35" fmla="*/ 131833 h 505798"/>
                <a:gd name="connsiteX36" fmla="*/ 475424 w 505856"/>
                <a:gd name="connsiteY36" fmla="*/ 158757 h 505798"/>
                <a:gd name="connsiteX37" fmla="*/ 474281 w 505856"/>
                <a:gd name="connsiteY37" fmla="*/ 165869 h 505798"/>
                <a:gd name="connsiteX38" fmla="*/ 451231 w 505856"/>
                <a:gd name="connsiteY38" fmla="*/ 186443 h 505798"/>
                <a:gd name="connsiteX39" fmla="*/ 449326 w 505856"/>
                <a:gd name="connsiteY39" fmla="*/ 193428 h 505798"/>
                <a:gd name="connsiteX40" fmla="*/ 451676 w 505856"/>
                <a:gd name="connsiteY40" fmla="*/ 206572 h 505798"/>
                <a:gd name="connsiteX41" fmla="*/ 449199 w 505856"/>
                <a:gd name="connsiteY41" fmla="*/ 247720 h 505798"/>
                <a:gd name="connsiteX42" fmla="*/ 451231 w 505856"/>
                <a:gd name="connsiteY42" fmla="*/ 254261 h 505798"/>
                <a:gd name="connsiteX43" fmla="*/ 467995 w 505856"/>
                <a:gd name="connsiteY43" fmla="*/ 269183 h 505798"/>
                <a:gd name="connsiteX44" fmla="*/ 477393 w 505856"/>
                <a:gd name="connsiteY44" fmla="*/ 268612 h 505798"/>
                <a:gd name="connsiteX45" fmla="*/ 476885 w 505856"/>
                <a:gd name="connsiteY45" fmla="*/ 259214 h 505798"/>
                <a:gd name="connsiteX46" fmla="*/ 463042 w 505856"/>
                <a:gd name="connsiteY46" fmla="*/ 246895 h 505798"/>
                <a:gd name="connsiteX47" fmla="*/ 463042 w 505856"/>
                <a:gd name="connsiteY47" fmla="*/ 193809 h 505798"/>
                <a:gd name="connsiteX48" fmla="*/ 483171 w 505856"/>
                <a:gd name="connsiteY48" fmla="*/ 175902 h 505798"/>
                <a:gd name="connsiteX49" fmla="*/ 486981 w 505856"/>
                <a:gd name="connsiteY49" fmla="*/ 152153 h 505798"/>
                <a:gd name="connsiteX50" fmla="*/ 471424 w 505856"/>
                <a:gd name="connsiteY50" fmla="*/ 125229 h 505798"/>
                <a:gd name="connsiteX51" fmla="*/ 448945 w 505856"/>
                <a:gd name="connsiteY51" fmla="*/ 116656 h 505798"/>
                <a:gd name="connsiteX52" fmla="*/ 423290 w 505856"/>
                <a:gd name="connsiteY52" fmla="*/ 125165 h 505798"/>
                <a:gd name="connsiteX53" fmla="*/ 377317 w 505856"/>
                <a:gd name="connsiteY53" fmla="*/ 98622 h 505798"/>
                <a:gd name="connsiteX54" fmla="*/ 371856 w 505856"/>
                <a:gd name="connsiteY54" fmla="*/ 72270 h 505798"/>
                <a:gd name="connsiteX55" fmla="*/ 353187 w 505856"/>
                <a:gd name="connsiteY55" fmla="*/ 57030 h 505798"/>
                <a:gd name="connsiteX56" fmla="*/ 322072 w 505856"/>
                <a:gd name="connsiteY56" fmla="*/ 57030 h 505798"/>
                <a:gd name="connsiteX57" fmla="*/ 303402 w 505856"/>
                <a:gd name="connsiteY57" fmla="*/ 72270 h 505798"/>
                <a:gd name="connsiteX58" fmla="*/ 297878 w 505856"/>
                <a:gd name="connsiteY58" fmla="*/ 98622 h 505798"/>
                <a:gd name="connsiteX59" fmla="*/ 251904 w 505856"/>
                <a:gd name="connsiteY59" fmla="*/ 125165 h 505798"/>
                <a:gd name="connsiteX60" fmla="*/ 226251 w 505856"/>
                <a:gd name="connsiteY60" fmla="*/ 116656 h 505798"/>
                <a:gd name="connsiteX61" fmla="*/ 203771 w 505856"/>
                <a:gd name="connsiteY61" fmla="*/ 125229 h 505798"/>
                <a:gd name="connsiteX62" fmla="*/ 188214 w 505856"/>
                <a:gd name="connsiteY62" fmla="*/ 152153 h 505798"/>
                <a:gd name="connsiteX63" fmla="*/ 192024 w 505856"/>
                <a:gd name="connsiteY63" fmla="*/ 175902 h 505798"/>
                <a:gd name="connsiteX64" fmla="*/ 212153 w 505856"/>
                <a:gd name="connsiteY64" fmla="*/ 193872 h 505798"/>
                <a:gd name="connsiteX65" fmla="*/ 212153 w 505856"/>
                <a:gd name="connsiteY65" fmla="*/ 246958 h 505798"/>
                <a:gd name="connsiteX66" fmla="*/ 200723 w 505856"/>
                <a:gd name="connsiteY66" fmla="*/ 257182 h 505798"/>
                <a:gd name="connsiteX67" fmla="*/ 200151 w 505856"/>
                <a:gd name="connsiteY67" fmla="*/ 266580 h 505798"/>
                <a:gd name="connsiteX68" fmla="*/ 209550 w 505856"/>
                <a:gd name="connsiteY68" fmla="*/ 267151 h 505798"/>
                <a:gd name="connsiteX69" fmla="*/ 378015 w 505856"/>
                <a:gd name="connsiteY69" fmla="*/ 179839 h 505798"/>
                <a:gd name="connsiteX70" fmla="*/ 378015 w 505856"/>
                <a:gd name="connsiteY70" fmla="*/ 260992 h 505798"/>
                <a:gd name="connsiteX71" fmla="*/ 296863 w 505856"/>
                <a:gd name="connsiteY71" fmla="*/ 260992 h 505798"/>
                <a:gd name="connsiteX72" fmla="*/ 296863 w 505856"/>
                <a:gd name="connsiteY72" fmla="*/ 179839 h 505798"/>
                <a:gd name="connsiteX73" fmla="*/ 378015 w 505856"/>
                <a:gd name="connsiteY73" fmla="*/ 179839 h 505798"/>
                <a:gd name="connsiteX74" fmla="*/ 337439 w 505856"/>
                <a:gd name="connsiteY74" fmla="*/ 149740 h 505798"/>
                <a:gd name="connsiteX75" fmla="*/ 266700 w 505856"/>
                <a:gd name="connsiteY75" fmla="*/ 220479 h 505798"/>
                <a:gd name="connsiteX76" fmla="*/ 337439 w 505856"/>
                <a:gd name="connsiteY76" fmla="*/ 291218 h 505798"/>
                <a:gd name="connsiteX77" fmla="*/ 408177 w 505856"/>
                <a:gd name="connsiteY77" fmla="*/ 220479 h 505798"/>
                <a:gd name="connsiteX78" fmla="*/ 337439 w 505856"/>
                <a:gd name="connsiteY78" fmla="*/ 149740 h 505798"/>
                <a:gd name="connsiteX79" fmla="*/ 149987 w 505856"/>
                <a:gd name="connsiteY79" fmla="*/ 462731 h 505798"/>
                <a:gd name="connsiteX80" fmla="*/ 71501 w 505856"/>
                <a:gd name="connsiteY80" fmla="*/ 326778 h 505798"/>
                <a:gd name="connsiteX81" fmla="*/ 59055 w 505856"/>
                <a:gd name="connsiteY81" fmla="*/ 323412 h 505798"/>
                <a:gd name="connsiteX82" fmla="*/ 30924 w 505856"/>
                <a:gd name="connsiteY82" fmla="*/ 339668 h 505798"/>
                <a:gd name="connsiteX83" fmla="*/ 27559 w 505856"/>
                <a:gd name="connsiteY83" fmla="*/ 352114 h 505798"/>
                <a:gd name="connsiteX84" fmla="*/ 106045 w 505856"/>
                <a:gd name="connsiteY84" fmla="*/ 488068 h 505798"/>
                <a:gd name="connsiteX85" fmla="*/ 118490 w 505856"/>
                <a:gd name="connsiteY85" fmla="*/ 491433 h 505798"/>
                <a:gd name="connsiteX86" fmla="*/ 146621 w 505856"/>
                <a:gd name="connsiteY86" fmla="*/ 475241 h 505798"/>
                <a:gd name="connsiteX87" fmla="*/ 149987 w 505856"/>
                <a:gd name="connsiteY87" fmla="*/ 462731 h 505798"/>
                <a:gd name="connsiteX88" fmla="*/ 98551 w 505856"/>
                <a:gd name="connsiteY88" fmla="*/ 347098 h 505798"/>
                <a:gd name="connsiteX89" fmla="*/ 146431 w 505856"/>
                <a:gd name="connsiteY89" fmla="*/ 429965 h 505798"/>
                <a:gd name="connsiteX90" fmla="*/ 181990 w 505856"/>
                <a:gd name="connsiteY90" fmla="*/ 424060 h 505798"/>
                <a:gd name="connsiteX91" fmla="*/ 277495 w 505856"/>
                <a:gd name="connsiteY91" fmla="*/ 450158 h 505798"/>
                <a:gd name="connsiteX92" fmla="*/ 310261 w 505856"/>
                <a:gd name="connsiteY92" fmla="*/ 445904 h 505798"/>
                <a:gd name="connsiteX93" fmla="*/ 480123 w 505856"/>
                <a:gd name="connsiteY93" fmla="*/ 347860 h 505798"/>
                <a:gd name="connsiteX94" fmla="*/ 455613 w 505856"/>
                <a:gd name="connsiteY94" fmla="*/ 305442 h 505798"/>
                <a:gd name="connsiteX95" fmla="*/ 325691 w 505856"/>
                <a:gd name="connsiteY95" fmla="*/ 380372 h 505798"/>
                <a:gd name="connsiteX96" fmla="*/ 299339 w 505856"/>
                <a:gd name="connsiteY96" fmla="*/ 383166 h 505798"/>
                <a:gd name="connsiteX97" fmla="*/ 228981 w 505856"/>
                <a:gd name="connsiteY97" fmla="*/ 359226 h 505798"/>
                <a:gd name="connsiteX98" fmla="*/ 224853 w 505856"/>
                <a:gd name="connsiteY98" fmla="*/ 350781 h 505798"/>
                <a:gd name="connsiteX99" fmla="*/ 233299 w 505856"/>
                <a:gd name="connsiteY99" fmla="*/ 346653 h 505798"/>
                <a:gd name="connsiteX100" fmla="*/ 291211 w 505856"/>
                <a:gd name="connsiteY100" fmla="*/ 366592 h 505798"/>
                <a:gd name="connsiteX101" fmla="*/ 308101 w 505856"/>
                <a:gd name="connsiteY101" fmla="*/ 359988 h 505798"/>
                <a:gd name="connsiteX102" fmla="*/ 299276 w 505856"/>
                <a:gd name="connsiteY102" fmla="*/ 329508 h 505798"/>
                <a:gd name="connsiteX103" fmla="*/ 210883 w 505856"/>
                <a:gd name="connsiteY103" fmla="*/ 301505 h 505798"/>
                <a:gd name="connsiteX104" fmla="*/ 176466 w 505856"/>
                <a:gd name="connsiteY104" fmla="*/ 304743 h 505798"/>
                <a:gd name="connsiteX105" fmla="*/ 98678 w 505856"/>
                <a:gd name="connsiteY105" fmla="*/ 346971 h 505798"/>
                <a:gd name="connsiteX106" fmla="*/ 82994 w 505856"/>
                <a:gd name="connsiteY106" fmla="*/ 320110 h 505798"/>
                <a:gd name="connsiteX107" fmla="*/ 91948 w 505856"/>
                <a:gd name="connsiteY107" fmla="*/ 335604 h 505798"/>
                <a:gd name="connsiteX108" fmla="*/ 170052 w 505856"/>
                <a:gd name="connsiteY108" fmla="*/ 293186 h 505798"/>
                <a:gd name="connsiteX109" fmla="*/ 214884 w 505856"/>
                <a:gd name="connsiteY109" fmla="*/ 288868 h 505798"/>
                <a:gd name="connsiteX110" fmla="*/ 303276 w 505856"/>
                <a:gd name="connsiteY110" fmla="*/ 316872 h 505798"/>
                <a:gd name="connsiteX111" fmla="*/ 317246 w 505856"/>
                <a:gd name="connsiteY111" fmla="*/ 369831 h 505798"/>
                <a:gd name="connsiteX112" fmla="*/ 319024 w 505856"/>
                <a:gd name="connsiteY112" fmla="*/ 368878 h 505798"/>
                <a:gd name="connsiteX113" fmla="*/ 448945 w 505856"/>
                <a:gd name="connsiteY113" fmla="*/ 293885 h 505798"/>
                <a:gd name="connsiteX114" fmla="*/ 490220 w 505856"/>
                <a:gd name="connsiteY114" fmla="*/ 296107 h 505798"/>
                <a:gd name="connsiteX115" fmla="*/ 486727 w 505856"/>
                <a:gd name="connsiteY115" fmla="*/ 359290 h 505798"/>
                <a:gd name="connsiteX116" fmla="*/ 316928 w 505856"/>
                <a:gd name="connsiteY116" fmla="*/ 457334 h 505798"/>
                <a:gd name="connsiteX117" fmla="*/ 274065 w 505856"/>
                <a:gd name="connsiteY117" fmla="*/ 462922 h 505798"/>
                <a:gd name="connsiteX118" fmla="*/ 178562 w 505856"/>
                <a:gd name="connsiteY118" fmla="*/ 436887 h 505798"/>
                <a:gd name="connsiteX119" fmla="*/ 153162 w 505856"/>
                <a:gd name="connsiteY119" fmla="*/ 441459 h 505798"/>
                <a:gd name="connsiteX120" fmla="*/ 161544 w 505856"/>
                <a:gd name="connsiteY120" fmla="*/ 456000 h 505798"/>
                <a:gd name="connsiteX121" fmla="*/ 153352 w 505856"/>
                <a:gd name="connsiteY121" fmla="*/ 486607 h 505798"/>
                <a:gd name="connsiteX122" fmla="*/ 125222 w 505856"/>
                <a:gd name="connsiteY122" fmla="*/ 502800 h 505798"/>
                <a:gd name="connsiteX123" fmla="*/ 94614 w 505856"/>
                <a:gd name="connsiteY123" fmla="*/ 494608 h 505798"/>
                <a:gd name="connsiteX124" fmla="*/ 16065 w 505856"/>
                <a:gd name="connsiteY124" fmla="*/ 358655 h 505798"/>
                <a:gd name="connsiteX125" fmla="*/ 24257 w 505856"/>
                <a:gd name="connsiteY125" fmla="*/ 328048 h 505798"/>
                <a:gd name="connsiteX126" fmla="*/ 52388 w 505856"/>
                <a:gd name="connsiteY126" fmla="*/ 311855 h 505798"/>
                <a:gd name="connsiteX127" fmla="*/ 82994 w 505856"/>
                <a:gd name="connsiteY127" fmla="*/ 320047 h 505798"/>
                <a:gd name="connsiteX128" fmla="*/ 184785 w 505856"/>
                <a:gd name="connsiteY128" fmla="*/ 246260 h 505798"/>
                <a:gd name="connsiteX129" fmla="*/ 184276 w 505856"/>
                <a:gd name="connsiteY129" fmla="*/ 255658 h 505798"/>
                <a:gd name="connsiteX130" fmla="*/ 174878 w 505856"/>
                <a:gd name="connsiteY130" fmla="*/ 255086 h 505798"/>
                <a:gd name="connsiteX131" fmla="*/ 172339 w 505856"/>
                <a:gd name="connsiteY131" fmla="*/ 252229 h 505798"/>
                <a:gd name="connsiteX132" fmla="*/ 124714 w 505856"/>
                <a:gd name="connsiteY132" fmla="*/ 252229 h 505798"/>
                <a:gd name="connsiteX133" fmla="*/ 108712 w 505856"/>
                <a:gd name="connsiteY133" fmla="*/ 270136 h 505798"/>
                <a:gd name="connsiteX134" fmla="*/ 86423 w 505856"/>
                <a:gd name="connsiteY134" fmla="*/ 273692 h 505798"/>
                <a:gd name="connsiteX135" fmla="*/ 62039 w 505856"/>
                <a:gd name="connsiteY135" fmla="*/ 259658 h 505798"/>
                <a:gd name="connsiteX136" fmla="*/ 54039 w 505856"/>
                <a:gd name="connsiteY136" fmla="*/ 238576 h 505798"/>
                <a:gd name="connsiteX137" fmla="*/ 61595 w 505856"/>
                <a:gd name="connsiteY137" fmla="*/ 215780 h 505798"/>
                <a:gd name="connsiteX138" fmla="*/ 37846 w 505856"/>
                <a:gd name="connsiteY138" fmla="*/ 174568 h 505798"/>
                <a:gd name="connsiteX139" fmla="*/ 14288 w 505856"/>
                <a:gd name="connsiteY139" fmla="*/ 169679 h 505798"/>
                <a:gd name="connsiteX140" fmla="*/ 0 w 505856"/>
                <a:gd name="connsiteY140" fmla="*/ 152153 h 505798"/>
                <a:gd name="connsiteX141" fmla="*/ 0 w 505856"/>
                <a:gd name="connsiteY141" fmla="*/ 124022 h 505798"/>
                <a:gd name="connsiteX142" fmla="*/ 14288 w 505856"/>
                <a:gd name="connsiteY142" fmla="*/ 106496 h 505798"/>
                <a:gd name="connsiteX143" fmla="*/ 37782 w 505856"/>
                <a:gd name="connsiteY143" fmla="*/ 101607 h 505798"/>
                <a:gd name="connsiteX144" fmla="*/ 61595 w 505856"/>
                <a:gd name="connsiteY144" fmla="*/ 60395 h 505798"/>
                <a:gd name="connsiteX145" fmla="*/ 54039 w 505856"/>
                <a:gd name="connsiteY145" fmla="*/ 37535 h 505798"/>
                <a:gd name="connsiteX146" fmla="*/ 62420 w 505856"/>
                <a:gd name="connsiteY146" fmla="*/ 16263 h 505798"/>
                <a:gd name="connsiteX147" fmla="*/ 86423 w 505856"/>
                <a:gd name="connsiteY147" fmla="*/ 2420 h 505798"/>
                <a:gd name="connsiteX148" fmla="*/ 108712 w 505856"/>
                <a:gd name="connsiteY148" fmla="*/ 5976 h 505798"/>
                <a:gd name="connsiteX149" fmla="*/ 124714 w 505856"/>
                <a:gd name="connsiteY149" fmla="*/ 23946 h 505798"/>
                <a:gd name="connsiteX150" fmla="*/ 172276 w 505856"/>
                <a:gd name="connsiteY150" fmla="*/ 23946 h 505798"/>
                <a:gd name="connsiteX151" fmla="*/ 188277 w 505856"/>
                <a:gd name="connsiteY151" fmla="*/ 6039 h 505798"/>
                <a:gd name="connsiteX152" fmla="*/ 210883 w 505856"/>
                <a:gd name="connsiteY152" fmla="*/ 2674 h 505798"/>
                <a:gd name="connsiteX153" fmla="*/ 234886 w 505856"/>
                <a:gd name="connsiteY153" fmla="*/ 16517 h 505798"/>
                <a:gd name="connsiteX154" fmla="*/ 242951 w 505856"/>
                <a:gd name="connsiteY154" fmla="*/ 37599 h 505798"/>
                <a:gd name="connsiteX155" fmla="*/ 235394 w 505856"/>
                <a:gd name="connsiteY155" fmla="*/ 60395 h 505798"/>
                <a:gd name="connsiteX156" fmla="*/ 258127 w 505856"/>
                <a:gd name="connsiteY156" fmla="*/ 98686 h 505798"/>
                <a:gd name="connsiteX157" fmla="*/ 254126 w 505856"/>
                <a:gd name="connsiteY157" fmla="*/ 107195 h 505798"/>
                <a:gd name="connsiteX158" fmla="*/ 245618 w 505856"/>
                <a:gd name="connsiteY158" fmla="*/ 103194 h 505798"/>
                <a:gd name="connsiteX159" fmla="*/ 236220 w 505856"/>
                <a:gd name="connsiteY159" fmla="*/ 83700 h 505798"/>
                <a:gd name="connsiteX160" fmla="*/ 223329 w 505856"/>
                <a:gd name="connsiteY160" fmla="*/ 66936 h 505798"/>
                <a:gd name="connsiteX161" fmla="*/ 221488 w 505856"/>
                <a:gd name="connsiteY161" fmla="*/ 59951 h 505798"/>
                <a:gd name="connsiteX162" fmla="*/ 230251 w 505856"/>
                <a:gd name="connsiteY162" fmla="*/ 33408 h 505798"/>
                <a:gd name="connsiteX163" fmla="*/ 228219 w 505856"/>
                <a:gd name="connsiteY163" fmla="*/ 28010 h 505798"/>
                <a:gd name="connsiteX164" fmla="*/ 203835 w 505856"/>
                <a:gd name="connsiteY164" fmla="*/ 13977 h 505798"/>
                <a:gd name="connsiteX165" fmla="*/ 198183 w 505856"/>
                <a:gd name="connsiteY165" fmla="*/ 14929 h 505798"/>
                <a:gd name="connsiteX166" fmla="*/ 179577 w 505856"/>
                <a:gd name="connsiteY166" fmla="*/ 35757 h 505798"/>
                <a:gd name="connsiteX167" fmla="*/ 173038 w 505856"/>
                <a:gd name="connsiteY167" fmla="*/ 37789 h 505798"/>
                <a:gd name="connsiteX168" fmla="*/ 148527 w 505856"/>
                <a:gd name="connsiteY168" fmla="*/ 34805 h 505798"/>
                <a:gd name="connsiteX169" fmla="*/ 124333 w 505856"/>
                <a:gd name="connsiteY169" fmla="*/ 37662 h 505798"/>
                <a:gd name="connsiteX170" fmla="*/ 117348 w 505856"/>
                <a:gd name="connsiteY170" fmla="*/ 35757 h 505798"/>
                <a:gd name="connsiteX171" fmla="*/ 98615 w 505856"/>
                <a:gd name="connsiteY171" fmla="*/ 14866 h 505798"/>
                <a:gd name="connsiteX172" fmla="*/ 92901 w 505856"/>
                <a:gd name="connsiteY172" fmla="*/ 13913 h 505798"/>
                <a:gd name="connsiteX173" fmla="*/ 68516 w 505856"/>
                <a:gd name="connsiteY173" fmla="*/ 28010 h 505798"/>
                <a:gd name="connsiteX174" fmla="*/ 66484 w 505856"/>
                <a:gd name="connsiteY174" fmla="*/ 33408 h 505798"/>
                <a:gd name="connsiteX175" fmla="*/ 75247 w 505856"/>
                <a:gd name="connsiteY175" fmla="*/ 59951 h 505798"/>
                <a:gd name="connsiteX176" fmla="*/ 73723 w 505856"/>
                <a:gd name="connsiteY176" fmla="*/ 66618 h 505798"/>
                <a:gd name="connsiteX177" fmla="*/ 49213 w 505856"/>
                <a:gd name="connsiteY177" fmla="*/ 109036 h 505798"/>
                <a:gd name="connsiteX178" fmla="*/ 44132 w 505856"/>
                <a:gd name="connsiteY178" fmla="*/ 113862 h 505798"/>
                <a:gd name="connsiteX179" fmla="*/ 16764 w 505856"/>
                <a:gd name="connsiteY179" fmla="*/ 119514 h 505798"/>
                <a:gd name="connsiteX180" fmla="*/ 13144 w 505856"/>
                <a:gd name="connsiteY180" fmla="*/ 124022 h 505798"/>
                <a:gd name="connsiteX181" fmla="*/ 13144 w 505856"/>
                <a:gd name="connsiteY181" fmla="*/ 152153 h 505798"/>
                <a:gd name="connsiteX182" fmla="*/ 16764 w 505856"/>
                <a:gd name="connsiteY182" fmla="*/ 156661 h 505798"/>
                <a:gd name="connsiteX183" fmla="*/ 44132 w 505856"/>
                <a:gd name="connsiteY183" fmla="*/ 162376 h 505798"/>
                <a:gd name="connsiteX184" fmla="*/ 49213 w 505856"/>
                <a:gd name="connsiteY184" fmla="*/ 167075 h 505798"/>
                <a:gd name="connsiteX185" fmla="*/ 58927 w 505856"/>
                <a:gd name="connsiteY185" fmla="*/ 189872 h 505798"/>
                <a:gd name="connsiteX186" fmla="*/ 73469 w 505856"/>
                <a:gd name="connsiteY186" fmla="*/ 209303 h 505798"/>
                <a:gd name="connsiteX187" fmla="*/ 75311 w 505856"/>
                <a:gd name="connsiteY187" fmla="*/ 216288 h 505798"/>
                <a:gd name="connsiteX188" fmla="*/ 66548 w 505856"/>
                <a:gd name="connsiteY188" fmla="*/ 242831 h 505798"/>
                <a:gd name="connsiteX189" fmla="*/ 68580 w 505856"/>
                <a:gd name="connsiteY189" fmla="*/ 248228 h 505798"/>
                <a:gd name="connsiteX190" fmla="*/ 92964 w 505856"/>
                <a:gd name="connsiteY190" fmla="*/ 262325 h 505798"/>
                <a:gd name="connsiteX191" fmla="*/ 98615 w 505856"/>
                <a:gd name="connsiteY191" fmla="*/ 261436 h 505798"/>
                <a:gd name="connsiteX192" fmla="*/ 117221 w 505856"/>
                <a:gd name="connsiteY192" fmla="*/ 240608 h 505798"/>
                <a:gd name="connsiteX193" fmla="*/ 123825 w 505856"/>
                <a:gd name="connsiteY193" fmla="*/ 238576 h 505798"/>
                <a:gd name="connsiteX194" fmla="*/ 148336 w 505856"/>
                <a:gd name="connsiteY194" fmla="*/ 241561 h 505798"/>
                <a:gd name="connsiteX195" fmla="*/ 172529 w 505856"/>
                <a:gd name="connsiteY195" fmla="*/ 238703 h 505798"/>
                <a:gd name="connsiteX196" fmla="*/ 179514 w 505856"/>
                <a:gd name="connsiteY196" fmla="*/ 240608 h 505798"/>
                <a:gd name="connsiteX197" fmla="*/ 184721 w 505856"/>
                <a:gd name="connsiteY197" fmla="*/ 246323 h 505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Lst>
              <a:rect l="l" t="t" r="r" b="b"/>
              <a:pathLst>
                <a:path w="505856" h="505798">
                  <a:moveTo>
                    <a:pt x="175387" y="183522"/>
                  </a:moveTo>
                  <a:cubicBezTo>
                    <a:pt x="167322" y="188284"/>
                    <a:pt x="158114" y="190824"/>
                    <a:pt x="148780" y="190888"/>
                  </a:cubicBezTo>
                  <a:cubicBezTo>
                    <a:pt x="108458" y="191078"/>
                    <a:pt x="82486" y="147136"/>
                    <a:pt x="102870" y="111830"/>
                  </a:cubicBezTo>
                  <a:cubicBezTo>
                    <a:pt x="122427" y="77985"/>
                    <a:pt x="170370" y="76778"/>
                    <a:pt x="191960" y="108338"/>
                  </a:cubicBezTo>
                  <a:cubicBezTo>
                    <a:pt x="194056" y="111386"/>
                    <a:pt x="198183" y="112148"/>
                    <a:pt x="201231" y="110116"/>
                  </a:cubicBezTo>
                  <a:cubicBezTo>
                    <a:pt x="204279" y="108020"/>
                    <a:pt x="205041" y="103893"/>
                    <a:pt x="203009" y="100845"/>
                  </a:cubicBezTo>
                  <a:cubicBezTo>
                    <a:pt x="187261" y="77794"/>
                    <a:pt x="158432" y="67190"/>
                    <a:pt x="131508" y="74429"/>
                  </a:cubicBezTo>
                  <a:cubicBezTo>
                    <a:pt x="96329" y="83890"/>
                    <a:pt x="75438" y="120085"/>
                    <a:pt x="84836" y="155264"/>
                  </a:cubicBezTo>
                  <a:cubicBezTo>
                    <a:pt x="96202" y="197619"/>
                    <a:pt x="144780" y="217113"/>
                    <a:pt x="182245" y="194952"/>
                  </a:cubicBezTo>
                  <a:cubicBezTo>
                    <a:pt x="185420" y="193047"/>
                    <a:pt x="186499" y="188983"/>
                    <a:pt x="184594" y="185871"/>
                  </a:cubicBezTo>
                  <a:cubicBezTo>
                    <a:pt x="182689" y="182696"/>
                    <a:pt x="178626" y="181680"/>
                    <a:pt x="175451" y="183522"/>
                  </a:cubicBezTo>
                  <a:moveTo>
                    <a:pt x="209550" y="267151"/>
                  </a:moveTo>
                  <a:lnTo>
                    <a:pt x="223901" y="254324"/>
                  </a:lnTo>
                  <a:cubicBezTo>
                    <a:pt x="225933" y="252546"/>
                    <a:pt x="226568" y="249752"/>
                    <a:pt x="225806" y="247339"/>
                  </a:cubicBezTo>
                  <a:cubicBezTo>
                    <a:pt x="224789" y="243148"/>
                    <a:pt x="224027" y="238767"/>
                    <a:pt x="223456" y="234195"/>
                  </a:cubicBezTo>
                  <a:cubicBezTo>
                    <a:pt x="221805" y="220479"/>
                    <a:pt x="222631" y="206382"/>
                    <a:pt x="225933" y="193047"/>
                  </a:cubicBezTo>
                  <a:cubicBezTo>
                    <a:pt x="226504" y="190634"/>
                    <a:pt x="225742" y="188157"/>
                    <a:pt x="223901" y="186506"/>
                  </a:cubicBezTo>
                  <a:lnTo>
                    <a:pt x="200851" y="165932"/>
                  </a:lnTo>
                  <a:cubicBezTo>
                    <a:pt x="198755" y="164027"/>
                    <a:pt x="198310" y="161233"/>
                    <a:pt x="199707" y="158820"/>
                  </a:cubicBezTo>
                  <a:lnTo>
                    <a:pt x="215264" y="131896"/>
                  </a:lnTo>
                  <a:cubicBezTo>
                    <a:pt x="216662" y="129483"/>
                    <a:pt x="219392" y="128467"/>
                    <a:pt x="222059" y="129356"/>
                  </a:cubicBezTo>
                  <a:lnTo>
                    <a:pt x="251396" y="139072"/>
                  </a:lnTo>
                  <a:cubicBezTo>
                    <a:pt x="254000" y="139897"/>
                    <a:pt x="256667" y="139072"/>
                    <a:pt x="258381" y="137230"/>
                  </a:cubicBezTo>
                  <a:cubicBezTo>
                    <a:pt x="264922" y="131007"/>
                    <a:pt x="272224" y="125546"/>
                    <a:pt x="280098" y="120974"/>
                  </a:cubicBezTo>
                  <a:cubicBezTo>
                    <a:pt x="287972" y="116402"/>
                    <a:pt x="296481" y="112783"/>
                    <a:pt x="305371" y="110179"/>
                  </a:cubicBezTo>
                  <a:cubicBezTo>
                    <a:pt x="307848" y="109481"/>
                    <a:pt x="309563" y="107449"/>
                    <a:pt x="310070" y="105099"/>
                  </a:cubicBezTo>
                  <a:lnTo>
                    <a:pt x="316357" y="74873"/>
                  </a:lnTo>
                  <a:cubicBezTo>
                    <a:pt x="316928" y="72143"/>
                    <a:pt x="319151" y="70301"/>
                    <a:pt x="322008" y="70301"/>
                  </a:cubicBezTo>
                  <a:lnTo>
                    <a:pt x="353123" y="70301"/>
                  </a:lnTo>
                  <a:cubicBezTo>
                    <a:pt x="355917" y="70301"/>
                    <a:pt x="358203" y="72143"/>
                    <a:pt x="358775" y="74873"/>
                  </a:cubicBezTo>
                  <a:lnTo>
                    <a:pt x="365061" y="105099"/>
                  </a:lnTo>
                  <a:cubicBezTo>
                    <a:pt x="365569" y="107703"/>
                    <a:pt x="367538" y="109608"/>
                    <a:pt x="369888" y="110179"/>
                  </a:cubicBezTo>
                  <a:cubicBezTo>
                    <a:pt x="387096" y="114942"/>
                    <a:pt x="404240" y="125165"/>
                    <a:pt x="417004" y="137484"/>
                  </a:cubicBezTo>
                  <a:cubicBezTo>
                    <a:pt x="418782" y="139199"/>
                    <a:pt x="421322" y="139770"/>
                    <a:pt x="423735" y="139008"/>
                  </a:cubicBezTo>
                  <a:lnTo>
                    <a:pt x="453072" y="129293"/>
                  </a:lnTo>
                  <a:cubicBezTo>
                    <a:pt x="455739" y="128404"/>
                    <a:pt x="458470" y="129483"/>
                    <a:pt x="459867" y="131833"/>
                  </a:cubicBezTo>
                  <a:lnTo>
                    <a:pt x="475424" y="158757"/>
                  </a:lnTo>
                  <a:cubicBezTo>
                    <a:pt x="476821" y="161170"/>
                    <a:pt x="476376" y="164027"/>
                    <a:pt x="474281" y="165869"/>
                  </a:cubicBezTo>
                  <a:lnTo>
                    <a:pt x="451231" y="186443"/>
                  </a:lnTo>
                  <a:cubicBezTo>
                    <a:pt x="449199" y="188221"/>
                    <a:pt x="448564" y="191015"/>
                    <a:pt x="449326" y="193428"/>
                  </a:cubicBezTo>
                  <a:cubicBezTo>
                    <a:pt x="450342" y="197619"/>
                    <a:pt x="451103" y="202000"/>
                    <a:pt x="451676" y="206572"/>
                  </a:cubicBezTo>
                  <a:cubicBezTo>
                    <a:pt x="453327" y="220288"/>
                    <a:pt x="452501" y="234385"/>
                    <a:pt x="449199" y="247720"/>
                  </a:cubicBezTo>
                  <a:cubicBezTo>
                    <a:pt x="448627" y="250133"/>
                    <a:pt x="449389" y="252610"/>
                    <a:pt x="451231" y="254261"/>
                  </a:cubicBezTo>
                  <a:lnTo>
                    <a:pt x="467995" y="269183"/>
                  </a:lnTo>
                  <a:cubicBezTo>
                    <a:pt x="470726" y="271596"/>
                    <a:pt x="474980" y="271406"/>
                    <a:pt x="477393" y="268612"/>
                  </a:cubicBezTo>
                  <a:cubicBezTo>
                    <a:pt x="479869" y="265881"/>
                    <a:pt x="479615" y="261627"/>
                    <a:pt x="476885" y="259214"/>
                  </a:cubicBezTo>
                  <a:lnTo>
                    <a:pt x="463042" y="246895"/>
                  </a:lnTo>
                  <a:cubicBezTo>
                    <a:pt x="466789" y="229432"/>
                    <a:pt x="466789" y="211271"/>
                    <a:pt x="463042" y="193809"/>
                  </a:cubicBezTo>
                  <a:lnTo>
                    <a:pt x="483171" y="175902"/>
                  </a:lnTo>
                  <a:cubicBezTo>
                    <a:pt x="489965" y="169869"/>
                    <a:pt x="491489" y="160027"/>
                    <a:pt x="486981" y="152153"/>
                  </a:cubicBezTo>
                  <a:lnTo>
                    <a:pt x="471424" y="125229"/>
                  </a:lnTo>
                  <a:cubicBezTo>
                    <a:pt x="466851" y="117355"/>
                    <a:pt x="457581" y="113799"/>
                    <a:pt x="448945" y="116656"/>
                  </a:cubicBezTo>
                  <a:lnTo>
                    <a:pt x="423290" y="125165"/>
                  </a:lnTo>
                  <a:cubicBezTo>
                    <a:pt x="410019" y="113227"/>
                    <a:pt x="394398" y="104147"/>
                    <a:pt x="377317" y="98622"/>
                  </a:cubicBezTo>
                  <a:lnTo>
                    <a:pt x="371856" y="72270"/>
                  </a:lnTo>
                  <a:cubicBezTo>
                    <a:pt x="370014" y="63380"/>
                    <a:pt x="362267" y="57030"/>
                    <a:pt x="353187" y="57030"/>
                  </a:cubicBezTo>
                  <a:lnTo>
                    <a:pt x="322072" y="57030"/>
                  </a:lnTo>
                  <a:cubicBezTo>
                    <a:pt x="312991" y="57030"/>
                    <a:pt x="305244" y="63316"/>
                    <a:pt x="303402" y="72270"/>
                  </a:cubicBezTo>
                  <a:lnTo>
                    <a:pt x="297878" y="98622"/>
                  </a:lnTo>
                  <a:cubicBezTo>
                    <a:pt x="280797" y="104210"/>
                    <a:pt x="265176" y="113227"/>
                    <a:pt x="251904" y="125165"/>
                  </a:cubicBezTo>
                  <a:lnTo>
                    <a:pt x="226251" y="116656"/>
                  </a:lnTo>
                  <a:cubicBezTo>
                    <a:pt x="217614" y="113799"/>
                    <a:pt x="208343" y="117355"/>
                    <a:pt x="203771" y="125229"/>
                  </a:cubicBezTo>
                  <a:lnTo>
                    <a:pt x="188214" y="152153"/>
                  </a:lnTo>
                  <a:cubicBezTo>
                    <a:pt x="183705" y="160027"/>
                    <a:pt x="185229" y="169869"/>
                    <a:pt x="192024" y="175902"/>
                  </a:cubicBezTo>
                  <a:lnTo>
                    <a:pt x="212153" y="193872"/>
                  </a:lnTo>
                  <a:cubicBezTo>
                    <a:pt x="208407" y="211335"/>
                    <a:pt x="208407" y="229496"/>
                    <a:pt x="212153" y="246958"/>
                  </a:cubicBezTo>
                  <a:lnTo>
                    <a:pt x="200723" y="257182"/>
                  </a:lnTo>
                  <a:cubicBezTo>
                    <a:pt x="197993" y="259658"/>
                    <a:pt x="197739" y="263849"/>
                    <a:pt x="200151" y="266580"/>
                  </a:cubicBezTo>
                  <a:cubicBezTo>
                    <a:pt x="202628" y="269310"/>
                    <a:pt x="206819" y="269564"/>
                    <a:pt x="209550" y="267151"/>
                  </a:cubicBezTo>
                  <a:close/>
                  <a:moveTo>
                    <a:pt x="378015" y="179839"/>
                  </a:moveTo>
                  <a:cubicBezTo>
                    <a:pt x="400431" y="202254"/>
                    <a:pt x="400431" y="238576"/>
                    <a:pt x="378015" y="260992"/>
                  </a:cubicBezTo>
                  <a:cubicBezTo>
                    <a:pt x="355600" y="283407"/>
                    <a:pt x="319277" y="283407"/>
                    <a:pt x="296863" y="260992"/>
                  </a:cubicBezTo>
                  <a:cubicBezTo>
                    <a:pt x="274447" y="238576"/>
                    <a:pt x="274447" y="202254"/>
                    <a:pt x="296863" y="179839"/>
                  </a:cubicBezTo>
                  <a:cubicBezTo>
                    <a:pt x="319277" y="157423"/>
                    <a:pt x="355600" y="157423"/>
                    <a:pt x="378015" y="179839"/>
                  </a:cubicBezTo>
                  <a:moveTo>
                    <a:pt x="337439" y="149740"/>
                  </a:moveTo>
                  <a:cubicBezTo>
                    <a:pt x="298386" y="149740"/>
                    <a:pt x="266700" y="181426"/>
                    <a:pt x="266700" y="220479"/>
                  </a:cubicBezTo>
                  <a:cubicBezTo>
                    <a:pt x="266700" y="259531"/>
                    <a:pt x="298386" y="291218"/>
                    <a:pt x="337439" y="291218"/>
                  </a:cubicBezTo>
                  <a:cubicBezTo>
                    <a:pt x="376491" y="291218"/>
                    <a:pt x="408177" y="259531"/>
                    <a:pt x="408177" y="220479"/>
                  </a:cubicBezTo>
                  <a:cubicBezTo>
                    <a:pt x="408177" y="181426"/>
                    <a:pt x="376491" y="149740"/>
                    <a:pt x="337439" y="149740"/>
                  </a:cubicBezTo>
                  <a:moveTo>
                    <a:pt x="149987" y="462731"/>
                  </a:moveTo>
                  <a:lnTo>
                    <a:pt x="71501" y="326778"/>
                  </a:lnTo>
                  <a:cubicBezTo>
                    <a:pt x="69024" y="322460"/>
                    <a:pt x="63246" y="320936"/>
                    <a:pt x="59055" y="323412"/>
                  </a:cubicBezTo>
                  <a:lnTo>
                    <a:pt x="30924" y="339668"/>
                  </a:lnTo>
                  <a:cubicBezTo>
                    <a:pt x="26606" y="342208"/>
                    <a:pt x="25082" y="347923"/>
                    <a:pt x="27559" y="352114"/>
                  </a:cubicBezTo>
                  <a:lnTo>
                    <a:pt x="106045" y="488068"/>
                  </a:lnTo>
                  <a:cubicBezTo>
                    <a:pt x="108585" y="492386"/>
                    <a:pt x="114300" y="493910"/>
                    <a:pt x="118490" y="491433"/>
                  </a:cubicBezTo>
                  <a:lnTo>
                    <a:pt x="146621" y="475241"/>
                  </a:lnTo>
                  <a:cubicBezTo>
                    <a:pt x="151002" y="472637"/>
                    <a:pt x="152464" y="466795"/>
                    <a:pt x="149987" y="462731"/>
                  </a:cubicBezTo>
                  <a:moveTo>
                    <a:pt x="98551" y="347098"/>
                  </a:moveTo>
                  <a:lnTo>
                    <a:pt x="146431" y="429965"/>
                  </a:lnTo>
                  <a:cubicBezTo>
                    <a:pt x="157226" y="422726"/>
                    <a:pt x="169354" y="420631"/>
                    <a:pt x="181990" y="424060"/>
                  </a:cubicBezTo>
                  <a:lnTo>
                    <a:pt x="277495" y="450158"/>
                  </a:lnTo>
                  <a:cubicBezTo>
                    <a:pt x="288989" y="453270"/>
                    <a:pt x="299910" y="451873"/>
                    <a:pt x="310261" y="445904"/>
                  </a:cubicBezTo>
                  <a:lnTo>
                    <a:pt x="480123" y="347860"/>
                  </a:lnTo>
                  <a:cubicBezTo>
                    <a:pt x="508126" y="331667"/>
                    <a:pt x="483679" y="289249"/>
                    <a:pt x="455613" y="305442"/>
                  </a:cubicBezTo>
                  <a:lnTo>
                    <a:pt x="325691" y="380372"/>
                  </a:lnTo>
                  <a:cubicBezTo>
                    <a:pt x="317436" y="385134"/>
                    <a:pt x="308356" y="386087"/>
                    <a:pt x="299339" y="383166"/>
                  </a:cubicBezTo>
                  <a:lnTo>
                    <a:pt x="228981" y="359226"/>
                  </a:lnTo>
                  <a:cubicBezTo>
                    <a:pt x="225489" y="358020"/>
                    <a:pt x="223647" y="354273"/>
                    <a:pt x="224853" y="350781"/>
                  </a:cubicBezTo>
                  <a:cubicBezTo>
                    <a:pt x="226060" y="347288"/>
                    <a:pt x="229806" y="345447"/>
                    <a:pt x="233299" y="346653"/>
                  </a:cubicBezTo>
                  <a:lnTo>
                    <a:pt x="291211" y="366592"/>
                  </a:lnTo>
                  <a:cubicBezTo>
                    <a:pt x="298703" y="367545"/>
                    <a:pt x="304482" y="364624"/>
                    <a:pt x="308101" y="359988"/>
                  </a:cubicBezTo>
                  <a:cubicBezTo>
                    <a:pt x="315595" y="350400"/>
                    <a:pt x="314007" y="334207"/>
                    <a:pt x="299276" y="329508"/>
                  </a:cubicBezTo>
                  <a:lnTo>
                    <a:pt x="210883" y="301505"/>
                  </a:lnTo>
                  <a:cubicBezTo>
                    <a:pt x="198882" y="297695"/>
                    <a:pt x="187451" y="298774"/>
                    <a:pt x="176466" y="304743"/>
                  </a:cubicBezTo>
                  <a:lnTo>
                    <a:pt x="98678" y="346971"/>
                  </a:lnTo>
                  <a:close/>
                  <a:moveTo>
                    <a:pt x="82994" y="320110"/>
                  </a:moveTo>
                  <a:lnTo>
                    <a:pt x="91948" y="335604"/>
                  </a:lnTo>
                  <a:lnTo>
                    <a:pt x="170052" y="293186"/>
                  </a:lnTo>
                  <a:cubicBezTo>
                    <a:pt x="184214" y="285503"/>
                    <a:pt x="199517" y="283979"/>
                    <a:pt x="214884" y="288868"/>
                  </a:cubicBezTo>
                  <a:lnTo>
                    <a:pt x="303276" y="316872"/>
                  </a:lnTo>
                  <a:cubicBezTo>
                    <a:pt x="328295" y="324809"/>
                    <a:pt x="331660" y="353575"/>
                    <a:pt x="317246" y="369831"/>
                  </a:cubicBezTo>
                  <a:cubicBezTo>
                    <a:pt x="317881" y="369577"/>
                    <a:pt x="318452" y="369259"/>
                    <a:pt x="319024" y="368878"/>
                  </a:cubicBezTo>
                  <a:lnTo>
                    <a:pt x="448945" y="293885"/>
                  </a:lnTo>
                  <a:cubicBezTo>
                    <a:pt x="464502" y="284931"/>
                    <a:pt x="479489" y="287725"/>
                    <a:pt x="490220" y="296107"/>
                  </a:cubicBezTo>
                  <a:cubicBezTo>
                    <a:pt x="509714" y="311347"/>
                    <a:pt x="513588" y="343859"/>
                    <a:pt x="486727" y="359290"/>
                  </a:cubicBezTo>
                  <a:lnTo>
                    <a:pt x="316928" y="457334"/>
                  </a:lnTo>
                  <a:cubicBezTo>
                    <a:pt x="303593" y="465017"/>
                    <a:pt x="288925" y="466922"/>
                    <a:pt x="274065" y="462922"/>
                  </a:cubicBezTo>
                  <a:lnTo>
                    <a:pt x="178562" y="436887"/>
                  </a:lnTo>
                  <a:cubicBezTo>
                    <a:pt x="169101" y="434283"/>
                    <a:pt x="161227" y="436125"/>
                    <a:pt x="153162" y="441459"/>
                  </a:cubicBezTo>
                  <a:lnTo>
                    <a:pt x="161544" y="456000"/>
                  </a:lnTo>
                  <a:cubicBezTo>
                    <a:pt x="167703" y="466668"/>
                    <a:pt x="164084" y="480448"/>
                    <a:pt x="153352" y="486607"/>
                  </a:cubicBezTo>
                  <a:lnTo>
                    <a:pt x="125222" y="502800"/>
                  </a:lnTo>
                  <a:cubicBezTo>
                    <a:pt x="114553" y="508959"/>
                    <a:pt x="100774" y="505340"/>
                    <a:pt x="94614" y="494608"/>
                  </a:cubicBezTo>
                  <a:lnTo>
                    <a:pt x="16065" y="358655"/>
                  </a:lnTo>
                  <a:cubicBezTo>
                    <a:pt x="9906" y="347987"/>
                    <a:pt x="13526" y="334207"/>
                    <a:pt x="24257" y="328048"/>
                  </a:cubicBezTo>
                  <a:lnTo>
                    <a:pt x="52388" y="311855"/>
                  </a:lnTo>
                  <a:cubicBezTo>
                    <a:pt x="63055" y="305696"/>
                    <a:pt x="76835" y="309315"/>
                    <a:pt x="82994" y="320047"/>
                  </a:cubicBezTo>
                  <a:close/>
                  <a:moveTo>
                    <a:pt x="184785" y="246260"/>
                  </a:moveTo>
                  <a:cubicBezTo>
                    <a:pt x="187261" y="248990"/>
                    <a:pt x="187007" y="253245"/>
                    <a:pt x="184276" y="255658"/>
                  </a:cubicBezTo>
                  <a:cubicBezTo>
                    <a:pt x="181546" y="258071"/>
                    <a:pt x="177292" y="257880"/>
                    <a:pt x="174878" y="255086"/>
                  </a:cubicBezTo>
                  <a:lnTo>
                    <a:pt x="172339" y="252229"/>
                  </a:lnTo>
                  <a:cubicBezTo>
                    <a:pt x="156718" y="255467"/>
                    <a:pt x="140462" y="255531"/>
                    <a:pt x="124714" y="252229"/>
                  </a:cubicBezTo>
                  <a:lnTo>
                    <a:pt x="108712" y="270136"/>
                  </a:lnTo>
                  <a:cubicBezTo>
                    <a:pt x="103060" y="276486"/>
                    <a:pt x="93789" y="277946"/>
                    <a:pt x="86423" y="273692"/>
                  </a:cubicBezTo>
                  <a:lnTo>
                    <a:pt x="62039" y="259658"/>
                  </a:lnTo>
                  <a:cubicBezTo>
                    <a:pt x="54610" y="255404"/>
                    <a:pt x="51308" y="246704"/>
                    <a:pt x="54039" y="238576"/>
                  </a:cubicBezTo>
                  <a:lnTo>
                    <a:pt x="61595" y="215780"/>
                  </a:lnTo>
                  <a:cubicBezTo>
                    <a:pt x="50926" y="203842"/>
                    <a:pt x="42799" y="189745"/>
                    <a:pt x="37846" y="174568"/>
                  </a:cubicBezTo>
                  <a:lnTo>
                    <a:pt x="14288" y="169679"/>
                  </a:lnTo>
                  <a:cubicBezTo>
                    <a:pt x="5905" y="167964"/>
                    <a:pt x="0" y="160725"/>
                    <a:pt x="0" y="152153"/>
                  </a:cubicBezTo>
                  <a:lnTo>
                    <a:pt x="0" y="124022"/>
                  </a:lnTo>
                  <a:cubicBezTo>
                    <a:pt x="0" y="115513"/>
                    <a:pt x="5905" y="108274"/>
                    <a:pt x="14288" y="106496"/>
                  </a:cubicBezTo>
                  <a:lnTo>
                    <a:pt x="37782" y="101607"/>
                  </a:lnTo>
                  <a:cubicBezTo>
                    <a:pt x="42799" y="86430"/>
                    <a:pt x="50926" y="72270"/>
                    <a:pt x="61595" y="60395"/>
                  </a:cubicBezTo>
                  <a:lnTo>
                    <a:pt x="54039" y="37535"/>
                  </a:lnTo>
                  <a:cubicBezTo>
                    <a:pt x="51308" y="29344"/>
                    <a:pt x="54864" y="20390"/>
                    <a:pt x="62420" y="16263"/>
                  </a:cubicBezTo>
                  <a:lnTo>
                    <a:pt x="86423" y="2420"/>
                  </a:lnTo>
                  <a:cubicBezTo>
                    <a:pt x="93789" y="-1835"/>
                    <a:pt x="103060" y="-374"/>
                    <a:pt x="108712" y="5976"/>
                  </a:cubicBezTo>
                  <a:lnTo>
                    <a:pt x="124714" y="23946"/>
                  </a:lnTo>
                  <a:cubicBezTo>
                    <a:pt x="140335" y="20708"/>
                    <a:pt x="156590" y="20644"/>
                    <a:pt x="172276" y="23946"/>
                  </a:cubicBezTo>
                  <a:lnTo>
                    <a:pt x="188277" y="6039"/>
                  </a:lnTo>
                  <a:cubicBezTo>
                    <a:pt x="194056" y="-438"/>
                    <a:pt x="203581" y="-1835"/>
                    <a:pt x="210883" y="2674"/>
                  </a:cubicBezTo>
                  <a:lnTo>
                    <a:pt x="234886" y="16517"/>
                  </a:lnTo>
                  <a:cubicBezTo>
                    <a:pt x="242252" y="20771"/>
                    <a:pt x="245618" y="29471"/>
                    <a:pt x="242951" y="37599"/>
                  </a:cubicBezTo>
                  <a:lnTo>
                    <a:pt x="235394" y="60395"/>
                  </a:lnTo>
                  <a:cubicBezTo>
                    <a:pt x="245364" y="71571"/>
                    <a:pt x="253111" y="84652"/>
                    <a:pt x="258127" y="98686"/>
                  </a:cubicBezTo>
                  <a:cubicBezTo>
                    <a:pt x="259334" y="102115"/>
                    <a:pt x="257556" y="105925"/>
                    <a:pt x="254126" y="107195"/>
                  </a:cubicBezTo>
                  <a:cubicBezTo>
                    <a:pt x="250698" y="108465"/>
                    <a:pt x="246888" y="106623"/>
                    <a:pt x="245618" y="103194"/>
                  </a:cubicBezTo>
                  <a:cubicBezTo>
                    <a:pt x="243205" y="96400"/>
                    <a:pt x="240030" y="89859"/>
                    <a:pt x="236220" y="83700"/>
                  </a:cubicBezTo>
                  <a:cubicBezTo>
                    <a:pt x="232537" y="77731"/>
                    <a:pt x="228219" y="72143"/>
                    <a:pt x="223329" y="66936"/>
                  </a:cubicBezTo>
                  <a:cubicBezTo>
                    <a:pt x="221424" y="65221"/>
                    <a:pt x="220663" y="62491"/>
                    <a:pt x="221488" y="59951"/>
                  </a:cubicBezTo>
                  <a:lnTo>
                    <a:pt x="230251" y="33408"/>
                  </a:lnTo>
                  <a:cubicBezTo>
                    <a:pt x="230949" y="31312"/>
                    <a:pt x="230124" y="29090"/>
                    <a:pt x="228219" y="28010"/>
                  </a:cubicBezTo>
                  <a:lnTo>
                    <a:pt x="203835" y="13977"/>
                  </a:lnTo>
                  <a:cubicBezTo>
                    <a:pt x="201930" y="12897"/>
                    <a:pt x="199644" y="13215"/>
                    <a:pt x="198183" y="14929"/>
                  </a:cubicBezTo>
                  <a:lnTo>
                    <a:pt x="179577" y="35757"/>
                  </a:lnTo>
                  <a:cubicBezTo>
                    <a:pt x="177926" y="37599"/>
                    <a:pt x="175387" y="38361"/>
                    <a:pt x="173038" y="37789"/>
                  </a:cubicBezTo>
                  <a:cubicBezTo>
                    <a:pt x="164909" y="35821"/>
                    <a:pt x="156654" y="34805"/>
                    <a:pt x="148527" y="34805"/>
                  </a:cubicBezTo>
                  <a:cubicBezTo>
                    <a:pt x="140398" y="34805"/>
                    <a:pt x="132207" y="35757"/>
                    <a:pt x="124333" y="37662"/>
                  </a:cubicBezTo>
                  <a:cubicBezTo>
                    <a:pt x="121920" y="38424"/>
                    <a:pt x="119126" y="37726"/>
                    <a:pt x="117348" y="35757"/>
                  </a:cubicBezTo>
                  <a:lnTo>
                    <a:pt x="98615" y="14866"/>
                  </a:lnTo>
                  <a:cubicBezTo>
                    <a:pt x="97155" y="13215"/>
                    <a:pt x="94869" y="12834"/>
                    <a:pt x="92901" y="13913"/>
                  </a:cubicBezTo>
                  <a:lnTo>
                    <a:pt x="68516" y="28010"/>
                  </a:lnTo>
                  <a:cubicBezTo>
                    <a:pt x="66611" y="29090"/>
                    <a:pt x="65786" y="31312"/>
                    <a:pt x="66484" y="33408"/>
                  </a:cubicBezTo>
                  <a:lnTo>
                    <a:pt x="75247" y="59951"/>
                  </a:lnTo>
                  <a:cubicBezTo>
                    <a:pt x="76009" y="62300"/>
                    <a:pt x="75374" y="64840"/>
                    <a:pt x="73723" y="66618"/>
                  </a:cubicBezTo>
                  <a:cubicBezTo>
                    <a:pt x="62738" y="78175"/>
                    <a:pt x="53467" y="93669"/>
                    <a:pt x="49213" y="109036"/>
                  </a:cubicBezTo>
                  <a:cubicBezTo>
                    <a:pt x="48577" y="111386"/>
                    <a:pt x="46672" y="113354"/>
                    <a:pt x="44132" y="113862"/>
                  </a:cubicBezTo>
                  <a:lnTo>
                    <a:pt x="16764" y="119514"/>
                  </a:lnTo>
                  <a:cubicBezTo>
                    <a:pt x="14605" y="119958"/>
                    <a:pt x="13144" y="121736"/>
                    <a:pt x="13144" y="124022"/>
                  </a:cubicBezTo>
                  <a:lnTo>
                    <a:pt x="13144" y="152153"/>
                  </a:lnTo>
                  <a:cubicBezTo>
                    <a:pt x="13144" y="154312"/>
                    <a:pt x="14541" y="156153"/>
                    <a:pt x="16764" y="156661"/>
                  </a:cubicBezTo>
                  <a:lnTo>
                    <a:pt x="44132" y="162376"/>
                  </a:lnTo>
                  <a:cubicBezTo>
                    <a:pt x="46482" y="162884"/>
                    <a:pt x="48451" y="164599"/>
                    <a:pt x="49213" y="167075"/>
                  </a:cubicBezTo>
                  <a:cubicBezTo>
                    <a:pt x="51498" y="175013"/>
                    <a:pt x="54801" y="182696"/>
                    <a:pt x="58927" y="189872"/>
                  </a:cubicBezTo>
                  <a:cubicBezTo>
                    <a:pt x="62928" y="196793"/>
                    <a:pt x="67818" y="203334"/>
                    <a:pt x="73469" y="209303"/>
                  </a:cubicBezTo>
                  <a:cubicBezTo>
                    <a:pt x="75374" y="211017"/>
                    <a:pt x="76136" y="213748"/>
                    <a:pt x="75311" y="216288"/>
                  </a:cubicBezTo>
                  <a:lnTo>
                    <a:pt x="66548" y="242831"/>
                  </a:lnTo>
                  <a:cubicBezTo>
                    <a:pt x="65849" y="244926"/>
                    <a:pt x="66675" y="247085"/>
                    <a:pt x="68580" y="248228"/>
                  </a:cubicBezTo>
                  <a:lnTo>
                    <a:pt x="92964" y="262325"/>
                  </a:lnTo>
                  <a:cubicBezTo>
                    <a:pt x="94869" y="263405"/>
                    <a:pt x="97155" y="263087"/>
                    <a:pt x="98615" y="261436"/>
                  </a:cubicBezTo>
                  <a:lnTo>
                    <a:pt x="117221" y="240608"/>
                  </a:lnTo>
                  <a:cubicBezTo>
                    <a:pt x="118872" y="238767"/>
                    <a:pt x="121412" y="238005"/>
                    <a:pt x="123825" y="238576"/>
                  </a:cubicBezTo>
                  <a:cubicBezTo>
                    <a:pt x="131952" y="240545"/>
                    <a:pt x="140208" y="241561"/>
                    <a:pt x="148336" y="241561"/>
                  </a:cubicBezTo>
                  <a:cubicBezTo>
                    <a:pt x="156464" y="241561"/>
                    <a:pt x="164655" y="240608"/>
                    <a:pt x="172529" y="238703"/>
                  </a:cubicBezTo>
                  <a:cubicBezTo>
                    <a:pt x="174942" y="237941"/>
                    <a:pt x="177736" y="238576"/>
                    <a:pt x="179514" y="240608"/>
                  </a:cubicBezTo>
                  <a:lnTo>
                    <a:pt x="184721" y="246323"/>
                  </a:lnTo>
                  <a:close/>
                </a:path>
              </a:pathLst>
            </a:custGeom>
            <a:solidFill>
              <a:srgbClr val="003057"/>
            </a:solidFill>
            <a:ln w="6350" cap="flat">
              <a:noFill/>
              <a:prstDash val="solid"/>
              <a:miter/>
            </a:ln>
          </p:spPr>
          <p:txBody>
            <a:bodyPr rtlCol="0" anchor="ctr"/>
            <a:lstStyle/>
            <a:p>
              <a:endParaRPr lang="en-GB"/>
            </a:p>
          </p:txBody>
        </p:sp>
        <p:sp>
          <p:nvSpPr>
            <p:cNvPr id="108" name="Figura a mano libera: forma 107">
              <a:extLst>
                <a:ext uri="{FF2B5EF4-FFF2-40B4-BE49-F238E27FC236}">
                  <a16:creationId xmlns:a16="http://schemas.microsoft.com/office/drawing/2014/main" id="{0105F661-87B6-6C7C-7B7A-D9DF4E733B85}"/>
                </a:ext>
              </a:extLst>
            </p:cNvPr>
            <p:cNvSpPr/>
            <p:nvPr/>
          </p:nvSpPr>
          <p:spPr>
            <a:xfrm>
              <a:off x="8883142" y="3006210"/>
              <a:ext cx="505856" cy="505798"/>
            </a:xfrm>
            <a:custGeom>
              <a:avLst/>
              <a:gdLst>
                <a:gd name="connsiteX0" fmla="*/ 175387 w 505856"/>
                <a:gd name="connsiteY0" fmla="*/ 183522 h 505798"/>
                <a:gd name="connsiteX1" fmla="*/ 148780 w 505856"/>
                <a:gd name="connsiteY1" fmla="*/ 190888 h 505798"/>
                <a:gd name="connsiteX2" fmla="*/ 102870 w 505856"/>
                <a:gd name="connsiteY2" fmla="*/ 111830 h 505798"/>
                <a:gd name="connsiteX3" fmla="*/ 191960 w 505856"/>
                <a:gd name="connsiteY3" fmla="*/ 108338 h 505798"/>
                <a:gd name="connsiteX4" fmla="*/ 201231 w 505856"/>
                <a:gd name="connsiteY4" fmla="*/ 110116 h 505798"/>
                <a:gd name="connsiteX5" fmla="*/ 203009 w 505856"/>
                <a:gd name="connsiteY5" fmla="*/ 100845 h 505798"/>
                <a:gd name="connsiteX6" fmla="*/ 131508 w 505856"/>
                <a:gd name="connsiteY6" fmla="*/ 74429 h 505798"/>
                <a:gd name="connsiteX7" fmla="*/ 84836 w 505856"/>
                <a:gd name="connsiteY7" fmla="*/ 155264 h 505798"/>
                <a:gd name="connsiteX8" fmla="*/ 182245 w 505856"/>
                <a:gd name="connsiteY8" fmla="*/ 194952 h 505798"/>
                <a:gd name="connsiteX9" fmla="*/ 184594 w 505856"/>
                <a:gd name="connsiteY9" fmla="*/ 185871 h 505798"/>
                <a:gd name="connsiteX10" fmla="*/ 175451 w 505856"/>
                <a:gd name="connsiteY10" fmla="*/ 183522 h 505798"/>
                <a:gd name="connsiteX11" fmla="*/ 209550 w 505856"/>
                <a:gd name="connsiteY11" fmla="*/ 267151 h 505798"/>
                <a:gd name="connsiteX12" fmla="*/ 223901 w 505856"/>
                <a:gd name="connsiteY12" fmla="*/ 254324 h 505798"/>
                <a:gd name="connsiteX13" fmla="*/ 225806 w 505856"/>
                <a:gd name="connsiteY13" fmla="*/ 247339 h 505798"/>
                <a:gd name="connsiteX14" fmla="*/ 223456 w 505856"/>
                <a:gd name="connsiteY14" fmla="*/ 234195 h 505798"/>
                <a:gd name="connsiteX15" fmla="*/ 225933 w 505856"/>
                <a:gd name="connsiteY15" fmla="*/ 193047 h 505798"/>
                <a:gd name="connsiteX16" fmla="*/ 223901 w 505856"/>
                <a:gd name="connsiteY16" fmla="*/ 186506 h 505798"/>
                <a:gd name="connsiteX17" fmla="*/ 200851 w 505856"/>
                <a:gd name="connsiteY17" fmla="*/ 165932 h 505798"/>
                <a:gd name="connsiteX18" fmla="*/ 199707 w 505856"/>
                <a:gd name="connsiteY18" fmla="*/ 158820 h 505798"/>
                <a:gd name="connsiteX19" fmla="*/ 215264 w 505856"/>
                <a:gd name="connsiteY19" fmla="*/ 131896 h 505798"/>
                <a:gd name="connsiteX20" fmla="*/ 222059 w 505856"/>
                <a:gd name="connsiteY20" fmla="*/ 129356 h 505798"/>
                <a:gd name="connsiteX21" fmla="*/ 251396 w 505856"/>
                <a:gd name="connsiteY21" fmla="*/ 139072 h 505798"/>
                <a:gd name="connsiteX22" fmla="*/ 258381 w 505856"/>
                <a:gd name="connsiteY22" fmla="*/ 137230 h 505798"/>
                <a:gd name="connsiteX23" fmla="*/ 280098 w 505856"/>
                <a:gd name="connsiteY23" fmla="*/ 120974 h 505798"/>
                <a:gd name="connsiteX24" fmla="*/ 305371 w 505856"/>
                <a:gd name="connsiteY24" fmla="*/ 110179 h 505798"/>
                <a:gd name="connsiteX25" fmla="*/ 310070 w 505856"/>
                <a:gd name="connsiteY25" fmla="*/ 105099 h 505798"/>
                <a:gd name="connsiteX26" fmla="*/ 316357 w 505856"/>
                <a:gd name="connsiteY26" fmla="*/ 74873 h 505798"/>
                <a:gd name="connsiteX27" fmla="*/ 322008 w 505856"/>
                <a:gd name="connsiteY27" fmla="*/ 70301 h 505798"/>
                <a:gd name="connsiteX28" fmla="*/ 353123 w 505856"/>
                <a:gd name="connsiteY28" fmla="*/ 70301 h 505798"/>
                <a:gd name="connsiteX29" fmla="*/ 358775 w 505856"/>
                <a:gd name="connsiteY29" fmla="*/ 74873 h 505798"/>
                <a:gd name="connsiteX30" fmla="*/ 365061 w 505856"/>
                <a:gd name="connsiteY30" fmla="*/ 105099 h 505798"/>
                <a:gd name="connsiteX31" fmla="*/ 369888 w 505856"/>
                <a:gd name="connsiteY31" fmla="*/ 110179 h 505798"/>
                <a:gd name="connsiteX32" fmla="*/ 417004 w 505856"/>
                <a:gd name="connsiteY32" fmla="*/ 137484 h 505798"/>
                <a:gd name="connsiteX33" fmla="*/ 423735 w 505856"/>
                <a:gd name="connsiteY33" fmla="*/ 139008 h 505798"/>
                <a:gd name="connsiteX34" fmla="*/ 453072 w 505856"/>
                <a:gd name="connsiteY34" fmla="*/ 129293 h 505798"/>
                <a:gd name="connsiteX35" fmla="*/ 459867 w 505856"/>
                <a:gd name="connsiteY35" fmla="*/ 131833 h 505798"/>
                <a:gd name="connsiteX36" fmla="*/ 475424 w 505856"/>
                <a:gd name="connsiteY36" fmla="*/ 158757 h 505798"/>
                <a:gd name="connsiteX37" fmla="*/ 474281 w 505856"/>
                <a:gd name="connsiteY37" fmla="*/ 165869 h 505798"/>
                <a:gd name="connsiteX38" fmla="*/ 451231 w 505856"/>
                <a:gd name="connsiteY38" fmla="*/ 186443 h 505798"/>
                <a:gd name="connsiteX39" fmla="*/ 449326 w 505856"/>
                <a:gd name="connsiteY39" fmla="*/ 193428 h 505798"/>
                <a:gd name="connsiteX40" fmla="*/ 451676 w 505856"/>
                <a:gd name="connsiteY40" fmla="*/ 206572 h 505798"/>
                <a:gd name="connsiteX41" fmla="*/ 449199 w 505856"/>
                <a:gd name="connsiteY41" fmla="*/ 247720 h 505798"/>
                <a:gd name="connsiteX42" fmla="*/ 451231 w 505856"/>
                <a:gd name="connsiteY42" fmla="*/ 254261 h 505798"/>
                <a:gd name="connsiteX43" fmla="*/ 467995 w 505856"/>
                <a:gd name="connsiteY43" fmla="*/ 269183 h 505798"/>
                <a:gd name="connsiteX44" fmla="*/ 477393 w 505856"/>
                <a:gd name="connsiteY44" fmla="*/ 268612 h 505798"/>
                <a:gd name="connsiteX45" fmla="*/ 476885 w 505856"/>
                <a:gd name="connsiteY45" fmla="*/ 259214 h 505798"/>
                <a:gd name="connsiteX46" fmla="*/ 463042 w 505856"/>
                <a:gd name="connsiteY46" fmla="*/ 246895 h 505798"/>
                <a:gd name="connsiteX47" fmla="*/ 463042 w 505856"/>
                <a:gd name="connsiteY47" fmla="*/ 193809 h 505798"/>
                <a:gd name="connsiteX48" fmla="*/ 483171 w 505856"/>
                <a:gd name="connsiteY48" fmla="*/ 175902 h 505798"/>
                <a:gd name="connsiteX49" fmla="*/ 486981 w 505856"/>
                <a:gd name="connsiteY49" fmla="*/ 152153 h 505798"/>
                <a:gd name="connsiteX50" fmla="*/ 471424 w 505856"/>
                <a:gd name="connsiteY50" fmla="*/ 125229 h 505798"/>
                <a:gd name="connsiteX51" fmla="*/ 448945 w 505856"/>
                <a:gd name="connsiteY51" fmla="*/ 116656 h 505798"/>
                <a:gd name="connsiteX52" fmla="*/ 423290 w 505856"/>
                <a:gd name="connsiteY52" fmla="*/ 125165 h 505798"/>
                <a:gd name="connsiteX53" fmla="*/ 377317 w 505856"/>
                <a:gd name="connsiteY53" fmla="*/ 98622 h 505798"/>
                <a:gd name="connsiteX54" fmla="*/ 371856 w 505856"/>
                <a:gd name="connsiteY54" fmla="*/ 72270 h 505798"/>
                <a:gd name="connsiteX55" fmla="*/ 353187 w 505856"/>
                <a:gd name="connsiteY55" fmla="*/ 57030 h 505798"/>
                <a:gd name="connsiteX56" fmla="*/ 322072 w 505856"/>
                <a:gd name="connsiteY56" fmla="*/ 57030 h 505798"/>
                <a:gd name="connsiteX57" fmla="*/ 303402 w 505856"/>
                <a:gd name="connsiteY57" fmla="*/ 72270 h 505798"/>
                <a:gd name="connsiteX58" fmla="*/ 297878 w 505856"/>
                <a:gd name="connsiteY58" fmla="*/ 98622 h 505798"/>
                <a:gd name="connsiteX59" fmla="*/ 251904 w 505856"/>
                <a:gd name="connsiteY59" fmla="*/ 125165 h 505798"/>
                <a:gd name="connsiteX60" fmla="*/ 226251 w 505856"/>
                <a:gd name="connsiteY60" fmla="*/ 116656 h 505798"/>
                <a:gd name="connsiteX61" fmla="*/ 203771 w 505856"/>
                <a:gd name="connsiteY61" fmla="*/ 125229 h 505798"/>
                <a:gd name="connsiteX62" fmla="*/ 188214 w 505856"/>
                <a:gd name="connsiteY62" fmla="*/ 152153 h 505798"/>
                <a:gd name="connsiteX63" fmla="*/ 192024 w 505856"/>
                <a:gd name="connsiteY63" fmla="*/ 175902 h 505798"/>
                <a:gd name="connsiteX64" fmla="*/ 212153 w 505856"/>
                <a:gd name="connsiteY64" fmla="*/ 193872 h 505798"/>
                <a:gd name="connsiteX65" fmla="*/ 212153 w 505856"/>
                <a:gd name="connsiteY65" fmla="*/ 246958 h 505798"/>
                <a:gd name="connsiteX66" fmla="*/ 200723 w 505856"/>
                <a:gd name="connsiteY66" fmla="*/ 257182 h 505798"/>
                <a:gd name="connsiteX67" fmla="*/ 200151 w 505856"/>
                <a:gd name="connsiteY67" fmla="*/ 266580 h 505798"/>
                <a:gd name="connsiteX68" fmla="*/ 209550 w 505856"/>
                <a:gd name="connsiteY68" fmla="*/ 267151 h 505798"/>
                <a:gd name="connsiteX69" fmla="*/ 378015 w 505856"/>
                <a:gd name="connsiteY69" fmla="*/ 179839 h 505798"/>
                <a:gd name="connsiteX70" fmla="*/ 378015 w 505856"/>
                <a:gd name="connsiteY70" fmla="*/ 260992 h 505798"/>
                <a:gd name="connsiteX71" fmla="*/ 296863 w 505856"/>
                <a:gd name="connsiteY71" fmla="*/ 260992 h 505798"/>
                <a:gd name="connsiteX72" fmla="*/ 296863 w 505856"/>
                <a:gd name="connsiteY72" fmla="*/ 179839 h 505798"/>
                <a:gd name="connsiteX73" fmla="*/ 378015 w 505856"/>
                <a:gd name="connsiteY73" fmla="*/ 179839 h 505798"/>
                <a:gd name="connsiteX74" fmla="*/ 337439 w 505856"/>
                <a:gd name="connsiteY74" fmla="*/ 149740 h 505798"/>
                <a:gd name="connsiteX75" fmla="*/ 266700 w 505856"/>
                <a:gd name="connsiteY75" fmla="*/ 220479 h 505798"/>
                <a:gd name="connsiteX76" fmla="*/ 337439 w 505856"/>
                <a:gd name="connsiteY76" fmla="*/ 291218 h 505798"/>
                <a:gd name="connsiteX77" fmla="*/ 408177 w 505856"/>
                <a:gd name="connsiteY77" fmla="*/ 220479 h 505798"/>
                <a:gd name="connsiteX78" fmla="*/ 337439 w 505856"/>
                <a:gd name="connsiteY78" fmla="*/ 149740 h 505798"/>
                <a:gd name="connsiteX79" fmla="*/ 149987 w 505856"/>
                <a:gd name="connsiteY79" fmla="*/ 462731 h 505798"/>
                <a:gd name="connsiteX80" fmla="*/ 71501 w 505856"/>
                <a:gd name="connsiteY80" fmla="*/ 326778 h 505798"/>
                <a:gd name="connsiteX81" fmla="*/ 59055 w 505856"/>
                <a:gd name="connsiteY81" fmla="*/ 323412 h 505798"/>
                <a:gd name="connsiteX82" fmla="*/ 30924 w 505856"/>
                <a:gd name="connsiteY82" fmla="*/ 339668 h 505798"/>
                <a:gd name="connsiteX83" fmla="*/ 27559 w 505856"/>
                <a:gd name="connsiteY83" fmla="*/ 352114 h 505798"/>
                <a:gd name="connsiteX84" fmla="*/ 106045 w 505856"/>
                <a:gd name="connsiteY84" fmla="*/ 488068 h 505798"/>
                <a:gd name="connsiteX85" fmla="*/ 118490 w 505856"/>
                <a:gd name="connsiteY85" fmla="*/ 491433 h 505798"/>
                <a:gd name="connsiteX86" fmla="*/ 146621 w 505856"/>
                <a:gd name="connsiteY86" fmla="*/ 475241 h 505798"/>
                <a:gd name="connsiteX87" fmla="*/ 149987 w 505856"/>
                <a:gd name="connsiteY87" fmla="*/ 462731 h 505798"/>
                <a:gd name="connsiteX88" fmla="*/ 98551 w 505856"/>
                <a:gd name="connsiteY88" fmla="*/ 347098 h 505798"/>
                <a:gd name="connsiteX89" fmla="*/ 146431 w 505856"/>
                <a:gd name="connsiteY89" fmla="*/ 429965 h 505798"/>
                <a:gd name="connsiteX90" fmla="*/ 181990 w 505856"/>
                <a:gd name="connsiteY90" fmla="*/ 424060 h 505798"/>
                <a:gd name="connsiteX91" fmla="*/ 277495 w 505856"/>
                <a:gd name="connsiteY91" fmla="*/ 450158 h 505798"/>
                <a:gd name="connsiteX92" fmla="*/ 310261 w 505856"/>
                <a:gd name="connsiteY92" fmla="*/ 445904 h 505798"/>
                <a:gd name="connsiteX93" fmla="*/ 480123 w 505856"/>
                <a:gd name="connsiteY93" fmla="*/ 347860 h 505798"/>
                <a:gd name="connsiteX94" fmla="*/ 455613 w 505856"/>
                <a:gd name="connsiteY94" fmla="*/ 305442 h 505798"/>
                <a:gd name="connsiteX95" fmla="*/ 325691 w 505856"/>
                <a:gd name="connsiteY95" fmla="*/ 380372 h 505798"/>
                <a:gd name="connsiteX96" fmla="*/ 299339 w 505856"/>
                <a:gd name="connsiteY96" fmla="*/ 383166 h 505798"/>
                <a:gd name="connsiteX97" fmla="*/ 228981 w 505856"/>
                <a:gd name="connsiteY97" fmla="*/ 359226 h 505798"/>
                <a:gd name="connsiteX98" fmla="*/ 224853 w 505856"/>
                <a:gd name="connsiteY98" fmla="*/ 350781 h 505798"/>
                <a:gd name="connsiteX99" fmla="*/ 233299 w 505856"/>
                <a:gd name="connsiteY99" fmla="*/ 346653 h 505798"/>
                <a:gd name="connsiteX100" fmla="*/ 291211 w 505856"/>
                <a:gd name="connsiteY100" fmla="*/ 366592 h 505798"/>
                <a:gd name="connsiteX101" fmla="*/ 308101 w 505856"/>
                <a:gd name="connsiteY101" fmla="*/ 359988 h 505798"/>
                <a:gd name="connsiteX102" fmla="*/ 299276 w 505856"/>
                <a:gd name="connsiteY102" fmla="*/ 329508 h 505798"/>
                <a:gd name="connsiteX103" fmla="*/ 210883 w 505856"/>
                <a:gd name="connsiteY103" fmla="*/ 301505 h 505798"/>
                <a:gd name="connsiteX104" fmla="*/ 176466 w 505856"/>
                <a:gd name="connsiteY104" fmla="*/ 304743 h 505798"/>
                <a:gd name="connsiteX105" fmla="*/ 98678 w 505856"/>
                <a:gd name="connsiteY105" fmla="*/ 346971 h 505798"/>
                <a:gd name="connsiteX106" fmla="*/ 82994 w 505856"/>
                <a:gd name="connsiteY106" fmla="*/ 320110 h 505798"/>
                <a:gd name="connsiteX107" fmla="*/ 91948 w 505856"/>
                <a:gd name="connsiteY107" fmla="*/ 335604 h 505798"/>
                <a:gd name="connsiteX108" fmla="*/ 170052 w 505856"/>
                <a:gd name="connsiteY108" fmla="*/ 293186 h 505798"/>
                <a:gd name="connsiteX109" fmla="*/ 214884 w 505856"/>
                <a:gd name="connsiteY109" fmla="*/ 288868 h 505798"/>
                <a:gd name="connsiteX110" fmla="*/ 303276 w 505856"/>
                <a:gd name="connsiteY110" fmla="*/ 316872 h 505798"/>
                <a:gd name="connsiteX111" fmla="*/ 317246 w 505856"/>
                <a:gd name="connsiteY111" fmla="*/ 369831 h 505798"/>
                <a:gd name="connsiteX112" fmla="*/ 319024 w 505856"/>
                <a:gd name="connsiteY112" fmla="*/ 368878 h 505798"/>
                <a:gd name="connsiteX113" fmla="*/ 448945 w 505856"/>
                <a:gd name="connsiteY113" fmla="*/ 293885 h 505798"/>
                <a:gd name="connsiteX114" fmla="*/ 490220 w 505856"/>
                <a:gd name="connsiteY114" fmla="*/ 296107 h 505798"/>
                <a:gd name="connsiteX115" fmla="*/ 486727 w 505856"/>
                <a:gd name="connsiteY115" fmla="*/ 359290 h 505798"/>
                <a:gd name="connsiteX116" fmla="*/ 316928 w 505856"/>
                <a:gd name="connsiteY116" fmla="*/ 457334 h 505798"/>
                <a:gd name="connsiteX117" fmla="*/ 274065 w 505856"/>
                <a:gd name="connsiteY117" fmla="*/ 462922 h 505798"/>
                <a:gd name="connsiteX118" fmla="*/ 178562 w 505856"/>
                <a:gd name="connsiteY118" fmla="*/ 436887 h 505798"/>
                <a:gd name="connsiteX119" fmla="*/ 153162 w 505856"/>
                <a:gd name="connsiteY119" fmla="*/ 441459 h 505798"/>
                <a:gd name="connsiteX120" fmla="*/ 161544 w 505856"/>
                <a:gd name="connsiteY120" fmla="*/ 456000 h 505798"/>
                <a:gd name="connsiteX121" fmla="*/ 153352 w 505856"/>
                <a:gd name="connsiteY121" fmla="*/ 486607 h 505798"/>
                <a:gd name="connsiteX122" fmla="*/ 125222 w 505856"/>
                <a:gd name="connsiteY122" fmla="*/ 502800 h 505798"/>
                <a:gd name="connsiteX123" fmla="*/ 94614 w 505856"/>
                <a:gd name="connsiteY123" fmla="*/ 494608 h 505798"/>
                <a:gd name="connsiteX124" fmla="*/ 16065 w 505856"/>
                <a:gd name="connsiteY124" fmla="*/ 358655 h 505798"/>
                <a:gd name="connsiteX125" fmla="*/ 24257 w 505856"/>
                <a:gd name="connsiteY125" fmla="*/ 328048 h 505798"/>
                <a:gd name="connsiteX126" fmla="*/ 52388 w 505856"/>
                <a:gd name="connsiteY126" fmla="*/ 311855 h 505798"/>
                <a:gd name="connsiteX127" fmla="*/ 82994 w 505856"/>
                <a:gd name="connsiteY127" fmla="*/ 320047 h 505798"/>
                <a:gd name="connsiteX128" fmla="*/ 184785 w 505856"/>
                <a:gd name="connsiteY128" fmla="*/ 246260 h 505798"/>
                <a:gd name="connsiteX129" fmla="*/ 184276 w 505856"/>
                <a:gd name="connsiteY129" fmla="*/ 255658 h 505798"/>
                <a:gd name="connsiteX130" fmla="*/ 174878 w 505856"/>
                <a:gd name="connsiteY130" fmla="*/ 255086 h 505798"/>
                <a:gd name="connsiteX131" fmla="*/ 172339 w 505856"/>
                <a:gd name="connsiteY131" fmla="*/ 252229 h 505798"/>
                <a:gd name="connsiteX132" fmla="*/ 124714 w 505856"/>
                <a:gd name="connsiteY132" fmla="*/ 252229 h 505798"/>
                <a:gd name="connsiteX133" fmla="*/ 108712 w 505856"/>
                <a:gd name="connsiteY133" fmla="*/ 270136 h 505798"/>
                <a:gd name="connsiteX134" fmla="*/ 86423 w 505856"/>
                <a:gd name="connsiteY134" fmla="*/ 273692 h 505798"/>
                <a:gd name="connsiteX135" fmla="*/ 62039 w 505856"/>
                <a:gd name="connsiteY135" fmla="*/ 259658 h 505798"/>
                <a:gd name="connsiteX136" fmla="*/ 54039 w 505856"/>
                <a:gd name="connsiteY136" fmla="*/ 238576 h 505798"/>
                <a:gd name="connsiteX137" fmla="*/ 61595 w 505856"/>
                <a:gd name="connsiteY137" fmla="*/ 215780 h 505798"/>
                <a:gd name="connsiteX138" fmla="*/ 37846 w 505856"/>
                <a:gd name="connsiteY138" fmla="*/ 174568 h 505798"/>
                <a:gd name="connsiteX139" fmla="*/ 14288 w 505856"/>
                <a:gd name="connsiteY139" fmla="*/ 169679 h 505798"/>
                <a:gd name="connsiteX140" fmla="*/ 0 w 505856"/>
                <a:gd name="connsiteY140" fmla="*/ 152153 h 505798"/>
                <a:gd name="connsiteX141" fmla="*/ 0 w 505856"/>
                <a:gd name="connsiteY141" fmla="*/ 124022 h 505798"/>
                <a:gd name="connsiteX142" fmla="*/ 14288 w 505856"/>
                <a:gd name="connsiteY142" fmla="*/ 106496 h 505798"/>
                <a:gd name="connsiteX143" fmla="*/ 37782 w 505856"/>
                <a:gd name="connsiteY143" fmla="*/ 101607 h 505798"/>
                <a:gd name="connsiteX144" fmla="*/ 61595 w 505856"/>
                <a:gd name="connsiteY144" fmla="*/ 60395 h 505798"/>
                <a:gd name="connsiteX145" fmla="*/ 54039 w 505856"/>
                <a:gd name="connsiteY145" fmla="*/ 37535 h 505798"/>
                <a:gd name="connsiteX146" fmla="*/ 62420 w 505856"/>
                <a:gd name="connsiteY146" fmla="*/ 16263 h 505798"/>
                <a:gd name="connsiteX147" fmla="*/ 86423 w 505856"/>
                <a:gd name="connsiteY147" fmla="*/ 2420 h 505798"/>
                <a:gd name="connsiteX148" fmla="*/ 108712 w 505856"/>
                <a:gd name="connsiteY148" fmla="*/ 5976 h 505798"/>
                <a:gd name="connsiteX149" fmla="*/ 124714 w 505856"/>
                <a:gd name="connsiteY149" fmla="*/ 23946 h 505798"/>
                <a:gd name="connsiteX150" fmla="*/ 172276 w 505856"/>
                <a:gd name="connsiteY150" fmla="*/ 23946 h 505798"/>
                <a:gd name="connsiteX151" fmla="*/ 188277 w 505856"/>
                <a:gd name="connsiteY151" fmla="*/ 6039 h 505798"/>
                <a:gd name="connsiteX152" fmla="*/ 210883 w 505856"/>
                <a:gd name="connsiteY152" fmla="*/ 2674 h 505798"/>
                <a:gd name="connsiteX153" fmla="*/ 234886 w 505856"/>
                <a:gd name="connsiteY153" fmla="*/ 16517 h 505798"/>
                <a:gd name="connsiteX154" fmla="*/ 242951 w 505856"/>
                <a:gd name="connsiteY154" fmla="*/ 37599 h 505798"/>
                <a:gd name="connsiteX155" fmla="*/ 235394 w 505856"/>
                <a:gd name="connsiteY155" fmla="*/ 60395 h 505798"/>
                <a:gd name="connsiteX156" fmla="*/ 258127 w 505856"/>
                <a:gd name="connsiteY156" fmla="*/ 98686 h 505798"/>
                <a:gd name="connsiteX157" fmla="*/ 254126 w 505856"/>
                <a:gd name="connsiteY157" fmla="*/ 107195 h 505798"/>
                <a:gd name="connsiteX158" fmla="*/ 245618 w 505856"/>
                <a:gd name="connsiteY158" fmla="*/ 103194 h 505798"/>
                <a:gd name="connsiteX159" fmla="*/ 236220 w 505856"/>
                <a:gd name="connsiteY159" fmla="*/ 83700 h 505798"/>
                <a:gd name="connsiteX160" fmla="*/ 223329 w 505856"/>
                <a:gd name="connsiteY160" fmla="*/ 66936 h 505798"/>
                <a:gd name="connsiteX161" fmla="*/ 221488 w 505856"/>
                <a:gd name="connsiteY161" fmla="*/ 59951 h 505798"/>
                <a:gd name="connsiteX162" fmla="*/ 230251 w 505856"/>
                <a:gd name="connsiteY162" fmla="*/ 33408 h 505798"/>
                <a:gd name="connsiteX163" fmla="*/ 228219 w 505856"/>
                <a:gd name="connsiteY163" fmla="*/ 28010 h 505798"/>
                <a:gd name="connsiteX164" fmla="*/ 203835 w 505856"/>
                <a:gd name="connsiteY164" fmla="*/ 13977 h 505798"/>
                <a:gd name="connsiteX165" fmla="*/ 198183 w 505856"/>
                <a:gd name="connsiteY165" fmla="*/ 14929 h 505798"/>
                <a:gd name="connsiteX166" fmla="*/ 179577 w 505856"/>
                <a:gd name="connsiteY166" fmla="*/ 35757 h 505798"/>
                <a:gd name="connsiteX167" fmla="*/ 173038 w 505856"/>
                <a:gd name="connsiteY167" fmla="*/ 37789 h 505798"/>
                <a:gd name="connsiteX168" fmla="*/ 148527 w 505856"/>
                <a:gd name="connsiteY168" fmla="*/ 34805 h 505798"/>
                <a:gd name="connsiteX169" fmla="*/ 124333 w 505856"/>
                <a:gd name="connsiteY169" fmla="*/ 37662 h 505798"/>
                <a:gd name="connsiteX170" fmla="*/ 117348 w 505856"/>
                <a:gd name="connsiteY170" fmla="*/ 35757 h 505798"/>
                <a:gd name="connsiteX171" fmla="*/ 98615 w 505856"/>
                <a:gd name="connsiteY171" fmla="*/ 14866 h 505798"/>
                <a:gd name="connsiteX172" fmla="*/ 92901 w 505856"/>
                <a:gd name="connsiteY172" fmla="*/ 13913 h 505798"/>
                <a:gd name="connsiteX173" fmla="*/ 68516 w 505856"/>
                <a:gd name="connsiteY173" fmla="*/ 28010 h 505798"/>
                <a:gd name="connsiteX174" fmla="*/ 66484 w 505856"/>
                <a:gd name="connsiteY174" fmla="*/ 33408 h 505798"/>
                <a:gd name="connsiteX175" fmla="*/ 75247 w 505856"/>
                <a:gd name="connsiteY175" fmla="*/ 59951 h 505798"/>
                <a:gd name="connsiteX176" fmla="*/ 73723 w 505856"/>
                <a:gd name="connsiteY176" fmla="*/ 66618 h 505798"/>
                <a:gd name="connsiteX177" fmla="*/ 49213 w 505856"/>
                <a:gd name="connsiteY177" fmla="*/ 109036 h 505798"/>
                <a:gd name="connsiteX178" fmla="*/ 44132 w 505856"/>
                <a:gd name="connsiteY178" fmla="*/ 113862 h 505798"/>
                <a:gd name="connsiteX179" fmla="*/ 16764 w 505856"/>
                <a:gd name="connsiteY179" fmla="*/ 119514 h 505798"/>
                <a:gd name="connsiteX180" fmla="*/ 13144 w 505856"/>
                <a:gd name="connsiteY180" fmla="*/ 124022 h 505798"/>
                <a:gd name="connsiteX181" fmla="*/ 13144 w 505856"/>
                <a:gd name="connsiteY181" fmla="*/ 152153 h 505798"/>
                <a:gd name="connsiteX182" fmla="*/ 16764 w 505856"/>
                <a:gd name="connsiteY182" fmla="*/ 156661 h 505798"/>
                <a:gd name="connsiteX183" fmla="*/ 44132 w 505856"/>
                <a:gd name="connsiteY183" fmla="*/ 162376 h 505798"/>
                <a:gd name="connsiteX184" fmla="*/ 49213 w 505856"/>
                <a:gd name="connsiteY184" fmla="*/ 167075 h 505798"/>
                <a:gd name="connsiteX185" fmla="*/ 58927 w 505856"/>
                <a:gd name="connsiteY185" fmla="*/ 189872 h 505798"/>
                <a:gd name="connsiteX186" fmla="*/ 73469 w 505856"/>
                <a:gd name="connsiteY186" fmla="*/ 209303 h 505798"/>
                <a:gd name="connsiteX187" fmla="*/ 75311 w 505856"/>
                <a:gd name="connsiteY187" fmla="*/ 216288 h 505798"/>
                <a:gd name="connsiteX188" fmla="*/ 66548 w 505856"/>
                <a:gd name="connsiteY188" fmla="*/ 242831 h 505798"/>
                <a:gd name="connsiteX189" fmla="*/ 68580 w 505856"/>
                <a:gd name="connsiteY189" fmla="*/ 248228 h 505798"/>
                <a:gd name="connsiteX190" fmla="*/ 92964 w 505856"/>
                <a:gd name="connsiteY190" fmla="*/ 262325 h 505798"/>
                <a:gd name="connsiteX191" fmla="*/ 98615 w 505856"/>
                <a:gd name="connsiteY191" fmla="*/ 261436 h 505798"/>
                <a:gd name="connsiteX192" fmla="*/ 117221 w 505856"/>
                <a:gd name="connsiteY192" fmla="*/ 240608 h 505798"/>
                <a:gd name="connsiteX193" fmla="*/ 123825 w 505856"/>
                <a:gd name="connsiteY193" fmla="*/ 238576 h 505798"/>
                <a:gd name="connsiteX194" fmla="*/ 148336 w 505856"/>
                <a:gd name="connsiteY194" fmla="*/ 241561 h 505798"/>
                <a:gd name="connsiteX195" fmla="*/ 172529 w 505856"/>
                <a:gd name="connsiteY195" fmla="*/ 238703 h 505798"/>
                <a:gd name="connsiteX196" fmla="*/ 179514 w 505856"/>
                <a:gd name="connsiteY196" fmla="*/ 240608 h 505798"/>
                <a:gd name="connsiteX197" fmla="*/ 184721 w 505856"/>
                <a:gd name="connsiteY197" fmla="*/ 246323 h 505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Lst>
              <a:rect l="l" t="t" r="r" b="b"/>
              <a:pathLst>
                <a:path w="505856" h="505798">
                  <a:moveTo>
                    <a:pt x="175387" y="183522"/>
                  </a:moveTo>
                  <a:cubicBezTo>
                    <a:pt x="167322" y="188284"/>
                    <a:pt x="158114" y="190824"/>
                    <a:pt x="148780" y="190888"/>
                  </a:cubicBezTo>
                  <a:cubicBezTo>
                    <a:pt x="108458" y="191078"/>
                    <a:pt x="82486" y="147136"/>
                    <a:pt x="102870" y="111830"/>
                  </a:cubicBezTo>
                  <a:cubicBezTo>
                    <a:pt x="122427" y="77985"/>
                    <a:pt x="170370" y="76778"/>
                    <a:pt x="191960" y="108338"/>
                  </a:cubicBezTo>
                  <a:cubicBezTo>
                    <a:pt x="194056" y="111386"/>
                    <a:pt x="198183" y="112148"/>
                    <a:pt x="201231" y="110116"/>
                  </a:cubicBezTo>
                  <a:cubicBezTo>
                    <a:pt x="204279" y="108020"/>
                    <a:pt x="205041" y="103893"/>
                    <a:pt x="203009" y="100845"/>
                  </a:cubicBezTo>
                  <a:cubicBezTo>
                    <a:pt x="187261" y="77794"/>
                    <a:pt x="158432" y="67190"/>
                    <a:pt x="131508" y="74429"/>
                  </a:cubicBezTo>
                  <a:cubicBezTo>
                    <a:pt x="96329" y="83890"/>
                    <a:pt x="75438" y="120085"/>
                    <a:pt x="84836" y="155264"/>
                  </a:cubicBezTo>
                  <a:cubicBezTo>
                    <a:pt x="96202" y="197619"/>
                    <a:pt x="144780" y="217113"/>
                    <a:pt x="182245" y="194952"/>
                  </a:cubicBezTo>
                  <a:cubicBezTo>
                    <a:pt x="185420" y="193047"/>
                    <a:pt x="186499" y="188983"/>
                    <a:pt x="184594" y="185871"/>
                  </a:cubicBezTo>
                  <a:cubicBezTo>
                    <a:pt x="182689" y="182696"/>
                    <a:pt x="178626" y="181680"/>
                    <a:pt x="175451" y="183522"/>
                  </a:cubicBezTo>
                  <a:close/>
                  <a:moveTo>
                    <a:pt x="209550" y="267151"/>
                  </a:moveTo>
                  <a:lnTo>
                    <a:pt x="223901" y="254324"/>
                  </a:lnTo>
                  <a:cubicBezTo>
                    <a:pt x="225933" y="252546"/>
                    <a:pt x="226568" y="249752"/>
                    <a:pt x="225806" y="247339"/>
                  </a:cubicBezTo>
                  <a:cubicBezTo>
                    <a:pt x="224789" y="243148"/>
                    <a:pt x="224027" y="238767"/>
                    <a:pt x="223456" y="234195"/>
                  </a:cubicBezTo>
                  <a:cubicBezTo>
                    <a:pt x="221805" y="220479"/>
                    <a:pt x="222631" y="206382"/>
                    <a:pt x="225933" y="193047"/>
                  </a:cubicBezTo>
                  <a:cubicBezTo>
                    <a:pt x="226504" y="190634"/>
                    <a:pt x="225742" y="188157"/>
                    <a:pt x="223901" y="186506"/>
                  </a:cubicBezTo>
                  <a:lnTo>
                    <a:pt x="200851" y="165932"/>
                  </a:lnTo>
                  <a:cubicBezTo>
                    <a:pt x="198755" y="164027"/>
                    <a:pt x="198310" y="161233"/>
                    <a:pt x="199707" y="158820"/>
                  </a:cubicBezTo>
                  <a:lnTo>
                    <a:pt x="215264" y="131896"/>
                  </a:lnTo>
                  <a:cubicBezTo>
                    <a:pt x="216662" y="129483"/>
                    <a:pt x="219392" y="128467"/>
                    <a:pt x="222059" y="129356"/>
                  </a:cubicBezTo>
                  <a:lnTo>
                    <a:pt x="251396" y="139072"/>
                  </a:lnTo>
                  <a:cubicBezTo>
                    <a:pt x="254000" y="139897"/>
                    <a:pt x="256667" y="139072"/>
                    <a:pt x="258381" y="137230"/>
                  </a:cubicBezTo>
                  <a:cubicBezTo>
                    <a:pt x="264922" y="131007"/>
                    <a:pt x="272224" y="125546"/>
                    <a:pt x="280098" y="120974"/>
                  </a:cubicBezTo>
                  <a:cubicBezTo>
                    <a:pt x="287972" y="116402"/>
                    <a:pt x="296481" y="112783"/>
                    <a:pt x="305371" y="110179"/>
                  </a:cubicBezTo>
                  <a:cubicBezTo>
                    <a:pt x="307848" y="109481"/>
                    <a:pt x="309563" y="107449"/>
                    <a:pt x="310070" y="105099"/>
                  </a:cubicBezTo>
                  <a:lnTo>
                    <a:pt x="316357" y="74873"/>
                  </a:lnTo>
                  <a:cubicBezTo>
                    <a:pt x="316928" y="72143"/>
                    <a:pt x="319151" y="70301"/>
                    <a:pt x="322008" y="70301"/>
                  </a:cubicBezTo>
                  <a:lnTo>
                    <a:pt x="353123" y="70301"/>
                  </a:lnTo>
                  <a:cubicBezTo>
                    <a:pt x="355917" y="70301"/>
                    <a:pt x="358203" y="72143"/>
                    <a:pt x="358775" y="74873"/>
                  </a:cubicBezTo>
                  <a:lnTo>
                    <a:pt x="365061" y="105099"/>
                  </a:lnTo>
                  <a:cubicBezTo>
                    <a:pt x="365569" y="107703"/>
                    <a:pt x="367538" y="109608"/>
                    <a:pt x="369888" y="110179"/>
                  </a:cubicBezTo>
                  <a:cubicBezTo>
                    <a:pt x="387096" y="114942"/>
                    <a:pt x="404240" y="125165"/>
                    <a:pt x="417004" y="137484"/>
                  </a:cubicBezTo>
                  <a:cubicBezTo>
                    <a:pt x="418782" y="139199"/>
                    <a:pt x="421322" y="139770"/>
                    <a:pt x="423735" y="139008"/>
                  </a:cubicBezTo>
                  <a:lnTo>
                    <a:pt x="453072" y="129293"/>
                  </a:lnTo>
                  <a:cubicBezTo>
                    <a:pt x="455739" y="128404"/>
                    <a:pt x="458470" y="129483"/>
                    <a:pt x="459867" y="131833"/>
                  </a:cubicBezTo>
                  <a:lnTo>
                    <a:pt x="475424" y="158757"/>
                  </a:lnTo>
                  <a:cubicBezTo>
                    <a:pt x="476821" y="161170"/>
                    <a:pt x="476376" y="164027"/>
                    <a:pt x="474281" y="165869"/>
                  </a:cubicBezTo>
                  <a:lnTo>
                    <a:pt x="451231" y="186443"/>
                  </a:lnTo>
                  <a:cubicBezTo>
                    <a:pt x="449199" y="188221"/>
                    <a:pt x="448564" y="191015"/>
                    <a:pt x="449326" y="193428"/>
                  </a:cubicBezTo>
                  <a:cubicBezTo>
                    <a:pt x="450342" y="197619"/>
                    <a:pt x="451103" y="202000"/>
                    <a:pt x="451676" y="206572"/>
                  </a:cubicBezTo>
                  <a:cubicBezTo>
                    <a:pt x="453327" y="220288"/>
                    <a:pt x="452501" y="234385"/>
                    <a:pt x="449199" y="247720"/>
                  </a:cubicBezTo>
                  <a:cubicBezTo>
                    <a:pt x="448627" y="250133"/>
                    <a:pt x="449389" y="252610"/>
                    <a:pt x="451231" y="254261"/>
                  </a:cubicBezTo>
                  <a:lnTo>
                    <a:pt x="467995" y="269183"/>
                  </a:lnTo>
                  <a:cubicBezTo>
                    <a:pt x="470726" y="271596"/>
                    <a:pt x="474980" y="271406"/>
                    <a:pt x="477393" y="268612"/>
                  </a:cubicBezTo>
                  <a:cubicBezTo>
                    <a:pt x="479869" y="265881"/>
                    <a:pt x="479615" y="261627"/>
                    <a:pt x="476885" y="259214"/>
                  </a:cubicBezTo>
                  <a:lnTo>
                    <a:pt x="463042" y="246895"/>
                  </a:lnTo>
                  <a:cubicBezTo>
                    <a:pt x="466789" y="229432"/>
                    <a:pt x="466789" y="211271"/>
                    <a:pt x="463042" y="193809"/>
                  </a:cubicBezTo>
                  <a:lnTo>
                    <a:pt x="483171" y="175902"/>
                  </a:lnTo>
                  <a:cubicBezTo>
                    <a:pt x="489965" y="169869"/>
                    <a:pt x="491489" y="160027"/>
                    <a:pt x="486981" y="152153"/>
                  </a:cubicBezTo>
                  <a:lnTo>
                    <a:pt x="471424" y="125229"/>
                  </a:lnTo>
                  <a:cubicBezTo>
                    <a:pt x="466851" y="117355"/>
                    <a:pt x="457581" y="113799"/>
                    <a:pt x="448945" y="116656"/>
                  </a:cubicBezTo>
                  <a:lnTo>
                    <a:pt x="423290" y="125165"/>
                  </a:lnTo>
                  <a:cubicBezTo>
                    <a:pt x="410019" y="113227"/>
                    <a:pt x="394398" y="104147"/>
                    <a:pt x="377317" y="98622"/>
                  </a:cubicBezTo>
                  <a:lnTo>
                    <a:pt x="371856" y="72270"/>
                  </a:lnTo>
                  <a:cubicBezTo>
                    <a:pt x="370014" y="63380"/>
                    <a:pt x="362267" y="57030"/>
                    <a:pt x="353187" y="57030"/>
                  </a:cubicBezTo>
                  <a:lnTo>
                    <a:pt x="322072" y="57030"/>
                  </a:lnTo>
                  <a:cubicBezTo>
                    <a:pt x="312991" y="57030"/>
                    <a:pt x="305244" y="63316"/>
                    <a:pt x="303402" y="72270"/>
                  </a:cubicBezTo>
                  <a:lnTo>
                    <a:pt x="297878" y="98622"/>
                  </a:lnTo>
                  <a:cubicBezTo>
                    <a:pt x="280797" y="104210"/>
                    <a:pt x="265176" y="113227"/>
                    <a:pt x="251904" y="125165"/>
                  </a:cubicBezTo>
                  <a:lnTo>
                    <a:pt x="226251" y="116656"/>
                  </a:lnTo>
                  <a:cubicBezTo>
                    <a:pt x="217614" y="113799"/>
                    <a:pt x="208343" y="117355"/>
                    <a:pt x="203771" y="125229"/>
                  </a:cubicBezTo>
                  <a:lnTo>
                    <a:pt x="188214" y="152153"/>
                  </a:lnTo>
                  <a:cubicBezTo>
                    <a:pt x="183705" y="160027"/>
                    <a:pt x="185229" y="169869"/>
                    <a:pt x="192024" y="175902"/>
                  </a:cubicBezTo>
                  <a:lnTo>
                    <a:pt x="212153" y="193872"/>
                  </a:lnTo>
                  <a:cubicBezTo>
                    <a:pt x="208407" y="211335"/>
                    <a:pt x="208407" y="229496"/>
                    <a:pt x="212153" y="246958"/>
                  </a:cubicBezTo>
                  <a:lnTo>
                    <a:pt x="200723" y="257182"/>
                  </a:lnTo>
                  <a:cubicBezTo>
                    <a:pt x="197993" y="259658"/>
                    <a:pt x="197739" y="263849"/>
                    <a:pt x="200151" y="266580"/>
                  </a:cubicBezTo>
                  <a:cubicBezTo>
                    <a:pt x="202628" y="269310"/>
                    <a:pt x="206819" y="269564"/>
                    <a:pt x="209550" y="267151"/>
                  </a:cubicBezTo>
                  <a:close/>
                  <a:moveTo>
                    <a:pt x="378015" y="179839"/>
                  </a:moveTo>
                  <a:cubicBezTo>
                    <a:pt x="400431" y="202254"/>
                    <a:pt x="400431" y="238576"/>
                    <a:pt x="378015" y="260992"/>
                  </a:cubicBezTo>
                  <a:cubicBezTo>
                    <a:pt x="355600" y="283407"/>
                    <a:pt x="319277" y="283407"/>
                    <a:pt x="296863" y="260992"/>
                  </a:cubicBezTo>
                  <a:cubicBezTo>
                    <a:pt x="274447" y="238576"/>
                    <a:pt x="274447" y="202254"/>
                    <a:pt x="296863" y="179839"/>
                  </a:cubicBezTo>
                  <a:cubicBezTo>
                    <a:pt x="319277" y="157423"/>
                    <a:pt x="355600" y="157423"/>
                    <a:pt x="378015" y="179839"/>
                  </a:cubicBezTo>
                  <a:close/>
                  <a:moveTo>
                    <a:pt x="337439" y="149740"/>
                  </a:moveTo>
                  <a:cubicBezTo>
                    <a:pt x="298386" y="149740"/>
                    <a:pt x="266700" y="181426"/>
                    <a:pt x="266700" y="220479"/>
                  </a:cubicBezTo>
                  <a:cubicBezTo>
                    <a:pt x="266700" y="259531"/>
                    <a:pt x="298386" y="291218"/>
                    <a:pt x="337439" y="291218"/>
                  </a:cubicBezTo>
                  <a:cubicBezTo>
                    <a:pt x="376491" y="291218"/>
                    <a:pt x="408177" y="259531"/>
                    <a:pt x="408177" y="220479"/>
                  </a:cubicBezTo>
                  <a:cubicBezTo>
                    <a:pt x="408177" y="181426"/>
                    <a:pt x="376491" y="149740"/>
                    <a:pt x="337439" y="149740"/>
                  </a:cubicBezTo>
                  <a:close/>
                  <a:moveTo>
                    <a:pt x="149987" y="462731"/>
                  </a:moveTo>
                  <a:lnTo>
                    <a:pt x="71501" y="326778"/>
                  </a:lnTo>
                  <a:cubicBezTo>
                    <a:pt x="69024" y="322460"/>
                    <a:pt x="63246" y="320936"/>
                    <a:pt x="59055" y="323412"/>
                  </a:cubicBezTo>
                  <a:lnTo>
                    <a:pt x="30924" y="339668"/>
                  </a:lnTo>
                  <a:cubicBezTo>
                    <a:pt x="26606" y="342208"/>
                    <a:pt x="25082" y="347923"/>
                    <a:pt x="27559" y="352114"/>
                  </a:cubicBezTo>
                  <a:lnTo>
                    <a:pt x="106045" y="488068"/>
                  </a:lnTo>
                  <a:cubicBezTo>
                    <a:pt x="108585" y="492386"/>
                    <a:pt x="114300" y="493910"/>
                    <a:pt x="118490" y="491433"/>
                  </a:cubicBezTo>
                  <a:lnTo>
                    <a:pt x="146621" y="475241"/>
                  </a:lnTo>
                  <a:cubicBezTo>
                    <a:pt x="151002" y="472637"/>
                    <a:pt x="152464" y="466795"/>
                    <a:pt x="149987" y="462731"/>
                  </a:cubicBezTo>
                  <a:close/>
                  <a:moveTo>
                    <a:pt x="98551" y="347098"/>
                  </a:moveTo>
                  <a:lnTo>
                    <a:pt x="146431" y="429965"/>
                  </a:lnTo>
                  <a:cubicBezTo>
                    <a:pt x="157226" y="422726"/>
                    <a:pt x="169354" y="420631"/>
                    <a:pt x="181990" y="424060"/>
                  </a:cubicBezTo>
                  <a:lnTo>
                    <a:pt x="277495" y="450158"/>
                  </a:lnTo>
                  <a:cubicBezTo>
                    <a:pt x="288989" y="453270"/>
                    <a:pt x="299910" y="451873"/>
                    <a:pt x="310261" y="445904"/>
                  </a:cubicBezTo>
                  <a:lnTo>
                    <a:pt x="480123" y="347860"/>
                  </a:lnTo>
                  <a:cubicBezTo>
                    <a:pt x="508126" y="331667"/>
                    <a:pt x="483679" y="289249"/>
                    <a:pt x="455613" y="305442"/>
                  </a:cubicBezTo>
                  <a:lnTo>
                    <a:pt x="325691" y="380372"/>
                  </a:lnTo>
                  <a:cubicBezTo>
                    <a:pt x="317436" y="385134"/>
                    <a:pt x="308356" y="386087"/>
                    <a:pt x="299339" y="383166"/>
                  </a:cubicBezTo>
                  <a:lnTo>
                    <a:pt x="228981" y="359226"/>
                  </a:lnTo>
                  <a:cubicBezTo>
                    <a:pt x="225489" y="358020"/>
                    <a:pt x="223647" y="354273"/>
                    <a:pt x="224853" y="350781"/>
                  </a:cubicBezTo>
                  <a:cubicBezTo>
                    <a:pt x="226060" y="347288"/>
                    <a:pt x="229806" y="345447"/>
                    <a:pt x="233299" y="346653"/>
                  </a:cubicBezTo>
                  <a:lnTo>
                    <a:pt x="291211" y="366592"/>
                  </a:lnTo>
                  <a:cubicBezTo>
                    <a:pt x="298703" y="367545"/>
                    <a:pt x="304482" y="364624"/>
                    <a:pt x="308101" y="359988"/>
                  </a:cubicBezTo>
                  <a:cubicBezTo>
                    <a:pt x="315595" y="350400"/>
                    <a:pt x="314007" y="334207"/>
                    <a:pt x="299276" y="329508"/>
                  </a:cubicBezTo>
                  <a:lnTo>
                    <a:pt x="210883" y="301505"/>
                  </a:lnTo>
                  <a:cubicBezTo>
                    <a:pt x="198882" y="297695"/>
                    <a:pt x="187451" y="298774"/>
                    <a:pt x="176466" y="304743"/>
                  </a:cubicBezTo>
                  <a:lnTo>
                    <a:pt x="98678" y="346971"/>
                  </a:lnTo>
                  <a:close/>
                  <a:moveTo>
                    <a:pt x="82994" y="320110"/>
                  </a:moveTo>
                  <a:lnTo>
                    <a:pt x="91948" y="335604"/>
                  </a:lnTo>
                  <a:lnTo>
                    <a:pt x="170052" y="293186"/>
                  </a:lnTo>
                  <a:cubicBezTo>
                    <a:pt x="184214" y="285503"/>
                    <a:pt x="199517" y="283979"/>
                    <a:pt x="214884" y="288868"/>
                  </a:cubicBezTo>
                  <a:lnTo>
                    <a:pt x="303276" y="316872"/>
                  </a:lnTo>
                  <a:cubicBezTo>
                    <a:pt x="328295" y="324809"/>
                    <a:pt x="331660" y="353575"/>
                    <a:pt x="317246" y="369831"/>
                  </a:cubicBezTo>
                  <a:cubicBezTo>
                    <a:pt x="317881" y="369577"/>
                    <a:pt x="318452" y="369259"/>
                    <a:pt x="319024" y="368878"/>
                  </a:cubicBezTo>
                  <a:lnTo>
                    <a:pt x="448945" y="293885"/>
                  </a:lnTo>
                  <a:cubicBezTo>
                    <a:pt x="464502" y="284931"/>
                    <a:pt x="479489" y="287725"/>
                    <a:pt x="490220" y="296107"/>
                  </a:cubicBezTo>
                  <a:cubicBezTo>
                    <a:pt x="509714" y="311347"/>
                    <a:pt x="513588" y="343859"/>
                    <a:pt x="486727" y="359290"/>
                  </a:cubicBezTo>
                  <a:lnTo>
                    <a:pt x="316928" y="457334"/>
                  </a:lnTo>
                  <a:cubicBezTo>
                    <a:pt x="303593" y="465017"/>
                    <a:pt x="288925" y="466922"/>
                    <a:pt x="274065" y="462922"/>
                  </a:cubicBezTo>
                  <a:lnTo>
                    <a:pt x="178562" y="436887"/>
                  </a:lnTo>
                  <a:cubicBezTo>
                    <a:pt x="169101" y="434283"/>
                    <a:pt x="161227" y="436125"/>
                    <a:pt x="153162" y="441459"/>
                  </a:cubicBezTo>
                  <a:lnTo>
                    <a:pt x="161544" y="456000"/>
                  </a:lnTo>
                  <a:cubicBezTo>
                    <a:pt x="167703" y="466668"/>
                    <a:pt x="164084" y="480448"/>
                    <a:pt x="153352" y="486607"/>
                  </a:cubicBezTo>
                  <a:lnTo>
                    <a:pt x="125222" y="502800"/>
                  </a:lnTo>
                  <a:cubicBezTo>
                    <a:pt x="114553" y="508959"/>
                    <a:pt x="100774" y="505340"/>
                    <a:pt x="94614" y="494608"/>
                  </a:cubicBezTo>
                  <a:lnTo>
                    <a:pt x="16065" y="358655"/>
                  </a:lnTo>
                  <a:cubicBezTo>
                    <a:pt x="9906" y="347987"/>
                    <a:pt x="13526" y="334207"/>
                    <a:pt x="24257" y="328048"/>
                  </a:cubicBezTo>
                  <a:lnTo>
                    <a:pt x="52388" y="311855"/>
                  </a:lnTo>
                  <a:cubicBezTo>
                    <a:pt x="63055" y="305696"/>
                    <a:pt x="76835" y="309315"/>
                    <a:pt x="82994" y="320047"/>
                  </a:cubicBezTo>
                  <a:close/>
                  <a:moveTo>
                    <a:pt x="184785" y="246260"/>
                  </a:moveTo>
                  <a:cubicBezTo>
                    <a:pt x="187261" y="248990"/>
                    <a:pt x="187007" y="253245"/>
                    <a:pt x="184276" y="255658"/>
                  </a:cubicBezTo>
                  <a:cubicBezTo>
                    <a:pt x="181546" y="258071"/>
                    <a:pt x="177292" y="257880"/>
                    <a:pt x="174878" y="255086"/>
                  </a:cubicBezTo>
                  <a:lnTo>
                    <a:pt x="172339" y="252229"/>
                  </a:lnTo>
                  <a:cubicBezTo>
                    <a:pt x="156718" y="255467"/>
                    <a:pt x="140462" y="255531"/>
                    <a:pt x="124714" y="252229"/>
                  </a:cubicBezTo>
                  <a:lnTo>
                    <a:pt x="108712" y="270136"/>
                  </a:lnTo>
                  <a:cubicBezTo>
                    <a:pt x="103060" y="276486"/>
                    <a:pt x="93789" y="277946"/>
                    <a:pt x="86423" y="273692"/>
                  </a:cubicBezTo>
                  <a:lnTo>
                    <a:pt x="62039" y="259658"/>
                  </a:lnTo>
                  <a:cubicBezTo>
                    <a:pt x="54610" y="255404"/>
                    <a:pt x="51308" y="246704"/>
                    <a:pt x="54039" y="238576"/>
                  </a:cubicBezTo>
                  <a:lnTo>
                    <a:pt x="61595" y="215780"/>
                  </a:lnTo>
                  <a:cubicBezTo>
                    <a:pt x="50926" y="203842"/>
                    <a:pt x="42799" y="189745"/>
                    <a:pt x="37846" y="174568"/>
                  </a:cubicBezTo>
                  <a:lnTo>
                    <a:pt x="14288" y="169679"/>
                  </a:lnTo>
                  <a:cubicBezTo>
                    <a:pt x="5905" y="167964"/>
                    <a:pt x="0" y="160725"/>
                    <a:pt x="0" y="152153"/>
                  </a:cubicBezTo>
                  <a:lnTo>
                    <a:pt x="0" y="124022"/>
                  </a:lnTo>
                  <a:cubicBezTo>
                    <a:pt x="0" y="115513"/>
                    <a:pt x="5905" y="108274"/>
                    <a:pt x="14288" y="106496"/>
                  </a:cubicBezTo>
                  <a:lnTo>
                    <a:pt x="37782" y="101607"/>
                  </a:lnTo>
                  <a:cubicBezTo>
                    <a:pt x="42799" y="86430"/>
                    <a:pt x="50926" y="72270"/>
                    <a:pt x="61595" y="60395"/>
                  </a:cubicBezTo>
                  <a:lnTo>
                    <a:pt x="54039" y="37535"/>
                  </a:lnTo>
                  <a:cubicBezTo>
                    <a:pt x="51308" y="29344"/>
                    <a:pt x="54864" y="20390"/>
                    <a:pt x="62420" y="16263"/>
                  </a:cubicBezTo>
                  <a:lnTo>
                    <a:pt x="86423" y="2420"/>
                  </a:lnTo>
                  <a:cubicBezTo>
                    <a:pt x="93789" y="-1835"/>
                    <a:pt x="103060" y="-374"/>
                    <a:pt x="108712" y="5976"/>
                  </a:cubicBezTo>
                  <a:lnTo>
                    <a:pt x="124714" y="23946"/>
                  </a:lnTo>
                  <a:cubicBezTo>
                    <a:pt x="140335" y="20708"/>
                    <a:pt x="156590" y="20644"/>
                    <a:pt x="172276" y="23946"/>
                  </a:cubicBezTo>
                  <a:lnTo>
                    <a:pt x="188277" y="6039"/>
                  </a:lnTo>
                  <a:cubicBezTo>
                    <a:pt x="194056" y="-438"/>
                    <a:pt x="203581" y="-1835"/>
                    <a:pt x="210883" y="2674"/>
                  </a:cubicBezTo>
                  <a:lnTo>
                    <a:pt x="234886" y="16517"/>
                  </a:lnTo>
                  <a:cubicBezTo>
                    <a:pt x="242252" y="20771"/>
                    <a:pt x="245618" y="29471"/>
                    <a:pt x="242951" y="37599"/>
                  </a:cubicBezTo>
                  <a:lnTo>
                    <a:pt x="235394" y="60395"/>
                  </a:lnTo>
                  <a:cubicBezTo>
                    <a:pt x="245364" y="71571"/>
                    <a:pt x="253111" y="84652"/>
                    <a:pt x="258127" y="98686"/>
                  </a:cubicBezTo>
                  <a:cubicBezTo>
                    <a:pt x="259334" y="102115"/>
                    <a:pt x="257556" y="105925"/>
                    <a:pt x="254126" y="107195"/>
                  </a:cubicBezTo>
                  <a:cubicBezTo>
                    <a:pt x="250698" y="108465"/>
                    <a:pt x="246888" y="106623"/>
                    <a:pt x="245618" y="103194"/>
                  </a:cubicBezTo>
                  <a:cubicBezTo>
                    <a:pt x="243205" y="96400"/>
                    <a:pt x="240030" y="89859"/>
                    <a:pt x="236220" y="83700"/>
                  </a:cubicBezTo>
                  <a:cubicBezTo>
                    <a:pt x="232537" y="77731"/>
                    <a:pt x="228219" y="72143"/>
                    <a:pt x="223329" y="66936"/>
                  </a:cubicBezTo>
                  <a:cubicBezTo>
                    <a:pt x="221424" y="65221"/>
                    <a:pt x="220663" y="62491"/>
                    <a:pt x="221488" y="59951"/>
                  </a:cubicBezTo>
                  <a:lnTo>
                    <a:pt x="230251" y="33408"/>
                  </a:lnTo>
                  <a:cubicBezTo>
                    <a:pt x="230949" y="31312"/>
                    <a:pt x="230124" y="29090"/>
                    <a:pt x="228219" y="28010"/>
                  </a:cubicBezTo>
                  <a:lnTo>
                    <a:pt x="203835" y="13977"/>
                  </a:lnTo>
                  <a:cubicBezTo>
                    <a:pt x="201930" y="12897"/>
                    <a:pt x="199644" y="13215"/>
                    <a:pt x="198183" y="14929"/>
                  </a:cubicBezTo>
                  <a:lnTo>
                    <a:pt x="179577" y="35757"/>
                  </a:lnTo>
                  <a:cubicBezTo>
                    <a:pt x="177926" y="37599"/>
                    <a:pt x="175387" y="38361"/>
                    <a:pt x="173038" y="37789"/>
                  </a:cubicBezTo>
                  <a:cubicBezTo>
                    <a:pt x="164909" y="35821"/>
                    <a:pt x="156654" y="34805"/>
                    <a:pt x="148527" y="34805"/>
                  </a:cubicBezTo>
                  <a:cubicBezTo>
                    <a:pt x="140398" y="34805"/>
                    <a:pt x="132207" y="35757"/>
                    <a:pt x="124333" y="37662"/>
                  </a:cubicBezTo>
                  <a:cubicBezTo>
                    <a:pt x="121920" y="38424"/>
                    <a:pt x="119126" y="37726"/>
                    <a:pt x="117348" y="35757"/>
                  </a:cubicBezTo>
                  <a:lnTo>
                    <a:pt x="98615" y="14866"/>
                  </a:lnTo>
                  <a:cubicBezTo>
                    <a:pt x="97155" y="13215"/>
                    <a:pt x="94869" y="12834"/>
                    <a:pt x="92901" y="13913"/>
                  </a:cubicBezTo>
                  <a:lnTo>
                    <a:pt x="68516" y="28010"/>
                  </a:lnTo>
                  <a:cubicBezTo>
                    <a:pt x="66611" y="29090"/>
                    <a:pt x="65786" y="31312"/>
                    <a:pt x="66484" y="33408"/>
                  </a:cubicBezTo>
                  <a:lnTo>
                    <a:pt x="75247" y="59951"/>
                  </a:lnTo>
                  <a:cubicBezTo>
                    <a:pt x="76009" y="62300"/>
                    <a:pt x="75374" y="64840"/>
                    <a:pt x="73723" y="66618"/>
                  </a:cubicBezTo>
                  <a:cubicBezTo>
                    <a:pt x="62738" y="78175"/>
                    <a:pt x="53467" y="93669"/>
                    <a:pt x="49213" y="109036"/>
                  </a:cubicBezTo>
                  <a:cubicBezTo>
                    <a:pt x="48577" y="111386"/>
                    <a:pt x="46672" y="113354"/>
                    <a:pt x="44132" y="113862"/>
                  </a:cubicBezTo>
                  <a:lnTo>
                    <a:pt x="16764" y="119514"/>
                  </a:lnTo>
                  <a:cubicBezTo>
                    <a:pt x="14605" y="119958"/>
                    <a:pt x="13144" y="121736"/>
                    <a:pt x="13144" y="124022"/>
                  </a:cubicBezTo>
                  <a:lnTo>
                    <a:pt x="13144" y="152153"/>
                  </a:lnTo>
                  <a:cubicBezTo>
                    <a:pt x="13144" y="154312"/>
                    <a:pt x="14541" y="156153"/>
                    <a:pt x="16764" y="156661"/>
                  </a:cubicBezTo>
                  <a:lnTo>
                    <a:pt x="44132" y="162376"/>
                  </a:lnTo>
                  <a:cubicBezTo>
                    <a:pt x="46482" y="162884"/>
                    <a:pt x="48451" y="164599"/>
                    <a:pt x="49213" y="167075"/>
                  </a:cubicBezTo>
                  <a:cubicBezTo>
                    <a:pt x="51498" y="175013"/>
                    <a:pt x="54801" y="182696"/>
                    <a:pt x="58927" y="189872"/>
                  </a:cubicBezTo>
                  <a:cubicBezTo>
                    <a:pt x="62928" y="196793"/>
                    <a:pt x="67818" y="203334"/>
                    <a:pt x="73469" y="209303"/>
                  </a:cubicBezTo>
                  <a:cubicBezTo>
                    <a:pt x="75374" y="211017"/>
                    <a:pt x="76136" y="213748"/>
                    <a:pt x="75311" y="216288"/>
                  </a:cubicBezTo>
                  <a:lnTo>
                    <a:pt x="66548" y="242831"/>
                  </a:lnTo>
                  <a:cubicBezTo>
                    <a:pt x="65849" y="244926"/>
                    <a:pt x="66675" y="247085"/>
                    <a:pt x="68580" y="248228"/>
                  </a:cubicBezTo>
                  <a:lnTo>
                    <a:pt x="92964" y="262325"/>
                  </a:lnTo>
                  <a:cubicBezTo>
                    <a:pt x="94869" y="263405"/>
                    <a:pt x="97155" y="263087"/>
                    <a:pt x="98615" y="261436"/>
                  </a:cubicBezTo>
                  <a:lnTo>
                    <a:pt x="117221" y="240608"/>
                  </a:lnTo>
                  <a:cubicBezTo>
                    <a:pt x="118872" y="238767"/>
                    <a:pt x="121412" y="238005"/>
                    <a:pt x="123825" y="238576"/>
                  </a:cubicBezTo>
                  <a:cubicBezTo>
                    <a:pt x="131952" y="240545"/>
                    <a:pt x="140208" y="241561"/>
                    <a:pt x="148336" y="241561"/>
                  </a:cubicBezTo>
                  <a:cubicBezTo>
                    <a:pt x="156464" y="241561"/>
                    <a:pt x="164655" y="240608"/>
                    <a:pt x="172529" y="238703"/>
                  </a:cubicBezTo>
                  <a:cubicBezTo>
                    <a:pt x="174942" y="237941"/>
                    <a:pt x="177736" y="238576"/>
                    <a:pt x="179514" y="240608"/>
                  </a:cubicBezTo>
                  <a:lnTo>
                    <a:pt x="184721" y="246323"/>
                  </a:lnTo>
                  <a:close/>
                </a:path>
              </a:pathLst>
            </a:custGeom>
            <a:noFill/>
            <a:ln w="8573" cap="flat">
              <a:solidFill>
                <a:srgbClr val="003057"/>
              </a:solidFill>
              <a:prstDash val="solid"/>
              <a:miter/>
            </a:ln>
          </p:spPr>
          <p:txBody>
            <a:bodyPr rtlCol="0" anchor="ctr"/>
            <a:lstStyle/>
            <a:p>
              <a:endParaRPr lang="en-GB"/>
            </a:p>
          </p:txBody>
        </p:sp>
      </p:grpSp>
      <p:grpSp>
        <p:nvGrpSpPr>
          <p:cNvPr id="176" name="Gruppo 175">
            <a:extLst>
              <a:ext uri="{FF2B5EF4-FFF2-40B4-BE49-F238E27FC236}">
                <a16:creationId xmlns:a16="http://schemas.microsoft.com/office/drawing/2014/main" id="{357AD198-2EA2-F096-A9CF-4BC727CE15C3}"/>
              </a:ext>
            </a:extLst>
          </p:cNvPr>
          <p:cNvGrpSpPr/>
          <p:nvPr/>
        </p:nvGrpSpPr>
        <p:grpSpPr>
          <a:xfrm>
            <a:off x="4706746" y="4317047"/>
            <a:ext cx="471424" cy="471424"/>
            <a:chOff x="4687696" y="4228147"/>
            <a:chExt cx="471424" cy="471424"/>
          </a:xfrm>
        </p:grpSpPr>
        <p:sp>
          <p:nvSpPr>
            <p:cNvPr id="109" name="Figura a mano libera: forma 108">
              <a:extLst>
                <a:ext uri="{FF2B5EF4-FFF2-40B4-BE49-F238E27FC236}">
                  <a16:creationId xmlns:a16="http://schemas.microsoft.com/office/drawing/2014/main" id="{E3C463AE-1A42-F569-0383-7BBF23500BEC}"/>
                </a:ext>
              </a:extLst>
            </p:cNvPr>
            <p:cNvSpPr/>
            <p:nvPr/>
          </p:nvSpPr>
          <p:spPr>
            <a:xfrm>
              <a:off x="4687696" y="4228147"/>
              <a:ext cx="471424" cy="471424"/>
            </a:xfrm>
            <a:custGeom>
              <a:avLst/>
              <a:gdLst>
                <a:gd name="connsiteX0" fmla="*/ 260096 w 471424"/>
                <a:gd name="connsiteY0" fmla="*/ 110935 h 471424"/>
                <a:gd name="connsiteX1" fmla="*/ 239586 w 471424"/>
                <a:gd name="connsiteY1" fmla="*/ 150305 h 471424"/>
                <a:gd name="connsiteX2" fmla="*/ 220726 w 471424"/>
                <a:gd name="connsiteY2" fmla="*/ 158052 h 471424"/>
                <a:gd name="connsiteX3" fmla="*/ 209614 w 471424"/>
                <a:gd name="connsiteY3" fmla="*/ 158052 h 471424"/>
                <a:gd name="connsiteX4" fmla="*/ 212408 w 471424"/>
                <a:gd name="connsiteY4" fmla="*/ 147511 h 471424"/>
                <a:gd name="connsiteX5" fmla="*/ 216281 w 471424"/>
                <a:gd name="connsiteY5" fmla="*/ 138113 h 471424"/>
                <a:gd name="connsiteX6" fmla="*/ 221298 w 471424"/>
                <a:gd name="connsiteY6" fmla="*/ 124270 h 471424"/>
                <a:gd name="connsiteX7" fmla="*/ 224600 w 471424"/>
                <a:gd name="connsiteY7" fmla="*/ 106553 h 471424"/>
                <a:gd name="connsiteX8" fmla="*/ 235712 w 471424"/>
                <a:gd name="connsiteY8" fmla="*/ 78232 h 471424"/>
                <a:gd name="connsiteX9" fmla="*/ 240729 w 471424"/>
                <a:gd name="connsiteY9" fmla="*/ 75438 h 471424"/>
                <a:gd name="connsiteX10" fmla="*/ 245174 w 471424"/>
                <a:gd name="connsiteY10" fmla="*/ 78740 h 471424"/>
                <a:gd name="connsiteX11" fmla="*/ 260731 w 471424"/>
                <a:gd name="connsiteY11" fmla="*/ 105347 h 471424"/>
                <a:gd name="connsiteX12" fmla="*/ 260731 w 471424"/>
                <a:gd name="connsiteY12" fmla="*/ 105918 h 471424"/>
                <a:gd name="connsiteX13" fmla="*/ 260160 w 471424"/>
                <a:gd name="connsiteY13" fmla="*/ 110935 h 471424"/>
                <a:gd name="connsiteX14" fmla="*/ 261239 w 471424"/>
                <a:gd name="connsiteY14" fmla="*/ 75438 h 471424"/>
                <a:gd name="connsiteX15" fmla="*/ 240729 w 471424"/>
                <a:gd name="connsiteY15" fmla="*/ 62674 h 471424"/>
                <a:gd name="connsiteX16" fmla="*/ 237427 w 471424"/>
                <a:gd name="connsiteY16" fmla="*/ 63246 h 471424"/>
                <a:gd name="connsiteX17" fmla="*/ 210820 w 471424"/>
                <a:gd name="connsiteY17" fmla="*/ 104839 h 471424"/>
                <a:gd name="connsiteX18" fmla="*/ 210820 w 471424"/>
                <a:gd name="connsiteY18" fmla="*/ 105410 h 471424"/>
                <a:gd name="connsiteX19" fmla="*/ 208026 w 471424"/>
                <a:gd name="connsiteY19" fmla="*/ 120968 h 471424"/>
                <a:gd name="connsiteX20" fmla="*/ 203581 w 471424"/>
                <a:gd name="connsiteY20" fmla="*/ 132588 h 471424"/>
                <a:gd name="connsiteX21" fmla="*/ 205232 w 471424"/>
                <a:gd name="connsiteY21" fmla="*/ 166434 h 471424"/>
                <a:gd name="connsiteX22" fmla="*/ 220218 w 471424"/>
                <a:gd name="connsiteY22" fmla="*/ 171958 h 471424"/>
                <a:gd name="connsiteX23" fmla="*/ 246825 w 471424"/>
                <a:gd name="connsiteY23" fmla="*/ 162497 h 471424"/>
                <a:gd name="connsiteX24" fmla="*/ 273431 w 471424"/>
                <a:gd name="connsiteY24" fmla="*/ 113157 h 471424"/>
                <a:gd name="connsiteX25" fmla="*/ 274003 w 471424"/>
                <a:gd name="connsiteY25" fmla="*/ 109284 h 471424"/>
                <a:gd name="connsiteX26" fmla="*/ 261239 w 471424"/>
                <a:gd name="connsiteY26" fmla="*/ 75438 h 471424"/>
                <a:gd name="connsiteX27" fmla="*/ 235712 w 471424"/>
                <a:gd name="connsiteY27" fmla="*/ 457581 h 471424"/>
                <a:gd name="connsiteX28" fmla="*/ 120904 w 471424"/>
                <a:gd name="connsiteY28" fmla="*/ 425387 h 471424"/>
                <a:gd name="connsiteX29" fmla="*/ 119253 w 471424"/>
                <a:gd name="connsiteY29" fmla="*/ 424307 h 471424"/>
                <a:gd name="connsiteX30" fmla="*/ 98171 w 471424"/>
                <a:gd name="connsiteY30" fmla="*/ 410464 h 471424"/>
                <a:gd name="connsiteX31" fmla="*/ 124270 w 471424"/>
                <a:gd name="connsiteY31" fmla="*/ 409893 h 471424"/>
                <a:gd name="connsiteX32" fmla="*/ 127064 w 471424"/>
                <a:gd name="connsiteY32" fmla="*/ 409893 h 471424"/>
                <a:gd name="connsiteX33" fmla="*/ 136462 w 471424"/>
                <a:gd name="connsiteY33" fmla="*/ 408242 h 471424"/>
                <a:gd name="connsiteX34" fmla="*/ 145352 w 471424"/>
                <a:gd name="connsiteY34" fmla="*/ 407162 h 471424"/>
                <a:gd name="connsiteX35" fmla="*/ 155321 w 471424"/>
                <a:gd name="connsiteY35" fmla="*/ 406591 h 471424"/>
                <a:gd name="connsiteX36" fmla="*/ 168656 w 471424"/>
                <a:gd name="connsiteY36" fmla="*/ 406591 h 471424"/>
                <a:gd name="connsiteX37" fmla="*/ 179197 w 471424"/>
                <a:gd name="connsiteY37" fmla="*/ 408242 h 471424"/>
                <a:gd name="connsiteX38" fmla="*/ 191961 w 471424"/>
                <a:gd name="connsiteY38" fmla="*/ 409893 h 471424"/>
                <a:gd name="connsiteX39" fmla="*/ 200279 w 471424"/>
                <a:gd name="connsiteY39" fmla="*/ 408749 h 471424"/>
                <a:gd name="connsiteX40" fmla="*/ 231331 w 471424"/>
                <a:gd name="connsiteY40" fmla="*/ 378270 h 471424"/>
                <a:gd name="connsiteX41" fmla="*/ 232982 w 471424"/>
                <a:gd name="connsiteY41" fmla="*/ 360490 h 471424"/>
                <a:gd name="connsiteX42" fmla="*/ 233553 w 471424"/>
                <a:gd name="connsiteY42" fmla="*/ 348869 h 471424"/>
                <a:gd name="connsiteX43" fmla="*/ 254064 w 471424"/>
                <a:gd name="connsiteY43" fmla="*/ 326136 h 471424"/>
                <a:gd name="connsiteX44" fmla="*/ 254635 w 471424"/>
                <a:gd name="connsiteY44" fmla="*/ 325565 h 471424"/>
                <a:gd name="connsiteX45" fmla="*/ 255207 w 471424"/>
                <a:gd name="connsiteY45" fmla="*/ 324993 h 471424"/>
                <a:gd name="connsiteX46" fmla="*/ 270764 w 471424"/>
                <a:gd name="connsiteY46" fmla="*/ 322771 h 471424"/>
                <a:gd name="connsiteX47" fmla="*/ 299085 w 471424"/>
                <a:gd name="connsiteY47" fmla="*/ 313309 h 471424"/>
                <a:gd name="connsiteX48" fmla="*/ 302387 w 471424"/>
                <a:gd name="connsiteY48" fmla="*/ 290005 h 471424"/>
                <a:gd name="connsiteX49" fmla="*/ 280734 w 471424"/>
                <a:gd name="connsiteY49" fmla="*/ 265621 h 471424"/>
                <a:gd name="connsiteX50" fmla="*/ 271336 w 471424"/>
                <a:gd name="connsiteY50" fmla="*/ 264478 h 471424"/>
                <a:gd name="connsiteX51" fmla="*/ 258572 w 471424"/>
                <a:gd name="connsiteY51" fmla="*/ 265621 h 471424"/>
                <a:gd name="connsiteX52" fmla="*/ 258001 w 471424"/>
                <a:gd name="connsiteY52" fmla="*/ 265621 h 471424"/>
                <a:gd name="connsiteX53" fmla="*/ 247460 w 471424"/>
                <a:gd name="connsiteY53" fmla="*/ 266700 h 471424"/>
                <a:gd name="connsiteX54" fmla="*/ 240792 w 471424"/>
                <a:gd name="connsiteY54" fmla="*/ 266700 h 471424"/>
                <a:gd name="connsiteX55" fmla="*/ 239141 w 471424"/>
                <a:gd name="connsiteY55" fmla="*/ 260033 h 471424"/>
                <a:gd name="connsiteX56" fmla="*/ 238570 w 471424"/>
                <a:gd name="connsiteY56" fmla="*/ 256731 h 471424"/>
                <a:gd name="connsiteX57" fmla="*/ 231902 w 471424"/>
                <a:gd name="connsiteY57" fmla="*/ 239522 h 471424"/>
                <a:gd name="connsiteX58" fmla="*/ 230251 w 471424"/>
                <a:gd name="connsiteY58" fmla="*/ 237871 h 471424"/>
                <a:gd name="connsiteX59" fmla="*/ 209741 w 471424"/>
                <a:gd name="connsiteY59" fmla="*/ 221806 h 471424"/>
                <a:gd name="connsiteX60" fmla="*/ 203645 w 471424"/>
                <a:gd name="connsiteY60" fmla="*/ 220726 h 471424"/>
                <a:gd name="connsiteX61" fmla="*/ 188087 w 471424"/>
                <a:gd name="connsiteY61" fmla="*/ 225171 h 471424"/>
                <a:gd name="connsiteX62" fmla="*/ 184214 w 471424"/>
                <a:gd name="connsiteY62" fmla="*/ 226822 h 471424"/>
                <a:gd name="connsiteX63" fmla="*/ 177546 w 471424"/>
                <a:gd name="connsiteY63" fmla="*/ 229616 h 471424"/>
                <a:gd name="connsiteX64" fmla="*/ 173673 w 471424"/>
                <a:gd name="connsiteY64" fmla="*/ 223520 h 471424"/>
                <a:gd name="connsiteX65" fmla="*/ 172022 w 471424"/>
                <a:gd name="connsiteY65" fmla="*/ 220218 h 471424"/>
                <a:gd name="connsiteX66" fmla="*/ 159258 w 471424"/>
                <a:gd name="connsiteY66" fmla="*/ 206375 h 471424"/>
                <a:gd name="connsiteX67" fmla="*/ 157607 w 471424"/>
                <a:gd name="connsiteY67" fmla="*/ 205804 h 471424"/>
                <a:gd name="connsiteX68" fmla="*/ 144844 w 471424"/>
                <a:gd name="connsiteY68" fmla="*/ 202502 h 471424"/>
                <a:gd name="connsiteX69" fmla="*/ 137605 w 471424"/>
                <a:gd name="connsiteY69" fmla="*/ 204153 h 471424"/>
                <a:gd name="connsiteX70" fmla="*/ 128715 w 471424"/>
                <a:gd name="connsiteY70" fmla="*/ 220790 h 471424"/>
                <a:gd name="connsiteX71" fmla="*/ 128715 w 471424"/>
                <a:gd name="connsiteY71" fmla="*/ 226314 h 471424"/>
                <a:gd name="connsiteX72" fmla="*/ 124270 w 471424"/>
                <a:gd name="connsiteY72" fmla="*/ 228537 h 471424"/>
                <a:gd name="connsiteX73" fmla="*/ 82106 w 471424"/>
                <a:gd name="connsiteY73" fmla="*/ 237998 h 471424"/>
                <a:gd name="connsiteX74" fmla="*/ 80455 w 471424"/>
                <a:gd name="connsiteY74" fmla="*/ 237998 h 471424"/>
                <a:gd name="connsiteX75" fmla="*/ 78804 w 471424"/>
                <a:gd name="connsiteY75" fmla="*/ 237427 h 471424"/>
                <a:gd name="connsiteX76" fmla="*/ 75502 w 471424"/>
                <a:gd name="connsiteY76" fmla="*/ 235776 h 471424"/>
                <a:gd name="connsiteX77" fmla="*/ 74930 w 471424"/>
                <a:gd name="connsiteY77" fmla="*/ 235204 h 471424"/>
                <a:gd name="connsiteX78" fmla="*/ 65469 w 471424"/>
                <a:gd name="connsiteY78" fmla="*/ 230188 h 471424"/>
                <a:gd name="connsiteX79" fmla="*/ 21082 w 471424"/>
                <a:gd name="connsiteY79" fmla="*/ 222949 h 471424"/>
                <a:gd name="connsiteX80" fmla="*/ 12764 w 471424"/>
                <a:gd name="connsiteY80" fmla="*/ 221869 h 471424"/>
                <a:gd name="connsiteX81" fmla="*/ 13907 w 471424"/>
                <a:gd name="connsiteY81" fmla="*/ 213551 h 471424"/>
                <a:gd name="connsiteX82" fmla="*/ 257429 w 471424"/>
                <a:gd name="connsiteY82" fmla="*/ 16066 h 471424"/>
                <a:gd name="connsiteX83" fmla="*/ 387795 w 471424"/>
                <a:gd name="connsiteY83" fmla="*/ 76518 h 471424"/>
                <a:gd name="connsiteX84" fmla="*/ 388874 w 471424"/>
                <a:gd name="connsiteY84" fmla="*/ 77597 h 471424"/>
                <a:gd name="connsiteX85" fmla="*/ 399415 w 471424"/>
                <a:gd name="connsiteY85" fmla="*/ 86487 h 471424"/>
                <a:gd name="connsiteX86" fmla="*/ 385001 w 471424"/>
                <a:gd name="connsiteY86" fmla="*/ 89281 h 471424"/>
                <a:gd name="connsiteX87" fmla="*/ 347282 w 471424"/>
                <a:gd name="connsiteY87" fmla="*/ 107569 h 471424"/>
                <a:gd name="connsiteX88" fmla="*/ 307340 w 471424"/>
                <a:gd name="connsiteY88" fmla="*/ 181928 h 471424"/>
                <a:gd name="connsiteX89" fmla="*/ 333439 w 471424"/>
                <a:gd name="connsiteY89" fmla="*/ 205232 h 471424"/>
                <a:gd name="connsiteX90" fmla="*/ 352298 w 471424"/>
                <a:gd name="connsiteY90" fmla="*/ 219647 h 471424"/>
                <a:gd name="connsiteX91" fmla="*/ 350647 w 471424"/>
                <a:gd name="connsiteY91" fmla="*/ 240729 h 471424"/>
                <a:gd name="connsiteX92" fmla="*/ 353949 w 471424"/>
                <a:gd name="connsiteY92" fmla="*/ 274003 h 471424"/>
                <a:gd name="connsiteX93" fmla="*/ 385001 w 471424"/>
                <a:gd name="connsiteY93" fmla="*/ 287338 h 471424"/>
                <a:gd name="connsiteX94" fmla="*/ 406083 w 471424"/>
                <a:gd name="connsiteY94" fmla="*/ 282893 h 471424"/>
                <a:gd name="connsiteX95" fmla="*/ 426022 w 471424"/>
                <a:gd name="connsiteY95" fmla="*/ 242380 h 471424"/>
                <a:gd name="connsiteX96" fmla="*/ 431546 w 471424"/>
                <a:gd name="connsiteY96" fmla="*/ 212979 h 471424"/>
                <a:gd name="connsiteX97" fmla="*/ 442087 w 471424"/>
                <a:gd name="connsiteY97" fmla="*/ 201359 h 471424"/>
                <a:gd name="connsiteX98" fmla="*/ 453200 w 471424"/>
                <a:gd name="connsiteY98" fmla="*/ 191389 h 471424"/>
                <a:gd name="connsiteX99" fmla="*/ 455422 w 471424"/>
                <a:gd name="connsiteY99" fmla="*/ 205232 h 471424"/>
                <a:gd name="connsiteX100" fmla="*/ 455422 w 471424"/>
                <a:gd name="connsiteY100" fmla="*/ 206883 h 471424"/>
                <a:gd name="connsiteX101" fmla="*/ 457645 w 471424"/>
                <a:gd name="connsiteY101" fmla="*/ 235712 h 471424"/>
                <a:gd name="connsiteX102" fmla="*/ 235776 w 471424"/>
                <a:gd name="connsiteY102" fmla="*/ 457581 h 471424"/>
                <a:gd name="connsiteX103" fmla="*/ 84265 w 471424"/>
                <a:gd name="connsiteY103" fmla="*/ 394907 h 471424"/>
                <a:gd name="connsiteX104" fmla="*/ 81471 w 471424"/>
                <a:gd name="connsiteY104" fmla="*/ 394335 h 471424"/>
                <a:gd name="connsiteX105" fmla="*/ 79248 w 471424"/>
                <a:gd name="connsiteY105" fmla="*/ 392113 h 471424"/>
                <a:gd name="connsiteX106" fmla="*/ 14351 w 471424"/>
                <a:gd name="connsiteY106" fmla="*/ 243459 h 471424"/>
                <a:gd name="connsiteX107" fmla="*/ 13780 w 471424"/>
                <a:gd name="connsiteY107" fmla="*/ 233490 h 471424"/>
                <a:gd name="connsiteX108" fmla="*/ 23178 w 471424"/>
                <a:gd name="connsiteY108" fmla="*/ 234569 h 471424"/>
                <a:gd name="connsiteX109" fmla="*/ 63119 w 471424"/>
                <a:gd name="connsiteY109" fmla="*/ 241237 h 471424"/>
                <a:gd name="connsiteX110" fmla="*/ 68644 w 471424"/>
                <a:gd name="connsiteY110" fmla="*/ 244031 h 471424"/>
                <a:gd name="connsiteX111" fmla="*/ 80264 w 471424"/>
                <a:gd name="connsiteY111" fmla="*/ 249047 h 471424"/>
                <a:gd name="connsiteX112" fmla="*/ 84138 w 471424"/>
                <a:gd name="connsiteY112" fmla="*/ 249047 h 471424"/>
                <a:gd name="connsiteX113" fmla="*/ 139065 w 471424"/>
                <a:gd name="connsiteY113" fmla="*/ 233490 h 471424"/>
                <a:gd name="connsiteX114" fmla="*/ 144082 w 471424"/>
                <a:gd name="connsiteY114" fmla="*/ 223520 h 471424"/>
                <a:gd name="connsiteX115" fmla="*/ 144653 w 471424"/>
                <a:gd name="connsiteY115" fmla="*/ 221298 h 471424"/>
                <a:gd name="connsiteX116" fmla="*/ 159068 w 471424"/>
                <a:gd name="connsiteY116" fmla="*/ 218504 h 471424"/>
                <a:gd name="connsiteX117" fmla="*/ 160147 w 471424"/>
                <a:gd name="connsiteY117" fmla="*/ 220155 h 471424"/>
                <a:gd name="connsiteX118" fmla="*/ 161227 w 471424"/>
                <a:gd name="connsiteY118" fmla="*/ 222377 h 471424"/>
                <a:gd name="connsiteX119" fmla="*/ 161798 w 471424"/>
                <a:gd name="connsiteY119" fmla="*/ 222949 h 471424"/>
                <a:gd name="connsiteX120" fmla="*/ 174562 w 471424"/>
                <a:gd name="connsiteY120" fmla="*/ 236792 h 471424"/>
                <a:gd name="connsiteX121" fmla="*/ 181229 w 471424"/>
                <a:gd name="connsiteY121" fmla="*/ 237935 h 471424"/>
                <a:gd name="connsiteX122" fmla="*/ 196215 w 471424"/>
                <a:gd name="connsiteY122" fmla="*/ 234061 h 471424"/>
                <a:gd name="connsiteX123" fmla="*/ 198438 w 471424"/>
                <a:gd name="connsiteY123" fmla="*/ 232918 h 471424"/>
                <a:gd name="connsiteX124" fmla="*/ 201232 w 471424"/>
                <a:gd name="connsiteY124" fmla="*/ 229616 h 471424"/>
                <a:gd name="connsiteX125" fmla="*/ 206756 w 471424"/>
                <a:gd name="connsiteY125" fmla="*/ 231839 h 471424"/>
                <a:gd name="connsiteX126" fmla="*/ 220599 w 471424"/>
                <a:gd name="connsiteY126" fmla="*/ 243459 h 471424"/>
                <a:gd name="connsiteX127" fmla="*/ 222250 w 471424"/>
                <a:gd name="connsiteY127" fmla="*/ 245682 h 471424"/>
                <a:gd name="connsiteX128" fmla="*/ 225552 w 471424"/>
                <a:gd name="connsiteY128" fmla="*/ 256794 h 471424"/>
                <a:gd name="connsiteX129" fmla="*/ 237744 w 471424"/>
                <a:gd name="connsiteY129" fmla="*/ 276733 h 471424"/>
                <a:gd name="connsiteX130" fmla="*/ 247714 w 471424"/>
                <a:gd name="connsiteY130" fmla="*/ 278384 h 471424"/>
                <a:gd name="connsiteX131" fmla="*/ 260477 w 471424"/>
                <a:gd name="connsiteY131" fmla="*/ 277305 h 471424"/>
                <a:gd name="connsiteX132" fmla="*/ 273812 w 471424"/>
                <a:gd name="connsiteY132" fmla="*/ 275654 h 471424"/>
                <a:gd name="connsiteX133" fmla="*/ 276035 w 471424"/>
                <a:gd name="connsiteY133" fmla="*/ 276733 h 471424"/>
                <a:gd name="connsiteX134" fmla="*/ 289878 w 471424"/>
                <a:gd name="connsiteY134" fmla="*/ 292291 h 471424"/>
                <a:gd name="connsiteX135" fmla="*/ 290449 w 471424"/>
                <a:gd name="connsiteY135" fmla="*/ 298387 h 471424"/>
                <a:gd name="connsiteX136" fmla="*/ 289878 w 471424"/>
                <a:gd name="connsiteY136" fmla="*/ 304483 h 471424"/>
                <a:gd name="connsiteX137" fmla="*/ 284353 w 471424"/>
                <a:gd name="connsiteY137" fmla="*/ 305562 h 471424"/>
                <a:gd name="connsiteX138" fmla="*/ 270510 w 471424"/>
                <a:gd name="connsiteY138" fmla="*/ 307213 h 471424"/>
                <a:gd name="connsiteX139" fmla="*/ 247777 w 471424"/>
                <a:gd name="connsiteY139" fmla="*/ 312230 h 471424"/>
                <a:gd name="connsiteX140" fmla="*/ 221171 w 471424"/>
                <a:gd name="connsiteY140" fmla="*/ 341630 h 471424"/>
                <a:gd name="connsiteX141" fmla="*/ 219520 w 471424"/>
                <a:gd name="connsiteY141" fmla="*/ 359410 h 471424"/>
                <a:gd name="connsiteX142" fmla="*/ 218440 w 471424"/>
                <a:gd name="connsiteY142" fmla="*/ 371031 h 471424"/>
                <a:gd name="connsiteX143" fmla="*/ 196279 w 471424"/>
                <a:gd name="connsiteY143" fmla="*/ 393764 h 471424"/>
                <a:gd name="connsiteX144" fmla="*/ 191262 w 471424"/>
                <a:gd name="connsiteY144" fmla="*/ 394335 h 471424"/>
                <a:gd name="connsiteX145" fmla="*/ 182372 w 471424"/>
                <a:gd name="connsiteY145" fmla="*/ 392684 h 471424"/>
                <a:gd name="connsiteX146" fmla="*/ 169609 w 471424"/>
                <a:gd name="connsiteY146" fmla="*/ 390462 h 471424"/>
                <a:gd name="connsiteX147" fmla="*/ 166307 w 471424"/>
                <a:gd name="connsiteY147" fmla="*/ 390462 h 471424"/>
                <a:gd name="connsiteX148" fmla="*/ 155766 w 471424"/>
                <a:gd name="connsiteY148" fmla="*/ 389890 h 471424"/>
                <a:gd name="connsiteX149" fmla="*/ 145225 w 471424"/>
                <a:gd name="connsiteY149" fmla="*/ 390462 h 471424"/>
                <a:gd name="connsiteX150" fmla="*/ 134684 w 471424"/>
                <a:gd name="connsiteY150" fmla="*/ 392113 h 471424"/>
                <a:gd name="connsiteX151" fmla="*/ 126365 w 471424"/>
                <a:gd name="connsiteY151" fmla="*/ 393192 h 471424"/>
                <a:gd name="connsiteX152" fmla="*/ 110300 w 471424"/>
                <a:gd name="connsiteY152" fmla="*/ 394335 h 471424"/>
                <a:gd name="connsiteX153" fmla="*/ 84265 w 471424"/>
                <a:gd name="connsiteY153" fmla="*/ 394907 h 471424"/>
                <a:gd name="connsiteX154" fmla="*/ 405448 w 471424"/>
                <a:gd name="connsiteY154" fmla="*/ 99822 h 471424"/>
                <a:gd name="connsiteX155" fmla="*/ 410464 w 471424"/>
                <a:gd name="connsiteY155" fmla="*/ 98743 h 471424"/>
                <a:gd name="connsiteX156" fmla="*/ 413258 w 471424"/>
                <a:gd name="connsiteY156" fmla="*/ 102616 h 471424"/>
                <a:gd name="connsiteX157" fmla="*/ 448755 w 471424"/>
                <a:gd name="connsiteY157" fmla="*/ 172530 h 471424"/>
                <a:gd name="connsiteX158" fmla="*/ 450406 w 471424"/>
                <a:gd name="connsiteY158" fmla="*/ 178054 h 471424"/>
                <a:gd name="connsiteX159" fmla="*/ 445389 w 471424"/>
                <a:gd name="connsiteY159" fmla="*/ 181356 h 471424"/>
                <a:gd name="connsiteX160" fmla="*/ 443167 w 471424"/>
                <a:gd name="connsiteY160" fmla="*/ 183007 h 471424"/>
                <a:gd name="connsiteX161" fmla="*/ 419291 w 471424"/>
                <a:gd name="connsiteY161" fmla="*/ 205740 h 471424"/>
                <a:gd name="connsiteX162" fmla="*/ 411544 w 471424"/>
                <a:gd name="connsiteY162" fmla="*/ 242380 h 471424"/>
                <a:gd name="connsiteX163" fmla="*/ 400431 w 471424"/>
                <a:gd name="connsiteY163" fmla="*/ 270129 h 471424"/>
                <a:gd name="connsiteX164" fmla="*/ 384366 w 471424"/>
                <a:gd name="connsiteY164" fmla="*/ 273431 h 471424"/>
                <a:gd name="connsiteX165" fmla="*/ 363284 w 471424"/>
                <a:gd name="connsiteY165" fmla="*/ 264541 h 471424"/>
                <a:gd name="connsiteX166" fmla="*/ 363284 w 471424"/>
                <a:gd name="connsiteY166" fmla="*/ 245110 h 471424"/>
                <a:gd name="connsiteX167" fmla="*/ 364363 w 471424"/>
                <a:gd name="connsiteY167" fmla="*/ 214630 h 471424"/>
                <a:gd name="connsiteX168" fmla="*/ 338265 w 471424"/>
                <a:gd name="connsiteY168" fmla="*/ 192977 h 471424"/>
                <a:gd name="connsiteX169" fmla="*/ 319977 w 471424"/>
                <a:gd name="connsiteY169" fmla="*/ 177991 h 471424"/>
                <a:gd name="connsiteX170" fmla="*/ 354902 w 471424"/>
                <a:gd name="connsiteY170" fmla="*/ 118618 h 471424"/>
                <a:gd name="connsiteX171" fmla="*/ 405384 w 471424"/>
                <a:gd name="connsiteY171" fmla="*/ 99759 h 471424"/>
                <a:gd name="connsiteX172" fmla="*/ 235712 w 471424"/>
                <a:gd name="connsiteY172" fmla="*/ 0 h 471424"/>
                <a:gd name="connsiteX173" fmla="*/ 0 w 471424"/>
                <a:gd name="connsiteY173" fmla="*/ 235712 h 471424"/>
                <a:gd name="connsiteX174" fmla="*/ 235712 w 471424"/>
                <a:gd name="connsiteY174" fmla="*/ 471424 h 471424"/>
                <a:gd name="connsiteX175" fmla="*/ 471424 w 471424"/>
                <a:gd name="connsiteY175" fmla="*/ 235712 h 471424"/>
                <a:gd name="connsiteX176" fmla="*/ 235712 w 471424"/>
                <a:gd name="connsiteY176" fmla="*/ 0 h 47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Lst>
              <a:rect l="l" t="t" r="r" b="b"/>
              <a:pathLst>
                <a:path w="471424" h="471424">
                  <a:moveTo>
                    <a:pt x="260096" y="110935"/>
                  </a:moveTo>
                  <a:cubicBezTo>
                    <a:pt x="257302" y="128651"/>
                    <a:pt x="254572" y="142558"/>
                    <a:pt x="239586" y="150305"/>
                  </a:cubicBezTo>
                  <a:cubicBezTo>
                    <a:pt x="234061" y="154178"/>
                    <a:pt x="227394" y="156972"/>
                    <a:pt x="220726" y="158052"/>
                  </a:cubicBezTo>
                  <a:lnTo>
                    <a:pt x="209614" y="158052"/>
                  </a:lnTo>
                  <a:lnTo>
                    <a:pt x="212408" y="147511"/>
                  </a:lnTo>
                  <a:cubicBezTo>
                    <a:pt x="213487" y="144209"/>
                    <a:pt x="215202" y="141415"/>
                    <a:pt x="216281" y="138113"/>
                  </a:cubicBezTo>
                  <a:cubicBezTo>
                    <a:pt x="218504" y="133668"/>
                    <a:pt x="220155" y="129223"/>
                    <a:pt x="221298" y="124270"/>
                  </a:cubicBezTo>
                  <a:cubicBezTo>
                    <a:pt x="222377" y="118745"/>
                    <a:pt x="223520" y="112649"/>
                    <a:pt x="224600" y="106553"/>
                  </a:cubicBezTo>
                  <a:cubicBezTo>
                    <a:pt x="226822" y="91567"/>
                    <a:pt x="228473" y="82677"/>
                    <a:pt x="235712" y="78232"/>
                  </a:cubicBezTo>
                  <a:lnTo>
                    <a:pt x="240729" y="75438"/>
                  </a:lnTo>
                  <a:lnTo>
                    <a:pt x="245174" y="78740"/>
                  </a:lnTo>
                  <a:cubicBezTo>
                    <a:pt x="250698" y="83185"/>
                    <a:pt x="260731" y="97028"/>
                    <a:pt x="260731" y="105347"/>
                  </a:cubicBezTo>
                  <a:lnTo>
                    <a:pt x="260731" y="105918"/>
                  </a:lnTo>
                  <a:lnTo>
                    <a:pt x="260160" y="110935"/>
                  </a:lnTo>
                  <a:close/>
                  <a:moveTo>
                    <a:pt x="261239" y="75438"/>
                  </a:moveTo>
                  <a:cubicBezTo>
                    <a:pt x="256223" y="69342"/>
                    <a:pt x="249047" y="62674"/>
                    <a:pt x="240729" y="62674"/>
                  </a:cubicBezTo>
                  <a:cubicBezTo>
                    <a:pt x="239649" y="62674"/>
                    <a:pt x="238506" y="62674"/>
                    <a:pt x="237427" y="63246"/>
                  </a:cubicBezTo>
                  <a:cubicBezTo>
                    <a:pt x="216345" y="68263"/>
                    <a:pt x="213551" y="87630"/>
                    <a:pt x="210820" y="104839"/>
                  </a:cubicBezTo>
                  <a:lnTo>
                    <a:pt x="210820" y="105410"/>
                  </a:lnTo>
                  <a:cubicBezTo>
                    <a:pt x="210249" y="110427"/>
                    <a:pt x="209169" y="115951"/>
                    <a:pt x="208026" y="120968"/>
                  </a:cubicBezTo>
                  <a:cubicBezTo>
                    <a:pt x="206947" y="124841"/>
                    <a:pt x="205232" y="128715"/>
                    <a:pt x="203581" y="132588"/>
                  </a:cubicBezTo>
                  <a:cubicBezTo>
                    <a:pt x="198057" y="144780"/>
                    <a:pt x="194183" y="156972"/>
                    <a:pt x="205232" y="166434"/>
                  </a:cubicBezTo>
                  <a:cubicBezTo>
                    <a:pt x="209677" y="170307"/>
                    <a:pt x="214694" y="171958"/>
                    <a:pt x="220218" y="171958"/>
                  </a:cubicBezTo>
                  <a:cubicBezTo>
                    <a:pt x="229616" y="170879"/>
                    <a:pt x="238506" y="167513"/>
                    <a:pt x="246825" y="162497"/>
                  </a:cubicBezTo>
                  <a:cubicBezTo>
                    <a:pt x="266827" y="151384"/>
                    <a:pt x="270129" y="133096"/>
                    <a:pt x="273431" y="113157"/>
                  </a:cubicBezTo>
                  <a:lnTo>
                    <a:pt x="274003" y="109284"/>
                  </a:lnTo>
                  <a:cubicBezTo>
                    <a:pt x="276225" y="99314"/>
                    <a:pt x="268986" y="84899"/>
                    <a:pt x="261239" y="75438"/>
                  </a:cubicBezTo>
                  <a:moveTo>
                    <a:pt x="235712" y="457581"/>
                  </a:moveTo>
                  <a:cubicBezTo>
                    <a:pt x="195199" y="457581"/>
                    <a:pt x="155258" y="446469"/>
                    <a:pt x="120904" y="425387"/>
                  </a:cubicBezTo>
                  <a:lnTo>
                    <a:pt x="119253" y="424307"/>
                  </a:lnTo>
                  <a:lnTo>
                    <a:pt x="98171" y="410464"/>
                  </a:lnTo>
                  <a:lnTo>
                    <a:pt x="124270" y="409893"/>
                  </a:lnTo>
                  <a:lnTo>
                    <a:pt x="127064" y="409893"/>
                  </a:lnTo>
                  <a:cubicBezTo>
                    <a:pt x="130366" y="409321"/>
                    <a:pt x="133160" y="409321"/>
                    <a:pt x="136462" y="408242"/>
                  </a:cubicBezTo>
                  <a:cubicBezTo>
                    <a:pt x="139256" y="407670"/>
                    <a:pt x="142558" y="407162"/>
                    <a:pt x="145352" y="407162"/>
                  </a:cubicBezTo>
                  <a:cubicBezTo>
                    <a:pt x="148717" y="406591"/>
                    <a:pt x="152019" y="406591"/>
                    <a:pt x="155321" y="406591"/>
                  </a:cubicBezTo>
                  <a:lnTo>
                    <a:pt x="168656" y="406591"/>
                  </a:lnTo>
                  <a:cubicBezTo>
                    <a:pt x="171958" y="406591"/>
                    <a:pt x="175324" y="407162"/>
                    <a:pt x="179197" y="408242"/>
                  </a:cubicBezTo>
                  <a:cubicBezTo>
                    <a:pt x="183071" y="409385"/>
                    <a:pt x="187516" y="409893"/>
                    <a:pt x="191961" y="409893"/>
                  </a:cubicBezTo>
                  <a:cubicBezTo>
                    <a:pt x="194755" y="409893"/>
                    <a:pt x="197485" y="409321"/>
                    <a:pt x="200279" y="408749"/>
                  </a:cubicBezTo>
                  <a:cubicBezTo>
                    <a:pt x="218567" y="403225"/>
                    <a:pt x="226378" y="390462"/>
                    <a:pt x="231331" y="378270"/>
                  </a:cubicBezTo>
                  <a:cubicBezTo>
                    <a:pt x="233553" y="372745"/>
                    <a:pt x="234125" y="366586"/>
                    <a:pt x="232982" y="360490"/>
                  </a:cubicBezTo>
                  <a:cubicBezTo>
                    <a:pt x="232410" y="356616"/>
                    <a:pt x="232410" y="352743"/>
                    <a:pt x="233553" y="348869"/>
                  </a:cubicBezTo>
                  <a:cubicBezTo>
                    <a:pt x="237998" y="337757"/>
                    <a:pt x="244094" y="332804"/>
                    <a:pt x="254064" y="326136"/>
                  </a:cubicBezTo>
                  <a:lnTo>
                    <a:pt x="254635" y="325565"/>
                  </a:lnTo>
                  <a:lnTo>
                    <a:pt x="255207" y="324993"/>
                  </a:lnTo>
                  <a:cubicBezTo>
                    <a:pt x="260223" y="323342"/>
                    <a:pt x="265176" y="322771"/>
                    <a:pt x="270764" y="322771"/>
                  </a:cubicBezTo>
                  <a:cubicBezTo>
                    <a:pt x="282956" y="321691"/>
                    <a:pt x="294640" y="320548"/>
                    <a:pt x="299085" y="313309"/>
                  </a:cubicBezTo>
                  <a:cubicBezTo>
                    <a:pt x="303530" y="306642"/>
                    <a:pt x="304610" y="297752"/>
                    <a:pt x="302387" y="290005"/>
                  </a:cubicBezTo>
                  <a:cubicBezTo>
                    <a:pt x="299085" y="279464"/>
                    <a:pt x="291275" y="270574"/>
                    <a:pt x="280734" y="265621"/>
                  </a:cubicBezTo>
                  <a:cubicBezTo>
                    <a:pt x="277940" y="264478"/>
                    <a:pt x="274638" y="263970"/>
                    <a:pt x="271336" y="264478"/>
                  </a:cubicBezTo>
                  <a:cubicBezTo>
                    <a:pt x="266891" y="264478"/>
                    <a:pt x="263017" y="265049"/>
                    <a:pt x="258572" y="265621"/>
                  </a:cubicBezTo>
                  <a:lnTo>
                    <a:pt x="258001" y="265621"/>
                  </a:lnTo>
                  <a:cubicBezTo>
                    <a:pt x="254699" y="266192"/>
                    <a:pt x="250762" y="266192"/>
                    <a:pt x="247460" y="266700"/>
                  </a:cubicBezTo>
                  <a:lnTo>
                    <a:pt x="240792" y="266700"/>
                  </a:lnTo>
                  <a:lnTo>
                    <a:pt x="239141" y="260033"/>
                  </a:lnTo>
                  <a:cubicBezTo>
                    <a:pt x="239141" y="258953"/>
                    <a:pt x="238570" y="257239"/>
                    <a:pt x="238570" y="256731"/>
                  </a:cubicBezTo>
                  <a:cubicBezTo>
                    <a:pt x="237998" y="250635"/>
                    <a:pt x="235776" y="244539"/>
                    <a:pt x="231902" y="239522"/>
                  </a:cubicBezTo>
                  <a:lnTo>
                    <a:pt x="230251" y="237871"/>
                  </a:lnTo>
                  <a:cubicBezTo>
                    <a:pt x="225235" y="230632"/>
                    <a:pt x="218059" y="224536"/>
                    <a:pt x="209741" y="221806"/>
                  </a:cubicBezTo>
                  <a:cubicBezTo>
                    <a:pt x="208090" y="221234"/>
                    <a:pt x="205867" y="220726"/>
                    <a:pt x="203645" y="220726"/>
                  </a:cubicBezTo>
                  <a:cubicBezTo>
                    <a:pt x="198120" y="220726"/>
                    <a:pt x="193104" y="222377"/>
                    <a:pt x="188087" y="225171"/>
                  </a:cubicBezTo>
                  <a:cubicBezTo>
                    <a:pt x="187008" y="225743"/>
                    <a:pt x="185293" y="226314"/>
                    <a:pt x="184214" y="226822"/>
                  </a:cubicBezTo>
                  <a:lnTo>
                    <a:pt x="177546" y="229616"/>
                  </a:lnTo>
                  <a:lnTo>
                    <a:pt x="173673" y="223520"/>
                  </a:lnTo>
                  <a:lnTo>
                    <a:pt x="172022" y="220218"/>
                  </a:lnTo>
                  <a:cubicBezTo>
                    <a:pt x="169799" y="214122"/>
                    <a:pt x="165354" y="209106"/>
                    <a:pt x="159258" y="206375"/>
                  </a:cubicBezTo>
                  <a:lnTo>
                    <a:pt x="157607" y="205804"/>
                  </a:lnTo>
                  <a:cubicBezTo>
                    <a:pt x="153734" y="203581"/>
                    <a:pt x="149289" y="202502"/>
                    <a:pt x="144844" y="202502"/>
                  </a:cubicBezTo>
                  <a:cubicBezTo>
                    <a:pt x="142621" y="202502"/>
                    <a:pt x="139827" y="203073"/>
                    <a:pt x="137605" y="204153"/>
                  </a:cubicBezTo>
                  <a:cubicBezTo>
                    <a:pt x="130366" y="206947"/>
                    <a:pt x="128715" y="213043"/>
                    <a:pt x="128715" y="220790"/>
                  </a:cubicBezTo>
                  <a:lnTo>
                    <a:pt x="128715" y="226314"/>
                  </a:lnTo>
                  <a:lnTo>
                    <a:pt x="124270" y="228537"/>
                  </a:lnTo>
                  <a:cubicBezTo>
                    <a:pt x="110935" y="234061"/>
                    <a:pt x="96520" y="237427"/>
                    <a:pt x="82106" y="237998"/>
                  </a:cubicBezTo>
                  <a:lnTo>
                    <a:pt x="80455" y="237998"/>
                  </a:lnTo>
                  <a:lnTo>
                    <a:pt x="78804" y="237427"/>
                  </a:lnTo>
                  <a:lnTo>
                    <a:pt x="75502" y="235776"/>
                  </a:lnTo>
                  <a:lnTo>
                    <a:pt x="74930" y="235204"/>
                  </a:lnTo>
                  <a:cubicBezTo>
                    <a:pt x="72136" y="232982"/>
                    <a:pt x="68834" y="231331"/>
                    <a:pt x="65469" y="230188"/>
                  </a:cubicBezTo>
                  <a:cubicBezTo>
                    <a:pt x="50483" y="226886"/>
                    <a:pt x="36068" y="224663"/>
                    <a:pt x="21082" y="222949"/>
                  </a:cubicBezTo>
                  <a:lnTo>
                    <a:pt x="12764" y="221869"/>
                  </a:lnTo>
                  <a:lnTo>
                    <a:pt x="13907" y="213551"/>
                  </a:lnTo>
                  <a:cubicBezTo>
                    <a:pt x="26670" y="91504"/>
                    <a:pt x="135382" y="3302"/>
                    <a:pt x="257429" y="16066"/>
                  </a:cubicBezTo>
                  <a:cubicBezTo>
                    <a:pt x="306261" y="21082"/>
                    <a:pt x="352298" y="42164"/>
                    <a:pt x="387795" y="76518"/>
                  </a:cubicBezTo>
                  <a:lnTo>
                    <a:pt x="388874" y="77597"/>
                  </a:lnTo>
                  <a:lnTo>
                    <a:pt x="399415" y="86487"/>
                  </a:lnTo>
                  <a:lnTo>
                    <a:pt x="385001" y="89281"/>
                  </a:lnTo>
                  <a:cubicBezTo>
                    <a:pt x="371158" y="92583"/>
                    <a:pt x="358394" y="98743"/>
                    <a:pt x="347282" y="107569"/>
                  </a:cubicBezTo>
                  <a:cubicBezTo>
                    <a:pt x="326200" y="124206"/>
                    <a:pt x="296799" y="147511"/>
                    <a:pt x="307340" y="181928"/>
                  </a:cubicBezTo>
                  <a:cubicBezTo>
                    <a:pt x="311785" y="195771"/>
                    <a:pt x="322898" y="200787"/>
                    <a:pt x="333439" y="205232"/>
                  </a:cubicBezTo>
                  <a:cubicBezTo>
                    <a:pt x="341757" y="209106"/>
                    <a:pt x="348996" y="211899"/>
                    <a:pt x="352298" y="219647"/>
                  </a:cubicBezTo>
                  <a:cubicBezTo>
                    <a:pt x="355092" y="225743"/>
                    <a:pt x="352870" y="232982"/>
                    <a:pt x="350647" y="240729"/>
                  </a:cubicBezTo>
                  <a:cubicBezTo>
                    <a:pt x="347345" y="251270"/>
                    <a:pt x="343472" y="262890"/>
                    <a:pt x="353949" y="274003"/>
                  </a:cubicBezTo>
                  <a:cubicBezTo>
                    <a:pt x="362268" y="282321"/>
                    <a:pt x="373380" y="287338"/>
                    <a:pt x="385001" y="287338"/>
                  </a:cubicBezTo>
                  <a:cubicBezTo>
                    <a:pt x="392240" y="287338"/>
                    <a:pt x="399415" y="285687"/>
                    <a:pt x="406083" y="282893"/>
                  </a:cubicBezTo>
                  <a:cubicBezTo>
                    <a:pt x="425514" y="275717"/>
                    <a:pt x="425514" y="257366"/>
                    <a:pt x="426022" y="242380"/>
                  </a:cubicBezTo>
                  <a:cubicBezTo>
                    <a:pt x="426022" y="231839"/>
                    <a:pt x="426593" y="221298"/>
                    <a:pt x="431546" y="212979"/>
                  </a:cubicBezTo>
                  <a:cubicBezTo>
                    <a:pt x="434340" y="208534"/>
                    <a:pt x="438214" y="204661"/>
                    <a:pt x="442087" y="201359"/>
                  </a:cubicBezTo>
                  <a:lnTo>
                    <a:pt x="453200" y="191389"/>
                  </a:lnTo>
                  <a:lnTo>
                    <a:pt x="455422" y="205232"/>
                  </a:lnTo>
                  <a:lnTo>
                    <a:pt x="455422" y="206883"/>
                  </a:lnTo>
                  <a:cubicBezTo>
                    <a:pt x="456502" y="216281"/>
                    <a:pt x="457645" y="225743"/>
                    <a:pt x="457645" y="235712"/>
                  </a:cubicBezTo>
                  <a:cubicBezTo>
                    <a:pt x="457645" y="358267"/>
                    <a:pt x="358331" y="457581"/>
                    <a:pt x="235776" y="457581"/>
                  </a:cubicBezTo>
                  <a:moveTo>
                    <a:pt x="84265" y="394907"/>
                  </a:moveTo>
                  <a:lnTo>
                    <a:pt x="81471" y="394335"/>
                  </a:lnTo>
                  <a:lnTo>
                    <a:pt x="79248" y="392113"/>
                  </a:lnTo>
                  <a:cubicBezTo>
                    <a:pt x="39878" y="352743"/>
                    <a:pt x="16574" y="299466"/>
                    <a:pt x="14351" y="243459"/>
                  </a:cubicBezTo>
                  <a:lnTo>
                    <a:pt x="13780" y="233490"/>
                  </a:lnTo>
                  <a:lnTo>
                    <a:pt x="23178" y="234569"/>
                  </a:lnTo>
                  <a:cubicBezTo>
                    <a:pt x="36513" y="236220"/>
                    <a:pt x="49784" y="238443"/>
                    <a:pt x="63119" y="241237"/>
                  </a:cubicBezTo>
                  <a:cubicBezTo>
                    <a:pt x="65342" y="241808"/>
                    <a:pt x="66993" y="242888"/>
                    <a:pt x="68644" y="244031"/>
                  </a:cubicBezTo>
                  <a:cubicBezTo>
                    <a:pt x="71946" y="246824"/>
                    <a:pt x="75883" y="248476"/>
                    <a:pt x="80264" y="249047"/>
                  </a:cubicBezTo>
                  <a:lnTo>
                    <a:pt x="84138" y="249047"/>
                  </a:lnTo>
                  <a:cubicBezTo>
                    <a:pt x="95758" y="249047"/>
                    <a:pt x="129096" y="243523"/>
                    <a:pt x="139065" y="233490"/>
                  </a:cubicBezTo>
                  <a:cubicBezTo>
                    <a:pt x="141859" y="230696"/>
                    <a:pt x="143510" y="227393"/>
                    <a:pt x="144082" y="223520"/>
                  </a:cubicBezTo>
                  <a:lnTo>
                    <a:pt x="144653" y="221298"/>
                  </a:lnTo>
                  <a:lnTo>
                    <a:pt x="159068" y="218504"/>
                  </a:lnTo>
                  <a:lnTo>
                    <a:pt x="160147" y="220155"/>
                  </a:lnTo>
                  <a:cubicBezTo>
                    <a:pt x="160719" y="220726"/>
                    <a:pt x="160719" y="221806"/>
                    <a:pt x="161227" y="222377"/>
                  </a:cubicBezTo>
                  <a:lnTo>
                    <a:pt x="161798" y="222949"/>
                  </a:lnTo>
                  <a:cubicBezTo>
                    <a:pt x="164021" y="229045"/>
                    <a:pt x="169037" y="234061"/>
                    <a:pt x="174562" y="236792"/>
                  </a:cubicBezTo>
                  <a:cubicBezTo>
                    <a:pt x="176784" y="237363"/>
                    <a:pt x="179007" y="237935"/>
                    <a:pt x="181229" y="237935"/>
                  </a:cubicBezTo>
                  <a:cubicBezTo>
                    <a:pt x="186246" y="237935"/>
                    <a:pt x="191770" y="236284"/>
                    <a:pt x="196215" y="234061"/>
                  </a:cubicBezTo>
                  <a:lnTo>
                    <a:pt x="198438" y="232918"/>
                  </a:lnTo>
                  <a:lnTo>
                    <a:pt x="201232" y="229616"/>
                  </a:lnTo>
                  <a:lnTo>
                    <a:pt x="206756" y="231839"/>
                  </a:lnTo>
                  <a:cubicBezTo>
                    <a:pt x="212281" y="234061"/>
                    <a:pt x="217297" y="238506"/>
                    <a:pt x="220599" y="243459"/>
                  </a:cubicBezTo>
                  <a:lnTo>
                    <a:pt x="222250" y="245682"/>
                  </a:lnTo>
                  <a:cubicBezTo>
                    <a:pt x="224473" y="248984"/>
                    <a:pt x="225552" y="252921"/>
                    <a:pt x="225552" y="256794"/>
                  </a:cubicBezTo>
                  <a:cubicBezTo>
                    <a:pt x="226632" y="263462"/>
                    <a:pt x="227775" y="272352"/>
                    <a:pt x="237744" y="276733"/>
                  </a:cubicBezTo>
                  <a:cubicBezTo>
                    <a:pt x="241110" y="277876"/>
                    <a:pt x="244412" y="278384"/>
                    <a:pt x="247714" y="278384"/>
                  </a:cubicBezTo>
                  <a:cubicBezTo>
                    <a:pt x="252159" y="278384"/>
                    <a:pt x="256032" y="277813"/>
                    <a:pt x="260477" y="277305"/>
                  </a:cubicBezTo>
                  <a:lnTo>
                    <a:pt x="273812" y="275654"/>
                  </a:lnTo>
                  <a:lnTo>
                    <a:pt x="276035" y="276733"/>
                  </a:lnTo>
                  <a:cubicBezTo>
                    <a:pt x="282702" y="279527"/>
                    <a:pt x="287655" y="285052"/>
                    <a:pt x="289878" y="292291"/>
                  </a:cubicBezTo>
                  <a:cubicBezTo>
                    <a:pt x="290449" y="294513"/>
                    <a:pt x="290957" y="296164"/>
                    <a:pt x="290449" y="298387"/>
                  </a:cubicBezTo>
                  <a:lnTo>
                    <a:pt x="289878" y="304483"/>
                  </a:lnTo>
                  <a:lnTo>
                    <a:pt x="284353" y="305562"/>
                  </a:lnTo>
                  <a:cubicBezTo>
                    <a:pt x="279908" y="306642"/>
                    <a:pt x="274955" y="307213"/>
                    <a:pt x="270510" y="307213"/>
                  </a:cubicBezTo>
                  <a:cubicBezTo>
                    <a:pt x="262763" y="307213"/>
                    <a:pt x="254953" y="308864"/>
                    <a:pt x="247777" y="312230"/>
                  </a:cubicBezTo>
                  <a:cubicBezTo>
                    <a:pt x="236093" y="319977"/>
                    <a:pt x="227267" y="326644"/>
                    <a:pt x="221171" y="341630"/>
                  </a:cubicBezTo>
                  <a:cubicBezTo>
                    <a:pt x="218948" y="347155"/>
                    <a:pt x="218377" y="353251"/>
                    <a:pt x="219520" y="359410"/>
                  </a:cubicBezTo>
                  <a:cubicBezTo>
                    <a:pt x="220091" y="363284"/>
                    <a:pt x="220091" y="367157"/>
                    <a:pt x="218440" y="371031"/>
                  </a:cubicBezTo>
                  <a:cubicBezTo>
                    <a:pt x="212916" y="384366"/>
                    <a:pt x="206820" y="390462"/>
                    <a:pt x="196279" y="393764"/>
                  </a:cubicBezTo>
                  <a:cubicBezTo>
                    <a:pt x="194628" y="394335"/>
                    <a:pt x="192977" y="394335"/>
                    <a:pt x="191262" y="394335"/>
                  </a:cubicBezTo>
                  <a:cubicBezTo>
                    <a:pt x="188468" y="394335"/>
                    <a:pt x="185166" y="393764"/>
                    <a:pt x="182372" y="392684"/>
                  </a:cubicBezTo>
                  <a:cubicBezTo>
                    <a:pt x="177927" y="391541"/>
                    <a:pt x="174054" y="391033"/>
                    <a:pt x="169609" y="390462"/>
                  </a:cubicBezTo>
                  <a:lnTo>
                    <a:pt x="166307" y="390462"/>
                  </a:lnTo>
                  <a:cubicBezTo>
                    <a:pt x="162433" y="390462"/>
                    <a:pt x="159068" y="389890"/>
                    <a:pt x="155766" y="389890"/>
                  </a:cubicBezTo>
                  <a:cubicBezTo>
                    <a:pt x="152464" y="389890"/>
                    <a:pt x="149098" y="389890"/>
                    <a:pt x="145225" y="390462"/>
                  </a:cubicBezTo>
                  <a:cubicBezTo>
                    <a:pt x="141923" y="391033"/>
                    <a:pt x="137986" y="391033"/>
                    <a:pt x="134684" y="392113"/>
                  </a:cubicBezTo>
                  <a:cubicBezTo>
                    <a:pt x="132461" y="392684"/>
                    <a:pt x="129667" y="393192"/>
                    <a:pt x="126365" y="393192"/>
                  </a:cubicBezTo>
                  <a:cubicBezTo>
                    <a:pt x="120841" y="393764"/>
                    <a:pt x="115824" y="394335"/>
                    <a:pt x="110300" y="394335"/>
                  </a:cubicBezTo>
                  <a:cubicBezTo>
                    <a:pt x="100902" y="396558"/>
                    <a:pt x="92583" y="395986"/>
                    <a:pt x="84265" y="394907"/>
                  </a:cubicBezTo>
                  <a:moveTo>
                    <a:pt x="405448" y="99822"/>
                  </a:moveTo>
                  <a:lnTo>
                    <a:pt x="410464" y="98743"/>
                  </a:lnTo>
                  <a:lnTo>
                    <a:pt x="413258" y="102616"/>
                  </a:lnTo>
                  <a:cubicBezTo>
                    <a:pt x="428816" y="123698"/>
                    <a:pt x="441008" y="147003"/>
                    <a:pt x="448755" y="172530"/>
                  </a:cubicBezTo>
                  <a:lnTo>
                    <a:pt x="450406" y="178054"/>
                  </a:lnTo>
                  <a:lnTo>
                    <a:pt x="445389" y="181356"/>
                  </a:lnTo>
                  <a:cubicBezTo>
                    <a:pt x="445389" y="181356"/>
                    <a:pt x="443738" y="182499"/>
                    <a:pt x="443167" y="183007"/>
                  </a:cubicBezTo>
                  <a:cubicBezTo>
                    <a:pt x="433769" y="189103"/>
                    <a:pt x="425958" y="196850"/>
                    <a:pt x="419291" y="205740"/>
                  </a:cubicBezTo>
                  <a:cubicBezTo>
                    <a:pt x="412052" y="217361"/>
                    <a:pt x="411544" y="231267"/>
                    <a:pt x="411544" y="242380"/>
                  </a:cubicBezTo>
                  <a:cubicBezTo>
                    <a:pt x="410972" y="256223"/>
                    <a:pt x="410972" y="266256"/>
                    <a:pt x="400431" y="270129"/>
                  </a:cubicBezTo>
                  <a:cubicBezTo>
                    <a:pt x="395415" y="272352"/>
                    <a:pt x="389890" y="273431"/>
                    <a:pt x="384366" y="273431"/>
                  </a:cubicBezTo>
                  <a:cubicBezTo>
                    <a:pt x="376619" y="273431"/>
                    <a:pt x="368808" y="270129"/>
                    <a:pt x="363284" y="264541"/>
                  </a:cubicBezTo>
                  <a:cubicBezTo>
                    <a:pt x="358839" y="259524"/>
                    <a:pt x="360490" y="253429"/>
                    <a:pt x="363284" y="245110"/>
                  </a:cubicBezTo>
                  <a:cubicBezTo>
                    <a:pt x="366078" y="235712"/>
                    <a:pt x="369380" y="225679"/>
                    <a:pt x="364363" y="214630"/>
                  </a:cubicBezTo>
                  <a:cubicBezTo>
                    <a:pt x="358839" y="201867"/>
                    <a:pt x="348298" y="197422"/>
                    <a:pt x="338265" y="192977"/>
                  </a:cubicBezTo>
                  <a:cubicBezTo>
                    <a:pt x="328295" y="188532"/>
                    <a:pt x="322199" y="185738"/>
                    <a:pt x="319977" y="177991"/>
                  </a:cubicBezTo>
                  <a:cubicBezTo>
                    <a:pt x="312738" y="154115"/>
                    <a:pt x="330518" y="137478"/>
                    <a:pt x="354902" y="118618"/>
                  </a:cubicBezTo>
                  <a:cubicBezTo>
                    <a:pt x="372110" y="105283"/>
                    <a:pt x="385953" y="102553"/>
                    <a:pt x="405384" y="99759"/>
                  </a:cubicBezTo>
                  <a:moveTo>
                    <a:pt x="235712" y="0"/>
                  </a:moveTo>
                  <a:cubicBezTo>
                    <a:pt x="105347" y="0"/>
                    <a:pt x="0" y="105410"/>
                    <a:pt x="0" y="235712"/>
                  </a:cubicBezTo>
                  <a:cubicBezTo>
                    <a:pt x="0" y="366014"/>
                    <a:pt x="105410" y="471424"/>
                    <a:pt x="235712" y="471424"/>
                  </a:cubicBezTo>
                  <a:cubicBezTo>
                    <a:pt x="366014" y="471424"/>
                    <a:pt x="471424" y="366014"/>
                    <a:pt x="471424" y="235712"/>
                  </a:cubicBezTo>
                  <a:cubicBezTo>
                    <a:pt x="471424" y="105410"/>
                    <a:pt x="366014" y="0"/>
                    <a:pt x="235712" y="0"/>
                  </a:cubicBezTo>
                </a:path>
              </a:pathLst>
            </a:custGeom>
            <a:solidFill>
              <a:srgbClr val="003057"/>
            </a:solidFill>
            <a:ln w="6350" cap="flat">
              <a:noFill/>
              <a:prstDash val="solid"/>
              <a:miter/>
            </a:ln>
          </p:spPr>
          <p:txBody>
            <a:bodyPr rtlCol="0" anchor="ctr"/>
            <a:lstStyle/>
            <a:p>
              <a:endParaRPr lang="en-GB"/>
            </a:p>
          </p:txBody>
        </p:sp>
        <p:sp>
          <p:nvSpPr>
            <p:cNvPr id="110" name="Figura a mano libera: forma 109">
              <a:extLst>
                <a:ext uri="{FF2B5EF4-FFF2-40B4-BE49-F238E27FC236}">
                  <a16:creationId xmlns:a16="http://schemas.microsoft.com/office/drawing/2014/main" id="{BCF2C92F-70FE-9AEC-E11A-0A01FE5F1925}"/>
                </a:ext>
              </a:extLst>
            </p:cNvPr>
            <p:cNvSpPr/>
            <p:nvPr/>
          </p:nvSpPr>
          <p:spPr>
            <a:xfrm>
              <a:off x="4687696" y="4228147"/>
              <a:ext cx="471424" cy="471424"/>
            </a:xfrm>
            <a:custGeom>
              <a:avLst/>
              <a:gdLst>
                <a:gd name="connsiteX0" fmla="*/ 260096 w 471424"/>
                <a:gd name="connsiteY0" fmla="*/ 110935 h 471424"/>
                <a:gd name="connsiteX1" fmla="*/ 239586 w 471424"/>
                <a:gd name="connsiteY1" fmla="*/ 150305 h 471424"/>
                <a:gd name="connsiteX2" fmla="*/ 220726 w 471424"/>
                <a:gd name="connsiteY2" fmla="*/ 158052 h 471424"/>
                <a:gd name="connsiteX3" fmla="*/ 209614 w 471424"/>
                <a:gd name="connsiteY3" fmla="*/ 158052 h 471424"/>
                <a:gd name="connsiteX4" fmla="*/ 212408 w 471424"/>
                <a:gd name="connsiteY4" fmla="*/ 147511 h 471424"/>
                <a:gd name="connsiteX5" fmla="*/ 216281 w 471424"/>
                <a:gd name="connsiteY5" fmla="*/ 138113 h 471424"/>
                <a:gd name="connsiteX6" fmla="*/ 221298 w 471424"/>
                <a:gd name="connsiteY6" fmla="*/ 124270 h 471424"/>
                <a:gd name="connsiteX7" fmla="*/ 224600 w 471424"/>
                <a:gd name="connsiteY7" fmla="*/ 106553 h 471424"/>
                <a:gd name="connsiteX8" fmla="*/ 235712 w 471424"/>
                <a:gd name="connsiteY8" fmla="*/ 78232 h 471424"/>
                <a:gd name="connsiteX9" fmla="*/ 240729 w 471424"/>
                <a:gd name="connsiteY9" fmla="*/ 75438 h 471424"/>
                <a:gd name="connsiteX10" fmla="*/ 245174 w 471424"/>
                <a:gd name="connsiteY10" fmla="*/ 78740 h 471424"/>
                <a:gd name="connsiteX11" fmla="*/ 260731 w 471424"/>
                <a:gd name="connsiteY11" fmla="*/ 105347 h 471424"/>
                <a:gd name="connsiteX12" fmla="*/ 260731 w 471424"/>
                <a:gd name="connsiteY12" fmla="*/ 105918 h 471424"/>
                <a:gd name="connsiteX13" fmla="*/ 260160 w 471424"/>
                <a:gd name="connsiteY13" fmla="*/ 110935 h 471424"/>
                <a:gd name="connsiteX14" fmla="*/ 261239 w 471424"/>
                <a:gd name="connsiteY14" fmla="*/ 75438 h 471424"/>
                <a:gd name="connsiteX15" fmla="*/ 240729 w 471424"/>
                <a:gd name="connsiteY15" fmla="*/ 62674 h 471424"/>
                <a:gd name="connsiteX16" fmla="*/ 237427 w 471424"/>
                <a:gd name="connsiteY16" fmla="*/ 63246 h 471424"/>
                <a:gd name="connsiteX17" fmla="*/ 210820 w 471424"/>
                <a:gd name="connsiteY17" fmla="*/ 104839 h 471424"/>
                <a:gd name="connsiteX18" fmla="*/ 210820 w 471424"/>
                <a:gd name="connsiteY18" fmla="*/ 105410 h 471424"/>
                <a:gd name="connsiteX19" fmla="*/ 208026 w 471424"/>
                <a:gd name="connsiteY19" fmla="*/ 120968 h 471424"/>
                <a:gd name="connsiteX20" fmla="*/ 203581 w 471424"/>
                <a:gd name="connsiteY20" fmla="*/ 132588 h 471424"/>
                <a:gd name="connsiteX21" fmla="*/ 205232 w 471424"/>
                <a:gd name="connsiteY21" fmla="*/ 166434 h 471424"/>
                <a:gd name="connsiteX22" fmla="*/ 220218 w 471424"/>
                <a:gd name="connsiteY22" fmla="*/ 171958 h 471424"/>
                <a:gd name="connsiteX23" fmla="*/ 246825 w 471424"/>
                <a:gd name="connsiteY23" fmla="*/ 162497 h 471424"/>
                <a:gd name="connsiteX24" fmla="*/ 273431 w 471424"/>
                <a:gd name="connsiteY24" fmla="*/ 113157 h 471424"/>
                <a:gd name="connsiteX25" fmla="*/ 274003 w 471424"/>
                <a:gd name="connsiteY25" fmla="*/ 109284 h 471424"/>
                <a:gd name="connsiteX26" fmla="*/ 261239 w 471424"/>
                <a:gd name="connsiteY26" fmla="*/ 75438 h 471424"/>
                <a:gd name="connsiteX27" fmla="*/ 235712 w 471424"/>
                <a:gd name="connsiteY27" fmla="*/ 457581 h 471424"/>
                <a:gd name="connsiteX28" fmla="*/ 120904 w 471424"/>
                <a:gd name="connsiteY28" fmla="*/ 425387 h 471424"/>
                <a:gd name="connsiteX29" fmla="*/ 119253 w 471424"/>
                <a:gd name="connsiteY29" fmla="*/ 424307 h 471424"/>
                <a:gd name="connsiteX30" fmla="*/ 98171 w 471424"/>
                <a:gd name="connsiteY30" fmla="*/ 410464 h 471424"/>
                <a:gd name="connsiteX31" fmla="*/ 124270 w 471424"/>
                <a:gd name="connsiteY31" fmla="*/ 409893 h 471424"/>
                <a:gd name="connsiteX32" fmla="*/ 127064 w 471424"/>
                <a:gd name="connsiteY32" fmla="*/ 409893 h 471424"/>
                <a:gd name="connsiteX33" fmla="*/ 136462 w 471424"/>
                <a:gd name="connsiteY33" fmla="*/ 408242 h 471424"/>
                <a:gd name="connsiteX34" fmla="*/ 145352 w 471424"/>
                <a:gd name="connsiteY34" fmla="*/ 407162 h 471424"/>
                <a:gd name="connsiteX35" fmla="*/ 155321 w 471424"/>
                <a:gd name="connsiteY35" fmla="*/ 406591 h 471424"/>
                <a:gd name="connsiteX36" fmla="*/ 168656 w 471424"/>
                <a:gd name="connsiteY36" fmla="*/ 406591 h 471424"/>
                <a:gd name="connsiteX37" fmla="*/ 179197 w 471424"/>
                <a:gd name="connsiteY37" fmla="*/ 408242 h 471424"/>
                <a:gd name="connsiteX38" fmla="*/ 191961 w 471424"/>
                <a:gd name="connsiteY38" fmla="*/ 409893 h 471424"/>
                <a:gd name="connsiteX39" fmla="*/ 200279 w 471424"/>
                <a:gd name="connsiteY39" fmla="*/ 408749 h 471424"/>
                <a:gd name="connsiteX40" fmla="*/ 231331 w 471424"/>
                <a:gd name="connsiteY40" fmla="*/ 378270 h 471424"/>
                <a:gd name="connsiteX41" fmla="*/ 232982 w 471424"/>
                <a:gd name="connsiteY41" fmla="*/ 360490 h 471424"/>
                <a:gd name="connsiteX42" fmla="*/ 233553 w 471424"/>
                <a:gd name="connsiteY42" fmla="*/ 348869 h 471424"/>
                <a:gd name="connsiteX43" fmla="*/ 254064 w 471424"/>
                <a:gd name="connsiteY43" fmla="*/ 326136 h 471424"/>
                <a:gd name="connsiteX44" fmla="*/ 254635 w 471424"/>
                <a:gd name="connsiteY44" fmla="*/ 325565 h 471424"/>
                <a:gd name="connsiteX45" fmla="*/ 255207 w 471424"/>
                <a:gd name="connsiteY45" fmla="*/ 324993 h 471424"/>
                <a:gd name="connsiteX46" fmla="*/ 270764 w 471424"/>
                <a:gd name="connsiteY46" fmla="*/ 322771 h 471424"/>
                <a:gd name="connsiteX47" fmla="*/ 299085 w 471424"/>
                <a:gd name="connsiteY47" fmla="*/ 313309 h 471424"/>
                <a:gd name="connsiteX48" fmla="*/ 302387 w 471424"/>
                <a:gd name="connsiteY48" fmla="*/ 290005 h 471424"/>
                <a:gd name="connsiteX49" fmla="*/ 280734 w 471424"/>
                <a:gd name="connsiteY49" fmla="*/ 265621 h 471424"/>
                <a:gd name="connsiteX50" fmla="*/ 271336 w 471424"/>
                <a:gd name="connsiteY50" fmla="*/ 264478 h 471424"/>
                <a:gd name="connsiteX51" fmla="*/ 258572 w 471424"/>
                <a:gd name="connsiteY51" fmla="*/ 265621 h 471424"/>
                <a:gd name="connsiteX52" fmla="*/ 258001 w 471424"/>
                <a:gd name="connsiteY52" fmla="*/ 265621 h 471424"/>
                <a:gd name="connsiteX53" fmla="*/ 247460 w 471424"/>
                <a:gd name="connsiteY53" fmla="*/ 266700 h 471424"/>
                <a:gd name="connsiteX54" fmla="*/ 240792 w 471424"/>
                <a:gd name="connsiteY54" fmla="*/ 266700 h 471424"/>
                <a:gd name="connsiteX55" fmla="*/ 239141 w 471424"/>
                <a:gd name="connsiteY55" fmla="*/ 260033 h 471424"/>
                <a:gd name="connsiteX56" fmla="*/ 238570 w 471424"/>
                <a:gd name="connsiteY56" fmla="*/ 256731 h 471424"/>
                <a:gd name="connsiteX57" fmla="*/ 231902 w 471424"/>
                <a:gd name="connsiteY57" fmla="*/ 239522 h 471424"/>
                <a:gd name="connsiteX58" fmla="*/ 230251 w 471424"/>
                <a:gd name="connsiteY58" fmla="*/ 237871 h 471424"/>
                <a:gd name="connsiteX59" fmla="*/ 209741 w 471424"/>
                <a:gd name="connsiteY59" fmla="*/ 221806 h 471424"/>
                <a:gd name="connsiteX60" fmla="*/ 203645 w 471424"/>
                <a:gd name="connsiteY60" fmla="*/ 220726 h 471424"/>
                <a:gd name="connsiteX61" fmla="*/ 188087 w 471424"/>
                <a:gd name="connsiteY61" fmla="*/ 225171 h 471424"/>
                <a:gd name="connsiteX62" fmla="*/ 184214 w 471424"/>
                <a:gd name="connsiteY62" fmla="*/ 226822 h 471424"/>
                <a:gd name="connsiteX63" fmla="*/ 177546 w 471424"/>
                <a:gd name="connsiteY63" fmla="*/ 229616 h 471424"/>
                <a:gd name="connsiteX64" fmla="*/ 173673 w 471424"/>
                <a:gd name="connsiteY64" fmla="*/ 223520 h 471424"/>
                <a:gd name="connsiteX65" fmla="*/ 172022 w 471424"/>
                <a:gd name="connsiteY65" fmla="*/ 220218 h 471424"/>
                <a:gd name="connsiteX66" fmla="*/ 159258 w 471424"/>
                <a:gd name="connsiteY66" fmla="*/ 206375 h 471424"/>
                <a:gd name="connsiteX67" fmla="*/ 157607 w 471424"/>
                <a:gd name="connsiteY67" fmla="*/ 205804 h 471424"/>
                <a:gd name="connsiteX68" fmla="*/ 144844 w 471424"/>
                <a:gd name="connsiteY68" fmla="*/ 202502 h 471424"/>
                <a:gd name="connsiteX69" fmla="*/ 137605 w 471424"/>
                <a:gd name="connsiteY69" fmla="*/ 204153 h 471424"/>
                <a:gd name="connsiteX70" fmla="*/ 128715 w 471424"/>
                <a:gd name="connsiteY70" fmla="*/ 220790 h 471424"/>
                <a:gd name="connsiteX71" fmla="*/ 128715 w 471424"/>
                <a:gd name="connsiteY71" fmla="*/ 226314 h 471424"/>
                <a:gd name="connsiteX72" fmla="*/ 124270 w 471424"/>
                <a:gd name="connsiteY72" fmla="*/ 228537 h 471424"/>
                <a:gd name="connsiteX73" fmla="*/ 82106 w 471424"/>
                <a:gd name="connsiteY73" fmla="*/ 237998 h 471424"/>
                <a:gd name="connsiteX74" fmla="*/ 80455 w 471424"/>
                <a:gd name="connsiteY74" fmla="*/ 237998 h 471424"/>
                <a:gd name="connsiteX75" fmla="*/ 78804 w 471424"/>
                <a:gd name="connsiteY75" fmla="*/ 237427 h 471424"/>
                <a:gd name="connsiteX76" fmla="*/ 75502 w 471424"/>
                <a:gd name="connsiteY76" fmla="*/ 235776 h 471424"/>
                <a:gd name="connsiteX77" fmla="*/ 74930 w 471424"/>
                <a:gd name="connsiteY77" fmla="*/ 235204 h 471424"/>
                <a:gd name="connsiteX78" fmla="*/ 65469 w 471424"/>
                <a:gd name="connsiteY78" fmla="*/ 230188 h 471424"/>
                <a:gd name="connsiteX79" fmla="*/ 21082 w 471424"/>
                <a:gd name="connsiteY79" fmla="*/ 222949 h 471424"/>
                <a:gd name="connsiteX80" fmla="*/ 12764 w 471424"/>
                <a:gd name="connsiteY80" fmla="*/ 221869 h 471424"/>
                <a:gd name="connsiteX81" fmla="*/ 13907 w 471424"/>
                <a:gd name="connsiteY81" fmla="*/ 213551 h 471424"/>
                <a:gd name="connsiteX82" fmla="*/ 257429 w 471424"/>
                <a:gd name="connsiteY82" fmla="*/ 16066 h 471424"/>
                <a:gd name="connsiteX83" fmla="*/ 387795 w 471424"/>
                <a:gd name="connsiteY83" fmla="*/ 76518 h 471424"/>
                <a:gd name="connsiteX84" fmla="*/ 388874 w 471424"/>
                <a:gd name="connsiteY84" fmla="*/ 77597 h 471424"/>
                <a:gd name="connsiteX85" fmla="*/ 399415 w 471424"/>
                <a:gd name="connsiteY85" fmla="*/ 86487 h 471424"/>
                <a:gd name="connsiteX86" fmla="*/ 385001 w 471424"/>
                <a:gd name="connsiteY86" fmla="*/ 89281 h 471424"/>
                <a:gd name="connsiteX87" fmla="*/ 347282 w 471424"/>
                <a:gd name="connsiteY87" fmla="*/ 107569 h 471424"/>
                <a:gd name="connsiteX88" fmla="*/ 307340 w 471424"/>
                <a:gd name="connsiteY88" fmla="*/ 181928 h 471424"/>
                <a:gd name="connsiteX89" fmla="*/ 333439 w 471424"/>
                <a:gd name="connsiteY89" fmla="*/ 205232 h 471424"/>
                <a:gd name="connsiteX90" fmla="*/ 352298 w 471424"/>
                <a:gd name="connsiteY90" fmla="*/ 219647 h 471424"/>
                <a:gd name="connsiteX91" fmla="*/ 350647 w 471424"/>
                <a:gd name="connsiteY91" fmla="*/ 240729 h 471424"/>
                <a:gd name="connsiteX92" fmla="*/ 353949 w 471424"/>
                <a:gd name="connsiteY92" fmla="*/ 274003 h 471424"/>
                <a:gd name="connsiteX93" fmla="*/ 385001 w 471424"/>
                <a:gd name="connsiteY93" fmla="*/ 287338 h 471424"/>
                <a:gd name="connsiteX94" fmla="*/ 406083 w 471424"/>
                <a:gd name="connsiteY94" fmla="*/ 282893 h 471424"/>
                <a:gd name="connsiteX95" fmla="*/ 426022 w 471424"/>
                <a:gd name="connsiteY95" fmla="*/ 242380 h 471424"/>
                <a:gd name="connsiteX96" fmla="*/ 431546 w 471424"/>
                <a:gd name="connsiteY96" fmla="*/ 212979 h 471424"/>
                <a:gd name="connsiteX97" fmla="*/ 442087 w 471424"/>
                <a:gd name="connsiteY97" fmla="*/ 201359 h 471424"/>
                <a:gd name="connsiteX98" fmla="*/ 453200 w 471424"/>
                <a:gd name="connsiteY98" fmla="*/ 191389 h 471424"/>
                <a:gd name="connsiteX99" fmla="*/ 455422 w 471424"/>
                <a:gd name="connsiteY99" fmla="*/ 205232 h 471424"/>
                <a:gd name="connsiteX100" fmla="*/ 455422 w 471424"/>
                <a:gd name="connsiteY100" fmla="*/ 206883 h 471424"/>
                <a:gd name="connsiteX101" fmla="*/ 457645 w 471424"/>
                <a:gd name="connsiteY101" fmla="*/ 235712 h 471424"/>
                <a:gd name="connsiteX102" fmla="*/ 235776 w 471424"/>
                <a:gd name="connsiteY102" fmla="*/ 457581 h 471424"/>
                <a:gd name="connsiteX103" fmla="*/ 84265 w 471424"/>
                <a:gd name="connsiteY103" fmla="*/ 394907 h 471424"/>
                <a:gd name="connsiteX104" fmla="*/ 81471 w 471424"/>
                <a:gd name="connsiteY104" fmla="*/ 394335 h 471424"/>
                <a:gd name="connsiteX105" fmla="*/ 79248 w 471424"/>
                <a:gd name="connsiteY105" fmla="*/ 392113 h 471424"/>
                <a:gd name="connsiteX106" fmla="*/ 14351 w 471424"/>
                <a:gd name="connsiteY106" fmla="*/ 243459 h 471424"/>
                <a:gd name="connsiteX107" fmla="*/ 13780 w 471424"/>
                <a:gd name="connsiteY107" fmla="*/ 233490 h 471424"/>
                <a:gd name="connsiteX108" fmla="*/ 23178 w 471424"/>
                <a:gd name="connsiteY108" fmla="*/ 234569 h 471424"/>
                <a:gd name="connsiteX109" fmla="*/ 63119 w 471424"/>
                <a:gd name="connsiteY109" fmla="*/ 241237 h 471424"/>
                <a:gd name="connsiteX110" fmla="*/ 68644 w 471424"/>
                <a:gd name="connsiteY110" fmla="*/ 244031 h 471424"/>
                <a:gd name="connsiteX111" fmla="*/ 80264 w 471424"/>
                <a:gd name="connsiteY111" fmla="*/ 249047 h 471424"/>
                <a:gd name="connsiteX112" fmla="*/ 84138 w 471424"/>
                <a:gd name="connsiteY112" fmla="*/ 249047 h 471424"/>
                <a:gd name="connsiteX113" fmla="*/ 139065 w 471424"/>
                <a:gd name="connsiteY113" fmla="*/ 233490 h 471424"/>
                <a:gd name="connsiteX114" fmla="*/ 144082 w 471424"/>
                <a:gd name="connsiteY114" fmla="*/ 223520 h 471424"/>
                <a:gd name="connsiteX115" fmla="*/ 144653 w 471424"/>
                <a:gd name="connsiteY115" fmla="*/ 221298 h 471424"/>
                <a:gd name="connsiteX116" fmla="*/ 159068 w 471424"/>
                <a:gd name="connsiteY116" fmla="*/ 218504 h 471424"/>
                <a:gd name="connsiteX117" fmla="*/ 160147 w 471424"/>
                <a:gd name="connsiteY117" fmla="*/ 220155 h 471424"/>
                <a:gd name="connsiteX118" fmla="*/ 161227 w 471424"/>
                <a:gd name="connsiteY118" fmla="*/ 222377 h 471424"/>
                <a:gd name="connsiteX119" fmla="*/ 161798 w 471424"/>
                <a:gd name="connsiteY119" fmla="*/ 222949 h 471424"/>
                <a:gd name="connsiteX120" fmla="*/ 174562 w 471424"/>
                <a:gd name="connsiteY120" fmla="*/ 236792 h 471424"/>
                <a:gd name="connsiteX121" fmla="*/ 181229 w 471424"/>
                <a:gd name="connsiteY121" fmla="*/ 237935 h 471424"/>
                <a:gd name="connsiteX122" fmla="*/ 196215 w 471424"/>
                <a:gd name="connsiteY122" fmla="*/ 234061 h 471424"/>
                <a:gd name="connsiteX123" fmla="*/ 198438 w 471424"/>
                <a:gd name="connsiteY123" fmla="*/ 232918 h 471424"/>
                <a:gd name="connsiteX124" fmla="*/ 201232 w 471424"/>
                <a:gd name="connsiteY124" fmla="*/ 229616 h 471424"/>
                <a:gd name="connsiteX125" fmla="*/ 206756 w 471424"/>
                <a:gd name="connsiteY125" fmla="*/ 231839 h 471424"/>
                <a:gd name="connsiteX126" fmla="*/ 220599 w 471424"/>
                <a:gd name="connsiteY126" fmla="*/ 243459 h 471424"/>
                <a:gd name="connsiteX127" fmla="*/ 222250 w 471424"/>
                <a:gd name="connsiteY127" fmla="*/ 245682 h 471424"/>
                <a:gd name="connsiteX128" fmla="*/ 225552 w 471424"/>
                <a:gd name="connsiteY128" fmla="*/ 256794 h 471424"/>
                <a:gd name="connsiteX129" fmla="*/ 237744 w 471424"/>
                <a:gd name="connsiteY129" fmla="*/ 276733 h 471424"/>
                <a:gd name="connsiteX130" fmla="*/ 247714 w 471424"/>
                <a:gd name="connsiteY130" fmla="*/ 278384 h 471424"/>
                <a:gd name="connsiteX131" fmla="*/ 260477 w 471424"/>
                <a:gd name="connsiteY131" fmla="*/ 277305 h 471424"/>
                <a:gd name="connsiteX132" fmla="*/ 273812 w 471424"/>
                <a:gd name="connsiteY132" fmla="*/ 275654 h 471424"/>
                <a:gd name="connsiteX133" fmla="*/ 276035 w 471424"/>
                <a:gd name="connsiteY133" fmla="*/ 276733 h 471424"/>
                <a:gd name="connsiteX134" fmla="*/ 289878 w 471424"/>
                <a:gd name="connsiteY134" fmla="*/ 292291 h 471424"/>
                <a:gd name="connsiteX135" fmla="*/ 290449 w 471424"/>
                <a:gd name="connsiteY135" fmla="*/ 298387 h 471424"/>
                <a:gd name="connsiteX136" fmla="*/ 289878 w 471424"/>
                <a:gd name="connsiteY136" fmla="*/ 304483 h 471424"/>
                <a:gd name="connsiteX137" fmla="*/ 284353 w 471424"/>
                <a:gd name="connsiteY137" fmla="*/ 305562 h 471424"/>
                <a:gd name="connsiteX138" fmla="*/ 270510 w 471424"/>
                <a:gd name="connsiteY138" fmla="*/ 307213 h 471424"/>
                <a:gd name="connsiteX139" fmla="*/ 247777 w 471424"/>
                <a:gd name="connsiteY139" fmla="*/ 312230 h 471424"/>
                <a:gd name="connsiteX140" fmla="*/ 221171 w 471424"/>
                <a:gd name="connsiteY140" fmla="*/ 341630 h 471424"/>
                <a:gd name="connsiteX141" fmla="*/ 219520 w 471424"/>
                <a:gd name="connsiteY141" fmla="*/ 359410 h 471424"/>
                <a:gd name="connsiteX142" fmla="*/ 218440 w 471424"/>
                <a:gd name="connsiteY142" fmla="*/ 371031 h 471424"/>
                <a:gd name="connsiteX143" fmla="*/ 196279 w 471424"/>
                <a:gd name="connsiteY143" fmla="*/ 393764 h 471424"/>
                <a:gd name="connsiteX144" fmla="*/ 191262 w 471424"/>
                <a:gd name="connsiteY144" fmla="*/ 394335 h 471424"/>
                <a:gd name="connsiteX145" fmla="*/ 182372 w 471424"/>
                <a:gd name="connsiteY145" fmla="*/ 392684 h 471424"/>
                <a:gd name="connsiteX146" fmla="*/ 169609 w 471424"/>
                <a:gd name="connsiteY146" fmla="*/ 390462 h 471424"/>
                <a:gd name="connsiteX147" fmla="*/ 166307 w 471424"/>
                <a:gd name="connsiteY147" fmla="*/ 390462 h 471424"/>
                <a:gd name="connsiteX148" fmla="*/ 155766 w 471424"/>
                <a:gd name="connsiteY148" fmla="*/ 389890 h 471424"/>
                <a:gd name="connsiteX149" fmla="*/ 145225 w 471424"/>
                <a:gd name="connsiteY149" fmla="*/ 390462 h 471424"/>
                <a:gd name="connsiteX150" fmla="*/ 134684 w 471424"/>
                <a:gd name="connsiteY150" fmla="*/ 392113 h 471424"/>
                <a:gd name="connsiteX151" fmla="*/ 126365 w 471424"/>
                <a:gd name="connsiteY151" fmla="*/ 393192 h 471424"/>
                <a:gd name="connsiteX152" fmla="*/ 110300 w 471424"/>
                <a:gd name="connsiteY152" fmla="*/ 394335 h 471424"/>
                <a:gd name="connsiteX153" fmla="*/ 84265 w 471424"/>
                <a:gd name="connsiteY153" fmla="*/ 394907 h 471424"/>
                <a:gd name="connsiteX154" fmla="*/ 405448 w 471424"/>
                <a:gd name="connsiteY154" fmla="*/ 99822 h 471424"/>
                <a:gd name="connsiteX155" fmla="*/ 410464 w 471424"/>
                <a:gd name="connsiteY155" fmla="*/ 98743 h 471424"/>
                <a:gd name="connsiteX156" fmla="*/ 413258 w 471424"/>
                <a:gd name="connsiteY156" fmla="*/ 102616 h 471424"/>
                <a:gd name="connsiteX157" fmla="*/ 448755 w 471424"/>
                <a:gd name="connsiteY157" fmla="*/ 172530 h 471424"/>
                <a:gd name="connsiteX158" fmla="*/ 450406 w 471424"/>
                <a:gd name="connsiteY158" fmla="*/ 178054 h 471424"/>
                <a:gd name="connsiteX159" fmla="*/ 445389 w 471424"/>
                <a:gd name="connsiteY159" fmla="*/ 181356 h 471424"/>
                <a:gd name="connsiteX160" fmla="*/ 443167 w 471424"/>
                <a:gd name="connsiteY160" fmla="*/ 183007 h 471424"/>
                <a:gd name="connsiteX161" fmla="*/ 419291 w 471424"/>
                <a:gd name="connsiteY161" fmla="*/ 205740 h 471424"/>
                <a:gd name="connsiteX162" fmla="*/ 411544 w 471424"/>
                <a:gd name="connsiteY162" fmla="*/ 242380 h 471424"/>
                <a:gd name="connsiteX163" fmla="*/ 400431 w 471424"/>
                <a:gd name="connsiteY163" fmla="*/ 270129 h 471424"/>
                <a:gd name="connsiteX164" fmla="*/ 384366 w 471424"/>
                <a:gd name="connsiteY164" fmla="*/ 273431 h 471424"/>
                <a:gd name="connsiteX165" fmla="*/ 363284 w 471424"/>
                <a:gd name="connsiteY165" fmla="*/ 264541 h 471424"/>
                <a:gd name="connsiteX166" fmla="*/ 363284 w 471424"/>
                <a:gd name="connsiteY166" fmla="*/ 245110 h 471424"/>
                <a:gd name="connsiteX167" fmla="*/ 364363 w 471424"/>
                <a:gd name="connsiteY167" fmla="*/ 214630 h 471424"/>
                <a:gd name="connsiteX168" fmla="*/ 338265 w 471424"/>
                <a:gd name="connsiteY168" fmla="*/ 192977 h 471424"/>
                <a:gd name="connsiteX169" fmla="*/ 319977 w 471424"/>
                <a:gd name="connsiteY169" fmla="*/ 177991 h 471424"/>
                <a:gd name="connsiteX170" fmla="*/ 354902 w 471424"/>
                <a:gd name="connsiteY170" fmla="*/ 118618 h 471424"/>
                <a:gd name="connsiteX171" fmla="*/ 405384 w 471424"/>
                <a:gd name="connsiteY171" fmla="*/ 99759 h 471424"/>
                <a:gd name="connsiteX172" fmla="*/ 235712 w 471424"/>
                <a:gd name="connsiteY172" fmla="*/ 0 h 471424"/>
                <a:gd name="connsiteX173" fmla="*/ 0 w 471424"/>
                <a:gd name="connsiteY173" fmla="*/ 235712 h 471424"/>
                <a:gd name="connsiteX174" fmla="*/ 235712 w 471424"/>
                <a:gd name="connsiteY174" fmla="*/ 471424 h 471424"/>
                <a:gd name="connsiteX175" fmla="*/ 471424 w 471424"/>
                <a:gd name="connsiteY175" fmla="*/ 235712 h 471424"/>
                <a:gd name="connsiteX176" fmla="*/ 235712 w 471424"/>
                <a:gd name="connsiteY176" fmla="*/ 0 h 47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Lst>
              <a:rect l="l" t="t" r="r" b="b"/>
              <a:pathLst>
                <a:path w="471424" h="471424">
                  <a:moveTo>
                    <a:pt x="260096" y="110935"/>
                  </a:moveTo>
                  <a:cubicBezTo>
                    <a:pt x="257302" y="128651"/>
                    <a:pt x="254572" y="142558"/>
                    <a:pt x="239586" y="150305"/>
                  </a:cubicBezTo>
                  <a:cubicBezTo>
                    <a:pt x="234061" y="154178"/>
                    <a:pt x="227394" y="156972"/>
                    <a:pt x="220726" y="158052"/>
                  </a:cubicBezTo>
                  <a:lnTo>
                    <a:pt x="209614" y="158052"/>
                  </a:lnTo>
                  <a:lnTo>
                    <a:pt x="212408" y="147511"/>
                  </a:lnTo>
                  <a:cubicBezTo>
                    <a:pt x="213487" y="144209"/>
                    <a:pt x="215202" y="141415"/>
                    <a:pt x="216281" y="138113"/>
                  </a:cubicBezTo>
                  <a:cubicBezTo>
                    <a:pt x="218504" y="133668"/>
                    <a:pt x="220155" y="129223"/>
                    <a:pt x="221298" y="124270"/>
                  </a:cubicBezTo>
                  <a:cubicBezTo>
                    <a:pt x="222377" y="118745"/>
                    <a:pt x="223520" y="112649"/>
                    <a:pt x="224600" y="106553"/>
                  </a:cubicBezTo>
                  <a:cubicBezTo>
                    <a:pt x="226822" y="91567"/>
                    <a:pt x="228473" y="82677"/>
                    <a:pt x="235712" y="78232"/>
                  </a:cubicBezTo>
                  <a:lnTo>
                    <a:pt x="240729" y="75438"/>
                  </a:lnTo>
                  <a:lnTo>
                    <a:pt x="245174" y="78740"/>
                  </a:lnTo>
                  <a:cubicBezTo>
                    <a:pt x="250698" y="83185"/>
                    <a:pt x="260731" y="97028"/>
                    <a:pt x="260731" y="105347"/>
                  </a:cubicBezTo>
                  <a:lnTo>
                    <a:pt x="260731" y="105918"/>
                  </a:lnTo>
                  <a:lnTo>
                    <a:pt x="260160" y="110935"/>
                  </a:lnTo>
                  <a:close/>
                  <a:moveTo>
                    <a:pt x="261239" y="75438"/>
                  </a:moveTo>
                  <a:cubicBezTo>
                    <a:pt x="256223" y="69342"/>
                    <a:pt x="249047" y="62674"/>
                    <a:pt x="240729" y="62674"/>
                  </a:cubicBezTo>
                  <a:cubicBezTo>
                    <a:pt x="239649" y="62674"/>
                    <a:pt x="238506" y="62674"/>
                    <a:pt x="237427" y="63246"/>
                  </a:cubicBezTo>
                  <a:cubicBezTo>
                    <a:pt x="216345" y="68263"/>
                    <a:pt x="213551" y="87630"/>
                    <a:pt x="210820" y="104839"/>
                  </a:cubicBezTo>
                  <a:lnTo>
                    <a:pt x="210820" y="105410"/>
                  </a:lnTo>
                  <a:cubicBezTo>
                    <a:pt x="210249" y="110427"/>
                    <a:pt x="209169" y="115951"/>
                    <a:pt x="208026" y="120968"/>
                  </a:cubicBezTo>
                  <a:cubicBezTo>
                    <a:pt x="206947" y="124841"/>
                    <a:pt x="205232" y="128715"/>
                    <a:pt x="203581" y="132588"/>
                  </a:cubicBezTo>
                  <a:cubicBezTo>
                    <a:pt x="198057" y="144780"/>
                    <a:pt x="194183" y="156972"/>
                    <a:pt x="205232" y="166434"/>
                  </a:cubicBezTo>
                  <a:cubicBezTo>
                    <a:pt x="209677" y="170307"/>
                    <a:pt x="214694" y="171958"/>
                    <a:pt x="220218" y="171958"/>
                  </a:cubicBezTo>
                  <a:cubicBezTo>
                    <a:pt x="229616" y="170879"/>
                    <a:pt x="238506" y="167513"/>
                    <a:pt x="246825" y="162497"/>
                  </a:cubicBezTo>
                  <a:cubicBezTo>
                    <a:pt x="266827" y="151384"/>
                    <a:pt x="270129" y="133096"/>
                    <a:pt x="273431" y="113157"/>
                  </a:cubicBezTo>
                  <a:lnTo>
                    <a:pt x="274003" y="109284"/>
                  </a:lnTo>
                  <a:cubicBezTo>
                    <a:pt x="276225" y="99314"/>
                    <a:pt x="268986" y="84899"/>
                    <a:pt x="261239" y="75438"/>
                  </a:cubicBezTo>
                  <a:close/>
                  <a:moveTo>
                    <a:pt x="235712" y="457581"/>
                  </a:moveTo>
                  <a:cubicBezTo>
                    <a:pt x="195199" y="457581"/>
                    <a:pt x="155258" y="446469"/>
                    <a:pt x="120904" y="425387"/>
                  </a:cubicBezTo>
                  <a:lnTo>
                    <a:pt x="119253" y="424307"/>
                  </a:lnTo>
                  <a:lnTo>
                    <a:pt x="98171" y="410464"/>
                  </a:lnTo>
                  <a:lnTo>
                    <a:pt x="124270" y="409893"/>
                  </a:lnTo>
                  <a:lnTo>
                    <a:pt x="127064" y="409893"/>
                  </a:lnTo>
                  <a:cubicBezTo>
                    <a:pt x="130366" y="409321"/>
                    <a:pt x="133160" y="409321"/>
                    <a:pt x="136462" y="408242"/>
                  </a:cubicBezTo>
                  <a:cubicBezTo>
                    <a:pt x="139256" y="407670"/>
                    <a:pt x="142558" y="407162"/>
                    <a:pt x="145352" y="407162"/>
                  </a:cubicBezTo>
                  <a:cubicBezTo>
                    <a:pt x="148717" y="406591"/>
                    <a:pt x="152019" y="406591"/>
                    <a:pt x="155321" y="406591"/>
                  </a:cubicBezTo>
                  <a:lnTo>
                    <a:pt x="168656" y="406591"/>
                  </a:lnTo>
                  <a:cubicBezTo>
                    <a:pt x="171958" y="406591"/>
                    <a:pt x="175324" y="407162"/>
                    <a:pt x="179197" y="408242"/>
                  </a:cubicBezTo>
                  <a:cubicBezTo>
                    <a:pt x="183071" y="409385"/>
                    <a:pt x="187516" y="409893"/>
                    <a:pt x="191961" y="409893"/>
                  </a:cubicBezTo>
                  <a:cubicBezTo>
                    <a:pt x="194755" y="409893"/>
                    <a:pt x="197485" y="409321"/>
                    <a:pt x="200279" y="408749"/>
                  </a:cubicBezTo>
                  <a:cubicBezTo>
                    <a:pt x="218567" y="403225"/>
                    <a:pt x="226378" y="390462"/>
                    <a:pt x="231331" y="378270"/>
                  </a:cubicBezTo>
                  <a:cubicBezTo>
                    <a:pt x="233553" y="372745"/>
                    <a:pt x="234125" y="366586"/>
                    <a:pt x="232982" y="360490"/>
                  </a:cubicBezTo>
                  <a:cubicBezTo>
                    <a:pt x="232410" y="356616"/>
                    <a:pt x="232410" y="352743"/>
                    <a:pt x="233553" y="348869"/>
                  </a:cubicBezTo>
                  <a:cubicBezTo>
                    <a:pt x="237998" y="337757"/>
                    <a:pt x="244094" y="332804"/>
                    <a:pt x="254064" y="326136"/>
                  </a:cubicBezTo>
                  <a:lnTo>
                    <a:pt x="254635" y="325565"/>
                  </a:lnTo>
                  <a:lnTo>
                    <a:pt x="255207" y="324993"/>
                  </a:lnTo>
                  <a:cubicBezTo>
                    <a:pt x="260223" y="323342"/>
                    <a:pt x="265176" y="322771"/>
                    <a:pt x="270764" y="322771"/>
                  </a:cubicBezTo>
                  <a:cubicBezTo>
                    <a:pt x="282956" y="321691"/>
                    <a:pt x="294640" y="320548"/>
                    <a:pt x="299085" y="313309"/>
                  </a:cubicBezTo>
                  <a:cubicBezTo>
                    <a:pt x="303530" y="306642"/>
                    <a:pt x="304610" y="297752"/>
                    <a:pt x="302387" y="290005"/>
                  </a:cubicBezTo>
                  <a:cubicBezTo>
                    <a:pt x="299085" y="279464"/>
                    <a:pt x="291275" y="270574"/>
                    <a:pt x="280734" y="265621"/>
                  </a:cubicBezTo>
                  <a:cubicBezTo>
                    <a:pt x="277940" y="264478"/>
                    <a:pt x="274638" y="263970"/>
                    <a:pt x="271336" y="264478"/>
                  </a:cubicBezTo>
                  <a:cubicBezTo>
                    <a:pt x="266891" y="264478"/>
                    <a:pt x="263017" y="265049"/>
                    <a:pt x="258572" y="265621"/>
                  </a:cubicBezTo>
                  <a:lnTo>
                    <a:pt x="258001" y="265621"/>
                  </a:lnTo>
                  <a:cubicBezTo>
                    <a:pt x="254699" y="266192"/>
                    <a:pt x="250762" y="266192"/>
                    <a:pt x="247460" y="266700"/>
                  </a:cubicBezTo>
                  <a:lnTo>
                    <a:pt x="240792" y="266700"/>
                  </a:lnTo>
                  <a:lnTo>
                    <a:pt x="239141" y="260033"/>
                  </a:lnTo>
                  <a:cubicBezTo>
                    <a:pt x="239141" y="258953"/>
                    <a:pt x="238570" y="257239"/>
                    <a:pt x="238570" y="256731"/>
                  </a:cubicBezTo>
                  <a:cubicBezTo>
                    <a:pt x="237998" y="250635"/>
                    <a:pt x="235776" y="244539"/>
                    <a:pt x="231902" y="239522"/>
                  </a:cubicBezTo>
                  <a:lnTo>
                    <a:pt x="230251" y="237871"/>
                  </a:lnTo>
                  <a:cubicBezTo>
                    <a:pt x="225235" y="230632"/>
                    <a:pt x="218059" y="224536"/>
                    <a:pt x="209741" y="221806"/>
                  </a:cubicBezTo>
                  <a:cubicBezTo>
                    <a:pt x="208090" y="221234"/>
                    <a:pt x="205867" y="220726"/>
                    <a:pt x="203645" y="220726"/>
                  </a:cubicBezTo>
                  <a:cubicBezTo>
                    <a:pt x="198120" y="220726"/>
                    <a:pt x="193104" y="222377"/>
                    <a:pt x="188087" y="225171"/>
                  </a:cubicBezTo>
                  <a:cubicBezTo>
                    <a:pt x="187008" y="225743"/>
                    <a:pt x="185293" y="226314"/>
                    <a:pt x="184214" y="226822"/>
                  </a:cubicBezTo>
                  <a:lnTo>
                    <a:pt x="177546" y="229616"/>
                  </a:lnTo>
                  <a:lnTo>
                    <a:pt x="173673" y="223520"/>
                  </a:lnTo>
                  <a:lnTo>
                    <a:pt x="172022" y="220218"/>
                  </a:lnTo>
                  <a:cubicBezTo>
                    <a:pt x="169799" y="214122"/>
                    <a:pt x="165354" y="209106"/>
                    <a:pt x="159258" y="206375"/>
                  </a:cubicBezTo>
                  <a:lnTo>
                    <a:pt x="157607" y="205804"/>
                  </a:lnTo>
                  <a:cubicBezTo>
                    <a:pt x="153734" y="203581"/>
                    <a:pt x="149289" y="202502"/>
                    <a:pt x="144844" y="202502"/>
                  </a:cubicBezTo>
                  <a:cubicBezTo>
                    <a:pt x="142621" y="202502"/>
                    <a:pt x="139827" y="203073"/>
                    <a:pt x="137605" y="204153"/>
                  </a:cubicBezTo>
                  <a:cubicBezTo>
                    <a:pt x="130366" y="206947"/>
                    <a:pt x="128715" y="213043"/>
                    <a:pt x="128715" y="220790"/>
                  </a:cubicBezTo>
                  <a:lnTo>
                    <a:pt x="128715" y="226314"/>
                  </a:lnTo>
                  <a:lnTo>
                    <a:pt x="124270" y="228537"/>
                  </a:lnTo>
                  <a:cubicBezTo>
                    <a:pt x="110935" y="234061"/>
                    <a:pt x="96520" y="237427"/>
                    <a:pt x="82106" y="237998"/>
                  </a:cubicBezTo>
                  <a:lnTo>
                    <a:pt x="80455" y="237998"/>
                  </a:lnTo>
                  <a:lnTo>
                    <a:pt x="78804" y="237427"/>
                  </a:lnTo>
                  <a:lnTo>
                    <a:pt x="75502" y="235776"/>
                  </a:lnTo>
                  <a:lnTo>
                    <a:pt x="74930" y="235204"/>
                  </a:lnTo>
                  <a:cubicBezTo>
                    <a:pt x="72136" y="232982"/>
                    <a:pt x="68834" y="231331"/>
                    <a:pt x="65469" y="230188"/>
                  </a:cubicBezTo>
                  <a:cubicBezTo>
                    <a:pt x="50483" y="226886"/>
                    <a:pt x="36068" y="224663"/>
                    <a:pt x="21082" y="222949"/>
                  </a:cubicBezTo>
                  <a:lnTo>
                    <a:pt x="12764" y="221869"/>
                  </a:lnTo>
                  <a:lnTo>
                    <a:pt x="13907" y="213551"/>
                  </a:lnTo>
                  <a:cubicBezTo>
                    <a:pt x="26670" y="91504"/>
                    <a:pt x="135382" y="3302"/>
                    <a:pt x="257429" y="16066"/>
                  </a:cubicBezTo>
                  <a:cubicBezTo>
                    <a:pt x="306261" y="21082"/>
                    <a:pt x="352298" y="42164"/>
                    <a:pt x="387795" y="76518"/>
                  </a:cubicBezTo>
                  <a:lnTo>
                    <a:pt x="388874" y="77597"/>
                  </a:lnTo>
                  <a:lnTo>
                    <a:pt x="399415" y="86487"/>
                  </a:lnTo>
                  <a:lnTo>
                    <a:pt x="385001" y="89281"/>
                  </a:lnTo>
                  <a:cubicBezTo>
                    <a:pt x="371158" y="92583"/>
                    <a:pt x="358394" y="98743"/>
                    <a:pt x="347282" y="107569"/>
                  </a:cubicBezTo>
                  <a:cubicBezTo>
                    <a:pt x="326200" y="124206"/>
                    <a:pt x="296799" y="147511"/>
                    <a:pt x="307340" y="181928"/>
                  </a:cubicBezTo>
                  <a:cubicBezTo>
                    <a:pt x="311785" y="195771"/>
                    <a:pt x="322898" y="200787"/>
                    <a:pt x="333439" y="205232"/>
                  </a:cubicBezTo>
                  <a:cubicBezTo>
                    <a:pt x="341757" y="209106"/>
                    <a:pt x="348996" y="211899"/>
                    <a:pt x="352298" y="219647"/>
                  </a:cubicBezTo>
                  <a:cubicBezTo>
                    <a:pt x="355092" y="225743"/>
                    <a:pt x="352870" y="232982"/>
                    <a:pt x="350647" y="240729"/>
                  </a:cubicBezTo>
                  <a:cubicBezTo>
                    <a:pt x="347345" y="251270"/>
                    <a:pt x="343472" y="262890"/>
                    <a:pt x="353949" y="274003"/>
                  </a:cubicBezTo>
                  <a:cubicBezTo>
                    <a:pt x="362268" y="282321"/>
                    <a:pt x="373380" y="287338"/>
                    <a:pt x="385001" y="287338"/>
                  </a:cubicBezTo>
                  <a:cubicBezTo>
                    <a:pt x="392240" y="287338"/>
                    <a:pt x="399415" y="285687"/>
                    <a:pt x="406083" y="282893"/>
                  </a:cubicBezTo>
                  <a:cubicBezTo>
                    <a:pt x="425514" y="275717"/>
                    <a:pt x="425514" y="257366"/>
                    <a:pt x="426022" y="242380"/>
                  </a:cubicBezTo>
                  <a:cubicBezTo>
                    <a:pt x="426022" y="231839"/>
                    <a:pt x="426593" y="221298"/>
                    <a:pt x="431546" y="212979"/>
                  </a:cubicBezTo>
                  <a:cubicBezTo>
                    <a:pt x="434340" y="208534"/>
                    <a:pt x="438214" y="204661"/>
                    <a:pt x="442087" y="201359"/>
                  </a:cubicBezTo>
                  <a:lnTo>
                    <a:pt x="453200" y="191389"/>
                  </a:lnTo>
                  <a:lnTo>
                    <a:pt x="455422" y="205232"/>
                  </a:lnTo>
                  <a:lnTo>
                    <a:pt x="455422" y="206883"/>
                  </a:lnTo>
                  <a:cubicBezTo>
                    <a:pt x="456502" y="216281"/>
                    <a:pt x="457645" y="225743"/>
                    <a:pt x="457645" y="235712"/>
                  </a:cubicBezTo>
                  <a:cubicBezTo>
                    <a:pt x="457645" y="358267"/>
                    <a:pt x="358331" y="457581"/>
                    <a:pt x="235776" y="457581"/>
                  </a:cubicBezTo>
                  <a:close/>
                  <a:moveTo>
                    <a:pt x="84265" y="394907"/>
                  </a:moveTo>
                  <a:lnTo>
                    <a:pt x="81471" y="394335"/>
                  </a:lnTo>
                  <a:lnTo>
                    <a:pt x="79248" y="392113"/>
                  </a:lnTo>
                  <a:cubicBezTo>
                    <a:pt x="39878" y="352743"/>
                    <a:pt x="16574" y="299466"/>
                    <a:pt x="14351" y="243459"/>
                  </a:cubicBezTo>
                  <a:lnTo>
                    <a:pt x="13780" y="233490"/>
                  </a:lnTo>
                  <a:lnTo>
                    <a:pt x="23178" y="234569"/>
                  </a:lnTo>
                  <a:cubicBezTo>
                    <a:pt x="36513" y="236220"/>
                    <a:pt x="49784" y="238443"/>
                    <a:pt x="63119" y="241237"/>
                  </a:cubicBezTo>
                  <a:cubicBezTo>
                    <a:pt x="65342" y="241808"/>
                    <a:pt x="66993" y="242888"/>
                    <a:pt x="68644" y="244031"/>
                  </a:cubicBezTo>
                  <a:cubicBezTo>
                    <a:pt x="71946" y="246824"/>
                    <a:pt x="75883" y="248476"/>
                    <a:pt x="80264" y="249047"/>
                  </a:cubicBezTo>
                  <a:lnTo>
                    <a:pt x="84138" y="249047"/>
                  </a:lnTo>
                  <a:cubicBezTo>
                    <a:pt x="95758" y="249047"/>
                    <a:pt x="129096" y="243523"/>
                    <a:pt x="139065" y="233490"/>
                  </a:cubicBezTo>
                  <a:cubicBezTo>
                    <a:pt x="141859" y="230696"/>
                    <a:pt x="143510" y="227393"/>
                    <a:pt x="144082" y="223520"/>
                  </a:cubicBezTo>
                  <a:lnTo>
                    <a:pt x="144653" y="221298"/>
                  </a:lnTo>
                  <a:lnTo>
                    <a:pt x="159068" y="218504"/>
                  </a:lnTo>
                  <a:lnTo>
                    <a:pt x="160147" y="220155"/>
                  </a:lnTo>
                  <a:cubicBezTo>
                    <a:pt x="160719" y="220726"/>
                    <a:pt x="160719" y="221806"/>
                    <a:pt x="161227" y="222377"/>
                  </a:cubicBezTo>
                  <a:lnTo>
                    <a:pt x="161798" y="222949"/>
                  </a:lnTo>
                  <a:cubicBezTo>
                    <a:pt x="164021" y="229045"/>
                    <a:pt x="169037" y="234061"/>
                    <a:pt x="174562" y="236792"/>
                  </a:cubicBezTo>
                  <a:cubicBezTo>
                    <a:pt x="176784" y="237363"/>
                    <a:pt x="179007" y="237935"/>
                    <a:pt x="181229" y="237935"/>
                  </a:cubicBezTo>
                  <a:cubicBezTo>
                    <a:pt x="186246" y="237935"/>
                    <a:pt x="191770" y="236284"/>
                    <a:pt x="196215" y="234061"/>
                  </a:cubicBezTo>
                  <a:lnTo>
                    <a:pt x="198438" y="232918"/>
                  </a:lnTo>
                  <a:lnTo>
                    <a:pt x="201232" y="229616"/>
                  </a:lnTo>
                  <a:lnTo>
                    <a:pt x="206756" y="231839"/>
                  </a:lnTo>
                  <a:cubicBezTo>
                    <a:pt x="212281" y="234061"/>
                    <a:pt x="217297" y="238506"/>
                    <a:pt x="220599" y="243459"/>
                  </a:cubicBezTo>
                  <a:lnTo>
                    <a:pt x="222250" y="245682"/>
                  </a:lnTo>
                  <a:cubicBezTo>
                    <a:pt x="224473" y="248984"/>
                    <a:pt x="225552" y="252921"/>
                    <a:pt x="225552" y="256794"/>
                  </a:cubicBezTo>
                  <a:cubicBezTo>
                    <a:pt x="226632" y="263462"/>
                    <a:pt x="227775" y="272352"/>
                    <a:pt x="237744" y="276733"/>
                  </a:cubicBezTo>
                  <a:cubicBezTo>
                    <a:pt x="241110" y="277876"/>
                    <a:pt x="244412" y="278384"/>
                    <a:pt x="247714" y="278384"/>
                  </a:cubicBezTo>
                  <a:cubicBezTo>
                    <a:pt x="252159" y="278384"/>
                    <a:pt x="256032" y="277813"/>
                    <a:pt x="260477" y="277305"/>
                  </a:cubicBezTo>
                  <a:lnTo>
                    <a:pt x="273812" y="275654"/>
                  </a:lnTo>
                  <a:lnTo>
                    <a:pt x="276035" y="276733"/>
                  </a:lnTo>
                  <a:cubicBezTo>
                    <a:pt x="282702" y="279527"/>
                    <a:pt x="287655" y="285052"/>
                    <a:pt x="289878" y="292291"/>
                  </a:cubicBezTo>
                  <a:cubicBezTo>
                    <a:pt x="290449" y="294513"/>
                    <a:pt x="290957" y="296164"/>
                    <a:pt x="290449" y="298387"/>
                  </a:cubicBezTo>
                  <a:lnTo>
                    <a:pt x="289878" y="304483"/>
                  </a:lnTo>
                  <a:lnTo>
                    <a:pt x="284353" y="305562"/>
                  </a:lnTo>
                  <a:cubicBezTo>
                    <a:pt x="279908" y="306642"/>
                    <a:pt x="274955" y="307213"/>
                    <a:pt x="270510" y="307213"/>
                  </a:cubicBezTo>
                  <a:cubicBezTo>
                    <a:pt x="262763" y="307213"/>
                    <a:pt x="254953" y="308864"/>
                    <a:pt x="247777" y="312230"/>
                  </a:cubicBezTo>
                  <a:cubicBezTo>
                    <a:pt x="236093" y="319977"/>
                    <a:pt x="227267" y="326644"/>
                    <a:pt x="221171" y="341630"/>
                  </a:cubicBezTo>
                  <a:cubicBezTo>
                    <a:pt x="218948" y="347155"/>
                    <a:pt x="218377" y="353251"/>
                    <a:pt x="219520" y="359410"/>
                  </a:cubicBezTo>
                  <a:cubicBezTo>
                    <a:pt x="220091" y="363284"/>
                    <a:pt x="220091" y="367157"/>
                    <a:pt x="218440" y="371031"/>
                  </a:cubicBezTo>
                  <a:cubicBezTo>
                    <a:pt x="212916" y="384366"/>
                    <a:pt x="206820" y="390462"/>
                    <a:pt x="196279" y="393764"/>
                  </a:cubicBezTo>
                  <a:cubicBezTo>
                    <a:pt x="194628" y="394335"/>
                    <a:pt x="192977" y="394335"/>
                    <a:pt x="191262" y="394335"/>
                  </a:cubicBezTo>
                  <a:cubicBezTo>
                    <a:pt x="188468" y="394335"/>
                    <a:pt x="185166" y="393764"/>
                    <a:pt x="182372" y="392684"/>
                  </a:cubicBezTo>
                  <a:cubicBezTo>
                    <a:pt x="177927" y="391541"/>
                    <a:pt x="174054" y="391033"/>
                    <a:pt x="169609" y="390462"/>
                  </a:cubicBezTo>
                  <a:lnTo>
                    <a:pt x="166307" y="390462"/>
                  </a:lnTo>
                  <a:cubicBezTo>
                    <a:pt x="162433" y="390462"/>
                    <a:pt x="159068" y="389890"/>
                    <a:pt x="155766" y="389890"/>
                  </a:cubicBezTo>
                  <a:cubicBezTo>
                    <a:pt x="152464" y="389890"/>
                    <a:pt x="149098" y="389890"/>
                    <a:pt x="145225" y="390462"/>
                  </a:cubicBezTo>
                  <a:cubicBezTo>
                    <a:pt x="141923" y="391033"/>
                    <a:pt x="137986" y="391033"/>
                    <a:pt x="134684" y="392113"/>
                  </a:cubicBezTo>
                  <a:cubicBezTo>
                    <a:pt x="132461" y="392684"/>
                    <a:pt x="129667" y="393192"/>
                    <a:pt x="126365" y="393192"/>
                  </a:cubicBezTo>
                  <a:cubicBezTo>
                    <a:pt x="120841" y="393764"/>
                    <a:pt x="115824" y="394335"/>
                    <a:pt x="110300" y="394335"/>
                  </a:cubicBezTo>
                  <a:cubicBezTo>
                    <a:pt x="100902" y="396558"/>
                    <a:pt x="92583" y="395986"/>
                    <a:pt x="84265" y="394907"/>
                  </a:cubicBezTo>
                  <a:close/>
                  <a:moveTo>
                    <a:pt x="405448" y="99822"/>
                  </a:moveTo>
                  <a:lnTo>
                    <a:pt x="410464" y="98743"/>
                  </a:lnTo>
                  <a:lnTo>
                    <a:pt x="413258" y="102616"/>
                  </a:lnTo>
                  <a:cubicBezTo>
                    <a:pt x="428816" y="123698"/>
                    <a:pt x="441008" y="147003"/>
                    <a:pt x="448755" y="172530"/>
                  </a:cubicBezTo>
                  <a:lnTo>
                    <a:pt x="450406" y="178054"/>
                  </a:lnTo>
                  <a:lnTo>
                    <a:pt x="445389" y="181356"/>
                  </a:lnTo>
                  <a:cubicBezTo>
                    <a:pt x="445389" y="181356"/>
                    <a:pt x="443738" y="182499"/>
                    <a:pt x="443167" y="183007"/>
                  </a:cubicBezTo>
                  <a:cubicBezTo>
                    <a:pt x="433769" y="189103"/>
                    <a:pt x="425958" y="196850"/>
                    <a:pt x="419291" y="205740"/>
                  </a:cubicBezTo>
                  <a:cubicBezTo>
                    <a:pt x="412052" y="217361"/>
                    <a:pt x="411544" y="231267"/>
                    <a:pt x="411544" y="242380"/>
                  </a:cubicBezTo>
                  <a:cubicBezTo>
                    <a:pt x="410972" y="256223"/>
                    <a:pt x="410972" y="266256"/>
                    <a:pt x="400431" y="270129"/>
                  </a:cubicBezTo>
                  <a:cubicBezTo>
                    <a:pt x="395415" y="272352"/>
                    <a:pt x="389890" y="273431"/>
                    <a:pt x="384366" y="273431"/>
                  </a:cubicBezTo>
                  <a:cubicBezTo>
                    <a:pt x="376619" y="273431"/>
                    <a:pt x="368808" y="270129"/>
                    <a:pt x="363284" y="264541"/>
                  </a:cubicBezTo>
                  <a:cubicBezTo>
                    <a:pt x="358839" y="259524"/>
                    <a:pt x="360490" y="253429"/>
                    <a:pt x="363284" y="245110"/>
                  </a:cubicBezTo>
                  <a:cubicBezTo>
                    <a:pt x="366078" y="235712"/>
                    <a:pt x="369380" y="225679"/>
                    <a:pt x="364363" y="214630"/>
                  </a:cubicBezTo>
                  <a:cubicBezTo>
                    <a:pt x="358839" y="201867"/>
                    <a:pt x="348298" y="197422"/>
                    <a:pt x="338265" y="192977"/>
                  </a:cubicBezTo>
                  <a:cubicBezTo>
                    <a:pt x="328295" y="188532"/>
                    <a:pt x="322199" y="185738"/>
                    <a:pt x="319977" y="177991"/>
                  </a:cubicBezTo>
                  <a:cubicBezTo>
                    <a:pt x="312738" y="154115"/>
                    <a:pt x="330518" y="137478"/>
                    <a:pt x="354902" y="118618"/>
                  </a:cubicBezTo>
                  <a:cubicBezTo>
                    <a:pt x="372110" y="105283"/>
                    <a:pt x="385953" y="102553"/>
                    <a:pt x="405384" y="99759"/>
                  </a:cubicBezTo>
                  <a:close/>
                  <a:moveTo>
                    <a:pt x="235712" y="0"/>
                  </a:moveTo>
                  <a:cubicBezTo>
                    <a:pt x="105347" y="0"/>
                    <a:pt x="0" y="105410"/>
                    <a:pt x="0" y="235712"/>
                  </a:cubicBezTo>
                  <a:cubicBezTo>
                    <a:pt x="0" y="366014"/>
                    <a:pt x="105410" y="471424"/>
                    <a:pt x="235712" y="471424"/>
                  </a:cubicBezTo>
                  <a:cubicBezTo>
                    <a:pt x="366014" y="471424"/>
                    <a:pt x="471424" y="366014"/>
                    <a:pt x="471424" y="235712"/>
                  </a:cubicBezTo>
                  <a:cubicBezTo>
                    <a:pt x="471424" y="105410"/>
                    <a:pt x="366014" y="0"/>
                    <a:pt x="235712" y="0"/>
                  </a:cubicBezTo>
                  <a:close/>
                </a:path>
              </a:pathLst>
            </a:custGeom>
            <a:noFill/>
            <a:ln w="4763" cap="flat">
              <a:solidFill>
                <a:srgbClr val="003057"/>
              </a:solidFill>
              <a:prstDash val="solid"/>
              <a:miter/>
            </a:ln>
          </p:spPr>
          <p:txBody>
            <a:bodyPr rtlCol="0" anchor="ctr"/>
            <a:lstStyle/>
            <a:p>
              <a:endParaRPr lang="en-GB"/>
            </a:p>
          </p:txBody>
        </p:sp>
      </p:grpSp>
      <p:grpSp>
        <p:nvGrpSpPr>
          <p:cNvPr id="178" name="Gruppo 177">
            <a:extLst>
              <a:ext uri="{FF2B5EF4-FFF2-40B4-BE49-F238E27FC236}">
                <a16:creationId xmlns:a16="http://schemas.microsoft.com/office/drawing/2014/main" id="{5373B168-ECCA-13C7-D4EC-86AD75BB8741}"/>
              </a:ext>
            </a:extLst>
          </p:cNvPr>
          <p:cNvGrpSpPr/>
          <p:nvPr/>
        </p:nvGrpSpPr>
        <p:grpSpPr>
          <a:xfrm>
            <a:off x="9416603" y="4339723"/>
            <a:ext cx="596327" cy="378015"/>
            <a:chOff x="9416605" y="4284726"/>
            <a:chExt cx="596327" cy="378015"/>
          </a:xfrm>
        </p:grpSpPr>
        <p:sp>
          <p:nvSpPr>
            <p:cNvPr id="111" name="Figura a mano libera: forma 110">
              <a:extLst>
                <a:ext uri="{FF2B5EF4-FFF2-40B4-BE49-F238E27FC236}">
                  <a16:creationId xmlns:a16="http://schemas.microsoft.com/office/drawing/2014/main" id="{E9F5D0B0-C842-EFBA-B784-E74191C425AA}"/>
                </a:ext>
              </a:extLst>
            </p:cNvPr>
            <p:cNvSpPr/>
            <p:nvPr/>
          </p:nvSpPr>
          <p:spPr>
            <a:xfrm>
              <a:off x="9592214" y="4457350"/>
              <a:ext cx="96964" cy="111220"/>
            </a:xfrm>
            <a:custGeom>
              <a:avLst/>
              <a:gdLst>
                <a:gd name="connsiteX0" fmla="*/ 55594 w 96964"/>
                <a:gd name="connsiteY0" fmla="*/ 111220 h 111220"/>
                <a:gd name="connsiteX1" fmla="*/ 16288 w 96964"/>
                <a:gd name="connsiteY1" fmla="*/ 94964 h 111220"/>
                <a:gd name="connsiteX2" fmla="*/ 16288 w 96964"/>
                <a:gd name="connsiteY2" fmla="*/ 16288 h 111220"/>
                <a:gd name="connsiteX3" fmla="*/ 94965 w 96964"/>
                <a:gd name="connsiteY3" fmla="*/ 16288 h 111220"/>
                <a:gd name="connsiteX4" fmla="*/ 94965 w 96964"/>
                <a:gd name="connsiteY4" fmla="*/ 25940 h 111220"/>
                <a:gd name="connsiteX5" fmla="*/ 85312 w 96964"/>
                <a:gd name="connsiteY5" fmla="*/ 25940 h 111220"/>
                <a:gd name="connsiteX6" fmla="*/ 25940 w 96964"/>
                <a:gd name="connsiteY6" fmla="*/ 25940 h 111220"/>
                <a:gd name="connsiteX7" fmla="*/ 25940 w 96964"/>
                <a:gd name="connsiteY7" fmla="*/ 85312 h 111220"/>
                <a:gd name="connsiteX8" fmla="*/ 85312 w 96964"/>
                <a:gd name="connsiteY8" fmla="*/ 85312 h 111220"/>
                <a:gd name="connsiteX9" fmla="*/ 94965 w 96964"/>
                <a:gd name="connsiteY9" fmla="*/ 85312 h 111220"/>
                <a:gd name="connsiteX10" fmla="*/ 94965 w 96964"/>
                <a:gd name="connsiteY10" fmla="*/ 94964 h 111220"/>
                <a:gd name="connsiteX11" fmla="*/ 55658 w 96964"/>
                <a:gd name="connsiteY11" fmla="*/ 111220 h 111220"/>
                <a:gd name="connsiteX12" fmla="*/ 55658 w 96964"/>
                <a:gd name="connsiteY12" fmla="*/ 111220 h 111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964" h="111220">
                  <a:moveTo>
                    <a:pt x="55594" y="111220"/>
                  </a:moveTo>
                  <a:cubicBezTo>
                    <a:pt x="41370" y="111220"/>
                    <a:pt x="27083" y="105823"/>
                    <a:pt x="16288" y="94964"/>
                  </a:cubicBezTo>
                  <a:cubicBezTo>
                    <a:pt x="-5429" y="73247"/>
                    <a:pt x="-5429" y="38005"/>
                    <a:pt x="16288" y="16288"/>
                  </a:cubicBezTo>
                  <a:cubicBezTo>
                    <a:pt x="37942" y="-5429"/>
                    <a:pt x="73247" y="-5429"/>
                    <a:pt x="94965" y="16288"/>
                  </a:cubicBezTo>
                  <a:cubicBezTo>
                    <a:pt x="97631" y="18955"/>
                    <a:pt x="97631" y="23273"/>
                    <a:pt x="94965" y="25940"/>
                  </a:cubicBezTo>
                  <a:cubicBezTo>
                    <a:pt x="92297" y="28607"/>
                    <a:pt x="87979" y="28607"/>
                    <a:pt x="85312" y="25940"/>
                  </a:cubicBezTo>
                  <a:cubicBezTo>
                    <a:pt x="68929" y="9557"/>
                    <a:pt x="42323" y="9620"/>
                    <a:pt x="25940" y="25940"/>
                  </a:cubicBezTo>
                  <a:cubicBezTo>
                    <a:pt x="9620" y="42259"/>
                    <a:pt x="9620" y="68929"/>
                    <a:pt x="25940" y="85312"/>
                  </a:cubicBezTo>
                  <a:cubicBezTo>
                    <a:pt x="42323" y="101695"/>
                    <a:pt x="68929" y="101695"/>
                    <a:pt x="85312" y="85312"/>
                  </a:cubicBezTo>
                  <a:cubicBezTo>
                    <a:pt x="87979" y="82645"/>
                    <a:pt x="92297" y="82645"/>
                    <a:pt x="94965" y="85312"/>
                  </a:cubicBezTo>
                  <a:cubicBezTo>
                    <a:pt x="97631" y="87979"/>
                    <a:pt x="97631" y="92297"/>
                    <a:pt x="94965" y="94964"/>
                  </a:cubicBezTo>
                  <a:cubicBezTo>
                    <a:pt x="84169" y="105823"/>
                    <a:pt x="69882" y="111220"/>
                    <a:pt x="55658" y="111220"/>
                  </a:cubicBezTo>
                  <a:lnTo>
                    <a:pt x="55658" y="111220"/>
                  </a:lnTo>
                  <a:close/>
                </a:path>
              </a:pathLst>
            </a:custGeom>
            <a:solidFill>
              <a:srgbClr val="003057"/>
            </a:solidFill>
            <a:ln w="6350" cap="flat">
              <a:noFill/>
              <a:prstDash val="solid"/>
              <a:miter/>
            </a:ln>
          </p:spPr>
          <p:txBody>
            <a:bodyPr rtlCol="0" anchor="ctr"/>
            <a:lstStyle/>
            <a:p>
              <a:endParaRPr lang="en-GB"/>
            </a:p>
          </p:txBody>
        </p:sp>
        <p:sp>
          <p:nvSpPr>
            <p:cNvPr id="112" name="Figura a mano libera: forma 111">
              <a:extLst>
                <a:ext uri="{FF2B5EF4-FFF2-40B4-BE49-F238E27FC236}">
                  <a16:creationId xmlns:a16="http://schemas.microsoft.com/office/drawing/2014/main" id="{104E7686-6BFE-71FD-3582-3A1D064E5342}"/>
                </a:ext>
              </a:extLst>
            </p:cNvPr>
            <p:cNvSpPr/>
            <p:nvPr/>
          </p:nvSpPr>
          <p:spPr>
            <a:xfrm>
              <a:off x="9592214" y="4457350"/>
              <a:ext cx="96964" cy="111220"/>
            </a:xfrm>
            <a:custGeom>
              <a:avLst/>
              <a:gdLst>
                <a:gd name="connsiteX0" fmla="*/ 55594 w 96964"/>
                <a:gd name="connsiteY0" fmla="*/ 111220 h 111220"/>
                <a:gd name="connsiteX1" fmla="*/ 16288 w 96964"/>
                <a:gd name="connsiteY1" fmla="*/ 94964 h 111220"/>
                <a:gd name="connsiteX2" fmla="*/ 16288 w 96964"/>
                <a:gd name="connsiteY2" fmla="*/ 16288 h 111220"/>
                <a:gd name="connsiteX3" fmla="*/ 94965 w 96964"/>
                <a:gd name="connsiteY3" fmla="*/ 16288 h 111220"/>
                <a:gd name="connsiteX4" fmla="*/ 94965 w 96964"/>
                <a:gd name="connsiteY4" fmla="*/ 25940 h 111220"/>
                <a:gd name="connsiteX5" fmla="*/ 85312 w 96964"/>
                <a:gd name="connsiteY5" fmla="*/ 25940 h 111220"/>
                <a:gd name="connsiteX6" fmla="*/ 25940 w 96964"/>
                <a:gd name="connsiteY6" fmla="*/ 25940 h 111220"/>
                <a:gd name="connsiteX7" fmla="*/ 25940 w 96964"/>
                <a:gd name="connsiteY7" fmla="*/ 85312 h 111220"/>
                <a:gd name="connsiteX8" fmla="*/ 85312 w 96964"/>
                <a:gd name="connsiteY8" fmla="*/ 85312 h 111220"/>
                <a:gd name="connsiteX9" fmla="*/ 94965 w 96964"/>
                <a:gd name="connsiteY9" fmla="*/ 85312 h 111220"/>
                <a:gd name="connsiteX10" fmla="*/ 94965 w 96964"/>
                <a:gd name="connsiteY10" fmla="*/ 94964 h 111220"/>
                <a:gd name="connsiteX11" fmla="*/ 55658 w 96964"/>
                <a:gd name="connsiteY11" fmla="*/ 111220 h 111220"/>
                <a:gd name="connsiteX12" fmla="*/ 55658 w 96964"/>
                <a:gd name="connsiteY12" fmla="*/ 111220 h 111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964" h="111220">
                  <a:moveTo>
                    <a:pt x="55594" y="111220"/>
                  </a:moveTo>
                  <a:cubicBezTo>
                    <a:pt x="41370" y="111220"/>
                    <a:pt x="27083" y="105823"/>
                    <a:pt x="16288" y="94964"/>
                  </a:cubicBezTo>
                  <a:cubicBezTo>
                    <a:pt x="-5429" y="73247"/>
                    <a:pt x="-5429" y="38005"/>
                    <a:pt x="16288" y="16288"/>
                  </a:cubicBezTo>
                  <a:cubicBezTo>
                    <a:pt x="37942" y="-5429"/>
                    <a:pt x="73247" y="-5429"/>
                    <a:pt x="94965" y="16288"/>
                  </a:cubicBezTo>
                  <a:cubicBezTo>
                    <a:pt x="97631" y="18955"/>
                    <a:pt x="97631" y="23273"/>
                    <a:pt x="94965" y="25940"/>
                  </a:cubicBezTo>
                  <a:cubicBezTo>
                    <a:pt x="92297" y="28607"/>
                    <a:pt x="87979" y="28607"/>
                    <a:pt x="85312" y="25940"/>
                  </a:cubicBezTo>
                  <a:cubicBezTo>
                    <a:pt x="68929" y="9557"/>
                    <a:pt x="42323" y="9620"/>
                    <a:pt x="25940" y="25940"/>
                  </a:cubicBezTo>
                  <a:cubicBezTo>
                    <a:pt x="9620" y="42259"/>
                    <a:pt x="9620" y="68929"/>
                    <a:pt x="25940" y="85312"/>
                  </a:cubicBezTo>
                  <a:cubicBezTo>
                    <a:pt x="42323" y="101695"/>
                    <a:pt x="68929" y="101695"/>
                    <a:pt x="85312" y="85312"/>
                  </a:cubicBezTo>
                  <a:cubicBezTo>
                    <a:pt x="87979" y="82645"/>
                    <a:pt x="92297" y="82645"/>
                    <a:pt x="94965" y="85312"/>
                  </a:cubicBezTo>
                  <a:cubicBezTo>
                    <a:pt x="97631" y="87979"/>
                    <a:pt x="97631" y="92297"/>
                    <a:pt x="94965" y="94964"/>
                  </a:cubicBezTo>
                  <a:cubicBezTo>
                    <a:pt x="84169" y="105823"/>
                    <a:pt x="69882" y="111220"/>
                    <a:pt x="55658" y="111220"/>
                  </a:cubicBezTo>
                  <a:lnTo>
                    <a:pt x="55658" y="111220"/>
                  </a:lnTo>
                  <a:close/>
                </a:path>
              </a:pathLst>
            </a:custGeom>
            <a:noFill/>
            <a:ln w="4318" cap="flat">
              <a:solidFill>
                <a:srgbClr val="003057"/>
              </a:solidFill>
              <a:prstDash val="solid"/>
              <a:miter/>
            </a:ln>
          </p:spPr>
          <p:txBody>
            <a:bodyPr rtlCol="0" anchor="ctr"/>
            <a:lstStyle/>
            <a:p>
              <a:endParaRPr lang="en-GB"/>
            </a:p>
          </p:txBody>
        </p:sp>
        <p:sp>
          <p:nvSpPr>
            <p:cNvPr id="113" name="Figura a mano libera: forma 112">
              <a:extLst>
                <a:ext uri="{FF2B5EF4-FFF2-40B4-BE49-F238E27FC236}">
                  <a16:creationId xmlns:a16="http://schemas.microsoft.com/office/drawing/2014/main" id="{F42CC82D-CDCF-C8A5-DE23-45D6B46944A3}"/>
                </a:ext>
              </a:extLst>
            </p:cNvPr>
            <p:cNvSpPr/>
            <p:nvPr/>
          </p:nvSpPr>
          <p:spPr>
            <a:xfrm>
              <a:off x="9704451" y="4457382"/>
              <a:ext cx="111252" cy="111251"/>
            </a:xfrm>
            <a:custGeom>
              <a:avLst/>
              <a:gdLst>
                <a:gd name="connsiteX0" fmla="*/ 55626 w 111252"/>
                <a:gd name="connsiteY0" fmla="*/ 111252 h 111251"/>
                <a:gd name="connsiteX1" fmla="*/ 0 w 111252"/>
                <a:gd name="connsiteY1" fmla="*/ 55626 h 111251"/>
                <a:gd name="connsiteX2" fmla="*/ 55626 w 111252"/>
                <a:gd name="connsiteY2" fmla="*/ 0 h 111251"/>
                <a:gd name="connsiteX3" fmla="*/ 111252 w 111252"/>
                <a:gd name="connsiteY3" fmla="*/ 55626 h 111251"/>
                <a:gd name="connsiteX4" fmla="*/ 55626 w 111252"/>
                <a:gd name="connsiteY4" fmla="*/ 111252 h 111251"/>
                <a:gd name="connsiteX5" fmla="*/ 55626 w 111252"/>
                <a:gd name="connsiteY5" fmla="*/ 13652 h 111251"/>
                <a:gd name="connsiteX6" fmla="*/ 13653 w 111252"/>
                <a:gd name="connsiteY6" fmla="*/ 55626 h 111251"/>
                <a:gd name="connsiteX7" fmla="*/ 55626 w 111252"/>
                <a:gd name="connsiteY7" fmla="*/ 97599 h 111251"/>
                <a:gd name="connsiteX8" fmla="*/ 97599 w 111252"/>
                <a:gd name="connsiteY8" fmla="*/ 55626 h 111251"/>
                <a:gd name="connsiteX9" fmla="*/ 55626 w 111252"/>
                <a:gd name="connsiteY9" fmla="*/ 13652 h 111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252" h="111251">
                  <a:moveTo>
                    <a:pt x="55626" y="111252"/>
                  </a:moveTo>
                  <a:cubicBezTo>
                    <a:pt x="24955" y="111252"/>
                    <a:pt x="0" y="86296"/>
                    <a:pt x="0" y="55626"/>
                  </a:cubicBezTo>
                  <a:cubicBezTo>
                    <a:pt x="0" y="24955"/>
                    <a:pt x="24955" y="0"/>
                    <a:pt x="55626" y="0"/>
                  </a:cubicBezTo>
                  <a:cubicBezTo>
                    <a:pt x="86296" y="0"/>
                    <a:pt x="111252" y="24955"/>
                    <a:pt x="111252" y="55626"/>
                  </a:cubicBezTo>
                  <a:cubicBezTo>
                    <a:pt x="111252" y="86296"/>
                    <a:pt x="86296" y="111252"/>
                    <a:pt x="55626" y="111252"/>
                  </a:cubicBezTo>
                  <a:moveTo>
                    <a:pt x="55626" y="13652"/>
                  </a:moveTo>
                  <a:cubicBezTo>
                    <a:pt x="32448" y="13652"/>
                    <a:pt x="13653" y="32448"/>
                    <a:pt x="13653" y="55626"/>
                  </a:cubicBezTo>
                  <a:cubicBezTo>
                    <a:pt x="13653" y="78803"/>
                    <a:pt x="32512" y="97599"/>
                    <a:pt x="55626" y="97599"/>
                  </a:cubicBezTo>
                  <a:cubicBezTo>
                    <a:pt x="78740" y="97599"/>
                    <a:pt x="97599" y="78803"/>
                    <a:pt x="97599" y="55626"/>
                  </a:cubicBezTo>
                  <a:cubicBezTo>
                    <a:pt x="97599" y="32448"/>
                    <a:pt x="78804" y="13652"/>
                    <a:pt x="55626" y="13652"/>
                  </a:cubicBezTo>
                </a:path>
              </a:pathLst>
            </a:custGeom>
            <a:solidFill>
              <a:srgbClr val="003057"/>
            </a:solidFill>
            <a:ln w="6350" cap="flat">
              <a:noFill/>
              <a:prstDash val="solid"/>
              <a:miter/>
            </a:ln>
          </p:spPr>
          <p:txBody>
            <a:bodyPr rtlCol="0" anchor="ctr"/>
            <a:lstStyle/>
            <a:p>
              <a:endParaRPr lang="en-GB"/>
            </a:p>
          </p:txBody>
        </p:sp>
        <p:sp>
          <p:nvSpPr>
            <p:cNvPr id="114" name="Figura a mano libera: forma 113">
              <a:extLst>
                <a:ext uri="{FF2B5EF4-FFF2-40B4-BE49-F238E27FC236}">
                  <a16:creationId xmlns:a16="http://schemas.microsoft.com/office/drawing/2014/main" id="{F9BE3CA0-B1F2-E1B2-4DAC-85B3CE04AA59}"/>
                </a:ext>
              </a:extLst>
            </p:cNvPr>
            <p:cNvSpPr/>
            <p:nvPr/>
          </p:nvSpPr>
          <p:spPr>
            <a:xfrm>
              <a:off x="9704451" y="4457382"/>
              <a:ext cx="111252" cy="111251"/>
            </a:xfrm>
            <a:custGeom>
              <a:avLst/>
              <a:gdLst>
                <a:gd name="connsiteX0" fmla="*/ 55626 w 111252"/>
                <a:gd name="connsiteY0" fmla="*/ 111252 h 111251"/>
                <a:gd name="connsiteX1" fmla="*/ 0 w 111252"/>
                <a:gd name="connsiteY1" fmla="*/ 55626 h 111251"/>
                <a:gd name="connsiteX2" fmla="*/ 55626 w 111252"/>
                <a:gd name="connsiteY2" fmla="*/ 0 h 111251"/>
                <a:gd name="connsiteX3" fmla="*/ 111252 w 111252"/>
                <a:gd name="connsiteY3" fmla="*/ 55626 h 111251"/>
                <a:gd name="connsiteX4" fmla="*/ 55626 w 111252"/>
                <a:gd name="connsiteY4" fmla="*/ 111252 h 111251"/>
                <a:gd name="connsiteX5" fmla="*/ 55626 w 111252"/>
                <a:gd name="connsiteY5" fmla="*/ 13652 h 111251"/>
                <a:gd name="connsiteX6" fmla="*/ 13653 w 111252"/>
                <a:gd name="connsiteY6" fmla="*/ 55626 h 111251"/>
                <a:gd name="connsiteX7" fmla="*/ 55626 w 111252"/>
                <a:gd name="connsiteY7" fmla="*/ 97599 h 111251"/>
                <a:gd name="connsiteX8" fmla="*/ 97599 w 111252"/>
                <a:gd name="connsiteY8" fmla="*/ 55626 h 111251"/>
                <a:gd name="connsiteX9" fmla="*/ 55626 w 111252"/>
                <a:gd name="connsiteY9" fmla="*/ 13652 h 111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252" h="111251">
                  <a:moveTo>
                    <a:pt x="55626" y="111252"/>
                  </a:moveTo>
                  <a:cubicBezTo>
                    <a:pt x="24955" y="111252"/>
                    <a:pt x="0" y="86296"/>
                    <a:pt x="0" y="55626"/>
                  </a:cubicBezTo>
                  <a:cubicBezTo>
                    <a:pt x="0" y="24955"/>
                    <a:pt x="24955" y="0"/>
                    <a:pt x="55626" y="0"/>
                  </a:cubicBezTo>
                  <a:cubicBezTo>
                    <a:pt x="86296" y="0"/>
                    <a:pt x="111252" y="24955"/>
                    <a:pt x="111252" y="55626"/>
                  </a:cubicBezTo>
                  <a:cubicBezTo>
                    <a:pt x="111252" y="86296"/>
                    <a:pt x="86296" y="111252"/>
                    <a:pt x="55626" y="111252"/>
                  </a:cubicBezTo>
                  <a:close/>
                  <a:moveTo>
                    <a:pt x="55626" y="13652"/>
                  </a:moveTo>
                  <a:cubicBezTo>
                    <a:pt x="32448" y="13652"/>
                    <a:pt x="13653" y="32448"/>
                    <a:pt x="13653" y="55626"/>
                  </a:cubicBezTo>
                  <a:cubicBezTo>
                    <a:pt x="13653" y="78803"/>
                    <a:pt x="32512" y="97599"/>
                    <a:pt x="55626" y="97599"/>
                  </a:cubicBezTo>
                  <a:cubicBezTo>
                    <a:pt x="78740" y="97599"/>
                    <a:pt x="97599" y="78803"/>
                    <a:pt x="97599" y="55626"/>
                  </a:cubicBezTo>
                  <a:cubicBezTo>
                    <a:pt x="97599" y="32448"/>
                    <a:pt x="78804" y="13652"/>
                    <a:pt x="55626" y="13652"/>
                  </a:cubicBezTo>
                  <a:close/>
                </a:path>
              </a:pathLst>
            </a:custGeom>
            <a:noFill/>
            <a:ln w="4318" cap="flat">
              <a:solidFill>
                <a:srgbClr val="003057"/>
              </a:solidFill>
              <a:prstDash val="solid"/>
              <a:miter/>
            </a:ln>
          </p:spPr>
          <p:txBody>
            <a:bodyPr rtlCol="0" anchor="ctr"/>
            <a:lstStyle/>
            <a:p>
              <a:endParaRPr lang="en-GB"/>
            </a:p>
          </p:txBody>
        </p:sp>
        <p:sp>
          <p:nvSpPr>
            <p:cNvPr id="115" name="Figura a mano libera: forma 114">
              <a:extLst>
                <a:ext uri="{FF2B5EF4-FFF2-40B4-BE49-F238E27FC236}">
                  <a16:creationId xmlns:a16="http://schemas.microsoft.com/office/drawing/2014/main" id="{BED93A0C-3792-1655-BB49-A33489DC0A26}"/>
                </a:ext>
              </a:extLst>
            </p:cNvPr>
            <p:cNvSpPr/>
            <p:nvPr/>
          </p:nvSpPr>
          <p:spPr>
            <a:xfrm>
              <a:off x="9827760" y="4506245"/>
              <a:ext cx="45283" cy="76739"/>
            </a:xfrm>
            <a:custGeom>
              <a:avLst/>
              <a:gdLst>
                <a:gd name="connsiteX0" fmla="*/ 38297 w 45283"/>
                <a:gd name="connsiteY0" fmla="*/ 76676 h 76739"/>
                <a:gd name="connsiteX1" fmla="*/ 6802 w 45283"/>
                <a:gd name="connsiteY1" fmla="*/ 76676 h 76739"/>
                <a:gd name="connsiteX2" fmla="*/ 706 w 45283"/>
                <a:gd name="connsiteY2" fmla="*/ 72866 h 76739"/>
                <a:gd name="connsiteX3" fmla="*/ 1404 w 45283"/>
                <a:gd name="connsiteY3" fmla="*/ 65691 h 76739"/>
                <a:gd name="connsiteX4" fmla="*/ 27312 w 45283"/>
                <a:gd name="connsiteY4" fmla="*/ 31528 h 76739"/>
                <a:gd name="connsiteX5" fmla="*/ 27947 w 45283"/>
                <a:gd name="connsiteY5" fmla="*/ 30829 h 76739"/>
                <a:gd name="connsiteX6" fmla="*/ 30868 w 45283"/>
                <a:gd name="connsiteY6" fmla="*/ 23717 h 76739"/>
                <a:gd name="connsiteX7" fmla="*/ 27947 w 45283"/>
                <a:gd name="connsiteY7" fmla="*/ 16605 h 76739"/>
                <a:gd name="connsiteX8" fmla="*/ 13723 w 45283"/>
                <a:gd name="connsiteY8" fmla="*/ 16605 h 76739"/>
                <a:gd name="connsiteX9" fmla="*/ 4071 w 45283"/>
                <a:gd name="connsiteY9" fmla="*/ 16605 h 76739"/>
                <a:gd name="connsiteX10" fmla="*/ 4071 w 45283"/>
                <a:gd name="connsiteY10" fmla="*/ 6953 h 76739"/>
                <a:gd name="connsiteX11" fmla="*/ 37663 w 45283"/>
                <a:gd name="connsiteY11" fmla="*/ 6953 h 76739"/>
                <a:gd name="connsiteX12" fmla="*/ 44647 w 45283"/>
                <a:gd name="connsiteY12" fmla="*/ 23717 h 76739"/>
                <a:gd name="connsiteX13" fmla="*/ 38044 w 45283"/>
                <a:gd name="connsiteY13" fmla="*/ 40163 h 76739"/>
                <a:gd name="connsiteX14" fmla="*/ 20708 w 45283"/>
                <a:gd name="connsiteY14" fmla="*/ 63087 h 76739"/>
                <a:gd name="connsiteX15" fmla="*/ 38488 w 45283"/>
                <a:gd name="connsiteY15" fmla="*/ 63087 h 76739"/>
                <a:gd name="connsiteX16" fmla="*/ 45283 w 45283"/>
                <a:gd name="connsiteY16" fmla="*/ 69882 h 76739"/>
                <a:gd name="connsiteX17" fmla="*/ 38488 w 45283"/>
                <a:gd name="connsiteY17" fmla="*/ 76740 h 76739"/>
                <a:gd name="connsiteX18" fmla="*/ 38488 w 45283"/>
                <a:gd name="connsiteY18" fmla="*/ 76740 h 76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283" h="76739">
                  <a:moveTo>
                    <a:pt x="38297" y="76676"/>
                  </a:moveTo>
                  <a:lnTo>
                    <a:pt x="6802" y="76676"/>
                  </a:lnTo>
                  <a:cubicBezTo>
                    <a:pt x="4198" y="76676"/>
                    <a:pt x="1849" y="75216"/>
                    <a:pt x="706" y="72866"/>
                  </a:cubicBezTo>
                  <a:cubicBezTo>
                    <a:pt x="-437" y="70517"/>
                    <a:pt x="-183" y="67786"/>
                    <a:pt x="1404" y="65691"/>
                  </a:cubicBezTo>
                  <a:lnTo>
                    <a:pt x="27312" y="31528"/>
                  </a:lnTo>
                  <a:cubicBezTo>
                    <a:pt x="27312" y="31528"/>
                    <a:pt x="27693" y="31020"/>
                    <a:pt x="27947" y="30829"/>
                  </a:cubicBezTo>
                  <a:cubicBezTo>
                    <a:pt x="29852" y="28924"/>
                    <a:pt x="30868" y="26384"/>
                    <a:pt x="30868" y="23717"/>
                  </a:cubicBezTo>
                  <a:cubicBezTo>
                    <a:pt x="30868" y="21050"/>
                    <a:pt x="29852" y="18510"/>
                    <a:pt x="27947" y="16605"/>
                  </a:cubicBezTo>
                  <a:cubicBezTo>
                    <a:pt x="24010" y="12668"/>
                    <a:pt x="17596" y="12668"/>
                    <a:pt x="13723" y="16605"/>
                  </a:cubicBezTo>
                  <a:cubicBezTo>
                    <a:pt x="11057" y="19272"/>
                    <a:pt x="6738" y="19272"/>
                    <a:pt x="4071" y="16605"/>
                  </a:cubicBezTo>
                  <a:cubicBezTo>
                    <a:pt x="1404" y="13938"/>
                    <a:pt x="1404" y="9620"/>
                    <a:pt x="4071" y="6953"/>
                  </a:cubicBezTo>
                  <a:cubicBezTo>
                    <a:pt x="13342" y="-2318"/>
                    <a:pt x="28392" y="-2318"/>
                    <a:pt x="37663" y="6953"/>
                  </a:cubicBezTo>
                  <a:cubicBezTo>
                    <a:pt x="42171" y="11462"/>
                    <a:pt x="44647" y="17367"/>
                    <a:pt x="44647" y="23717"/>
                  </a:cubicBezTo>
                  <a:cubicBezTo>
                    <a:pt x="44647" y="30067"/>
                    <a:pt x="42298" y="35719"/>
                    <a:pt x="38044" y="40163"/>
                  </a:cubicBezTo>
                  <a:lnTo>
                    <a:pt x="20708" y="63087"/>
                  </a:lnTo>
                  <a:lnTo>
                    <a:pt x="38488" y="63087"/>
                  </a:lnTo>
                  <a:cubicBezTo>
                    <a:pt x="42234" y="63087"/>
                    <a:pt x="45283" y="66135"/>
                    <a:pt x="45283" y="69882"/>
                  </a:cubicBezTo>
                  <a:cubicBezTo>
                    <a:pt x="45283" y="73628"/>
                    <a:pt x="42234" y="76740"/>
                    <a:pt x="38488" y="76740"/>
                  </a:cubicBezTo>
                  <a:lnTo>
                    <a:pt x="38488" y="76740"/>
                  </a:lnTo>
                  <a:close/>
                </a:path>
              </a:pathLst>
            </a:custGeom>
            <a:solidFill>
              <a:srgbClr val="003057"/>
            </a:solidFill>
            <a:ln w="6350" cap="flat">
              <a:noFill/>
              <a:prstDash val="solid"/>
              <a:miter/>
            </a:ln>
          </p:spPr>
          <p:txBody>
            <a:bodyPr rtlCol="0" anchor="ctr"/>
            <a:lstStyle/>
            <a:p>
              <a:endParaRPr lang="en-GB"/>
            </a:p>
          </p:txBody>
        </p:sp>
        <p:sp>
          <p:nvSpPr>
            <p:cNvPr id="116" name="Figura a mano libera: forma 115">
              <a:extLst>
                <a:ext uri="{FF2B5EF4-FFF2-40B4-BE49-F238E27FC236}">
                  <a16:creationId xmlns:a16="http://schemas.microsoft.com/office/drawing/2014/main" id="{3DBAD2F7-57A7-734C-F9B8-4EC0EC0500CF}"/>
                </a:ext>
              </a:extLst>
            </p:cNvPr>
            <p:cNvSpPr/>
            <p:nvPr/>
          </p:nvSpPr>
          <p:spPr>
            <a:xfrm>
              <a:off x="9827760" y="4506245"/>
              <a:ext cx="45283" cy="76739"/>
            </a:xfrm>
            <a:custGeom>
              <a:avLst/>
              <a:gdLst>
                <a:gd name="connsiteX0" fmla="*/ 38297 w 45283"/>
                <a:gd name="connsiteY0" fmla="*/ 76676 h 76739"/>
                <a:gd name="connsiteX1" fmla="*/ 6802 w 45283"/>
                <a:gd name="connsiteY1" fmla="*/ 76676 h 76739"/>
                <a:gd name="connsiteX2" fmla="*/ 706 w 45283"/>
                <a:gd name="connsiteY2" fmla="*/ 72866 h 76739"/>
                <a:gd name="connsiteX3" fmla="*/ 1404 w 45283"/>
                <a:gd name="connsiteY3" fmla="*/ 65691 h 76739"/>
                <a:gd name="connsiteX4" fmla="*/ 27312 w 45283"/>
                <a:gd name="connsiteY4" fmla="*/ 31528 h 76739"/>
                <a:gd name="connsiteX5" fmla="*/ 27947 w 45283"/>
                <a:gd name="connsiteY5" fmla="*/ 30829 h 76739"/>
                <a:gd name="connsiteX6" fmla="*/ 30868 w 45283"/>
                <a:gd name="connsiteY6" fmla="*/ 23717 h 76739"/>
                <a:gd name="connsiteX7" fmla="*/ 27947 w 45283"/>
                <a:gd name="connsiteY7" fmla="*/ 16605 h 76739"/>
                <a:gd name="connsiteX8" fmla="*/ 13723 w 45283"/>
                <a:gd name="connsiteY8" fmla="*/ 16605 h 76739"/>
                <a:gd name="connsiteX9" fmla="*/ 4071 w 45283"/>
                <a:gd name="connsiteY9" fmla="*/ 16605 h 76739"/>
                <a:gd name="connsiteX10" fmla="*/ 4071 w 45283"/>
                <a:gd name="connsiteY10" fmla="*/ 6953 h 76739"/>
                <a:gd name="connsiteX11" fmla="*/ 37663 w 45283"/>
                <a:gd name="connsiteY11" fmla="*/ 6953 h 76739"/>
                <a:gd name="connsiteX12" fmla="*/ 44647 w 45283"/>
                <a:gd name="connsiteY12" fmla="*/ 23717 h 76739"/>
                <a:gd name="connsiteX13" fmla="*/ 38044 w 45283"/>
                <a:gd name="connsiteY13" fmla="*/ 40163 h 76739"/>
                <a:gd name="connsiteX14" fmla="*/ 20708 w 45283"/>
                <a:gd name="connsiteY14" fmla="*/ 63087 h 76739"/>
                <a:gd name="connsiteX15" fmla="*/ 38488 w 45283"/>
                <a:gd name="connsiteY15" fmla="*/ 63087 h 76739"/>
                <a:gd name="connsiteX16" fmla="*/ 45283 w 45283"/>
                <a:gd name="connsiteY16" fmla="*/ 69882 h 76739"/>
                <a:gd name="connsiteX17" fmla="*/ 38488 w 45283"/>
                <a:gd name="connsiteY17" fmla="*/ 76740 h 76739"/>
                <a:gd name="connsiteX18" fmla="*/ 38488 w 45283"/>
                <a:gd name="connsiteY18" fmla="*/ 76740 h 76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283" h="76739">
                  <a:moveTo>
                    <a:pt x="38297" y="76676"/>
                  </a:moveTo>
                  <a:lnTo>
                    <a:pt x="6802" y="76676"/>
                  </a:lnTo>
                  <a:cubicBezTo>
                    <a:pt x="4198" y="76676"/>
                    <a:pt x="1849" y="75216"/>
                    <a:pt x="706" y="72866"/>
                  </a:cubicBezTo>
                  <a:cubicBezTo>
                    <a:pt x="-437" y="70517"/>
                    <a:pt x="-183" y="67786"/>
                    <a:pt x="1404" y="65691"/>
                  </a:cubicBezTo>
                  <a:lnTo>
                    <a:pt x="27312" y="31528"/>
                  </a:lnTo>
                  <a:cubicBezTo>
                    <a:pt x="27312" y="31528"/>
                    <a:pt x="27693" y="31020"/>
                    <a:pt x="27947" y="30829"/>
                  </a:cubicBezTo>
                  <a:cubicBezTo>
                    <a:pt x="29852" y="28924"/>
                    <a:pt x="30868" y="26384"/>
                    <a:pt x="30868" y="23717"/>
                  </a:cubicBezTo>
                  <a:cubicBezTo>
                    <a:pt x="30868" y="21050"/>
                    <a:pt x="29852" y="18510"/>
                    <a:pt x="27947" y="16605"/>
                  </a:cubicBezTo>
                  <a:cubicBezTo>
                    <a:pt x="24010" y="12668"/>
                    <a:pt x="17596" y="12668"/>
                    <a:pt x="13723" y="16605"/>
                  </a:cubicBezTo>
                  <a:cubicBezTo>
                    <a:pt x="11057" y="19272"/>
                    <a:pt x="6738" y="19272"/>
                    <a:pt x="4071" y="16605"/>
                  </a:cubicBezTo>
                  <a:cubicBezTo>
                    <a:pt x="1404" y="13938"/>
                    <a:pt x="1404" y="9620"/>
                    <a:pt x="4071" y="6953"/>
                  </a:cubicBezTo>
                  <a:cubicBezTo>
                    <a:pt x="13342" y="-2318"/>
                    <a:pt x="28392" y="-2318"/>
                    <a:pt x="37663" y="6953"/>
                  </a:cubicBezTo>
                  <a:cubicBezTo>
                    <a:pt x="42171" y="11462"/>
                    <a:pt x="44647" y="17367"/>
                    <a:pt x="44647" y="23717"/>
                  </a:cubicBezTo>
                  <a:cubicBezTo>
                    <a:pt x="44647" y="30067"/>
                    <a:pt x="42298" y="35719"/>
                    <a:pt x="38044" y="40163"/>
                  </a:cubicBezTo>
                  <a:lnTo>
                    <a:pt x="20708" y="63087"/>
                  </a:lnTo>
                  <a:lnTo>
                    <a:pt x="38488" y="63087"/>
                  </a:lnTo>
                  <a:cubicBezTo>
                    <a:pt x="42234" y="63087"/>
                    <a:pt x="45283" y="66135"/>
                    <a:pt x="45283" y="69882"/>
                  </a:cubicBezTo>
                  <a:cubicBezTo>
                    <a:pt x="45283" y="73628"/>
                    <a:pt x="42234" y="76740"/>
                    <a:pt x="38488" y="76740"/>
                  </a:cubicBezTo>
                  <a:lnTo>
                    <a:pt x="38488" y="76740"/>
                  </a:lnTo>
                  <a:close/>
                </a:path>
              </a:pathLst>
            </a:custGeom>
            <a:noFill/>
            <a:ln w="4318" cap="flat">
              <a:solidFill>
                <a:srgbClr val="003057"/>
              </a:solidFill>
              <a:prstDash val="solid"/>
              <a:miter/>
            </a:ln>
          </p:spPr>
          <p:txBody>
            <a:bodyPr rtlCol="0" anchor="ctr"/>
            <a:lstStyle/>
            <a:p>
              <a:endParaRPr lang="en-GB"/>
            </a:p>
          </p:txBody>
        </p:sp>
        <p:sp>
          <p:nvSpPr>
            <p:cNvPr id="117" name="Figura a mano libera: forma 116">
              <a:extLst>
                <a:ext uri="{FF2B5EF4-FFF2-40B4-BE49-F238E27FC236}">
                  <a16:creationId xmlns:a16="http://schemas.microsoft.com/office/drawing/2014/main" id="{88322D05-F9C4-F508-7E48-1F525FE046E1}"/>
                </a:ext>
              </a:extLst>
            </p:cNvPr>
            <p:cNvSpPr/>
            <p:nvPr/>
          </p:nvSpPr>
          <p:spPr>
            <a:xfrm>
              <a:off x="9416605" y="4284726"/>
              <a:ext cx="596327" cy="378015"/>
            </a:xfrm>
            <a:custGeom>
              <a:avLst/>
              <a:gdLst>
                <a:gd name="connsiteX0" fmla="*/ 87185 w 596327"/>
                <a:gd name="connsiteY0" fmla="*/ 378015 h 378015"/>
                <a:gd name="connsiteX1" fmla="*/ 0 w 596327"/>
                <a:gd name="connsiteY1" fmla="*/ 290830 h 378015"/>
                <a:gd name="connsiteX2" fmla="*/ 85089 w 596327"/>
                <a:gd name="connsiteY2" fmla="*/ 203645 h 378015"/>
                <a:gd name="connsiteX3" fmla="*/ 80390 w 596327"/>
                <a:gd name="connsiteY3" fmla="*/ 175260 h 378015"/>
                <a:gd name="connsiteX4" fmla="*/ 167576 w 596327"/>
                <a:gd name="connsiteY4" fmla="*/ 88074 h 378015"/>
                <a:gd name="connsiteX5" fmla="*/ 196723 w 596327"/>
                <a:gd name="connsiteY5" fmla="*/ 93091 h 378015"/>
                <a:gd name="connsiteX6" fmla="*/ 298513 w 596327"/>
                <a:gd name="connsiteY6" fmla="*/ 0 h 378015"/>
                <a:gd name="connsiteX7" fmla="*/ 388683 w 596327"/>
                <a:gd name="connsiteY7" fmla="*/ 54102 h 378015"/>
                <a:gd name="connsiteX8" fmla="*/ 425450 w 596327"/>
                <a:gd name="connsiteY8" fmla="*/ 47244 h 378015"/>
                <a:gd name="connsiteX9" fmla="*/ 527685 w 596327"/>
                <a:gd name="connsiteY9" fmla="*/ 149415 h 378015"/>
                <a:gd name="connsiteX10" fmla="*/ 523621 w 596327"/>
                <a:gd name="connsiteY10" fmla="*/ 177990 h 378015"/>
                <a:gd name="connsiteX11" fmla="*/ 573468 w 596327"/>
                <a:gd name="connsiteY11" fmla="*/ 211455 h 378015"/>
                <a:gd name="connsiteX12" fmla="*/ 596328 w 596327"/>
                <a:gd name="connsiteY12" fmla="*/ 275780 h 378015"/>
                <a:gd name="connsiteX13" fmla="*/ 494093 w 596327"/>
                <a:gd name="connsiteY13" fmla="*/ 377952 h 378015"/>
                <a:gd name="connsiteX14" fmla="*/ 87185 w 596327"/>
                <a:gd name="connsiteY14" fmla="*/ 377952 h 378015"/>
                <a:gd name="connsiteX15" fmla="*/ 87185 w 596327"/>
                <a:gd name="connsiteY15" fmla="*/ 217297 h 378015"/>
                <a:gd name="connsiteX16" fmla="*/ 13652 w 596327"/>
                <a:gd name="connsiteY16" fmla="*/ 290830 h 378015"/>
                <a:gd name="connsiteX17" fmla="*/ 87185 w 596327"/>
                <a:gd name="connsiteY17" fmla="*/ 364363 h 378015"/>
                <a:gd name="connsiteX18" fmla="*/ 494030 w 596327"/>
                <a:gd name="connsiteY18" fmla="*/ 364363 h 378015"/>
                <a:gd name="connsiteX19" fmla="*/ 582549 w 596327"/>
                <a:gd name="connsiteY19" fmla="*/ 275844 h 378015"/>
                <a:gd name="connsiteX20" fmla="*/ 513270 w 596327"/>
                <a:gd name="connsiteY20" fmla="*/ 189421 h 378015"/>
                <a:gd name="connsiteX21" fmla="*/ 508762 w 596327"/>
                <a:gd name="connsiteY21" fmla="*/ 186055 h 378015"/>
                <a:gd name="connsiteX22" fmla="*/ 508381 w 596327"/>
                <a:gd name="connsiteY22" fmla="*/ 180403 h 378015"/>
                <a:gd name="connsiteX23" fmla="*/ 513905 w 596327"/>
                <a:gd name="connsiteY23" fmla="*/ 149479 h 378015"/>
                <a:gd name="connsiteX24" fmla="*/ 425386 w 596327"/>
                <a:gd name="connsiteY24" fmla="*/ 60960 h 378015"/>
                <a:gd name="connsiteX25" fmla="*/ 388238 w 596327"/>
                <a:gd name="connsiteY25" fmla="*/ 69152 h 378015"/>
                <a:gd name="connsiteX26" fmla="*/ 382968 w 596327"/>
                <a:gd name="connsiteY26" fmla="*/ 69342 h 378015"/>
                <a:gd name="connsiteX27" fmla="*/ 379158 w 596327"/>
                <a:gd name="connsiteY27" fmla="*/ 65786 h 378015"/>
                <a:gd name="connsiteX28" fmla="*/ 298513 w 596327"/>
                <a:gd name="connsiteY28" fmla="*/ 13716 h 378015"/>
                <a:gd name="connsiteX29" fmla="*/ 209994 w 596327"/>
                <a:gd name="connsiteY29" fmla="*/ 102235 h 378015"/>
                <a:gd name="connsiteX30" fmla="*/ 209994 w 596327"/>
                <a:gd name="connsiteY30" fmla="*/ 102489 h 378015"/>
                <a:gd name="connsiteX31" fmla="*/ 209994 w 596327"/>
                <a:gd name="connsiteY31" fmla="*/ 103251 h 378015"/>
                <a:gd name="connsiteX32" fmla="*/ 206756 w 596327"/>
                <a:gd name="connsiteY32" fmla="*/ 109029 h 378015"/>
                <a:gd name="connsiteX33" fmla="*/ 200151 w 596327"/>
                <a:gd name="connsiteY33" fmla="*/ 109347 h 378015"/>
                <a:gd name="connsiteX34" fmla="*/ 167576 w 596327"/>
                <a:gd name="connsiteY34" fmla="*/ 101727 h 378015"/>
                <a:gd name="connsiteX35" fmla="*/ 93980 w 596327"/>
                <a:gd name="connsiteY35" fmla="*/ 175260 h 378015"/>
                <a:gd name="connsiteX36" fmla="*/ 101600 w 596327"/>
                <a:gd name="connsiteY36" fmla="*/ 207772 h 378015"/>
                <a:gd name="connsiteX37" fmla="*/ 101092 w 596327"/>
                <a:gd name="connsiteY37" fmla="*/ 214693 h 378015"/>
                <a:gd name="connsiteX38" fmla="*/ 94805 w 596327"/>
                <a:gd name="connsiteY38" fmla="*/ 217615 h 378015"/>
                <a:gd name="connsiteX39" fmla="*/ 87185 w 596327"/>
                <a:gd name="connsiteY39" fmla="*/ 217233 h 378015"/>
                <a:gd name="connsiteX40" fmla="*/ 87185 w 596327"/>
                <a:gd name="connsiteY40" fmla="*/ 217233 h 37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96327" h="378015">
                  <a:moveTo>
                    <a:pt x="87185" y="378015"/>
                  </a:moveTo>
                  <a:cubicBezTo>
                    <a:pt x="39115" y="378015"/>
                    <a:pt x="0" y="338899"/>
                    <a:pt x="0" y="290830"/>
                  </a:cubicBezTo>
                  <a:cubicBezTo>
                    <a:pt x="0" y="242760"/>
                    <a:pt x="37973" y="204788"/>
                    <a:pt x="85089" y="203645"/>
                  </a:cubicBezTo>
                  <a:cubicBezTo>
                    <a:pt x="81978" y="194564"/>
                    <a:pt x="80390" y="185102"/>
                    <a:pt x="80390" y="175260"/>
                  </a:cubicBezTo>
                  <a:cubicBezTo>
                    <a:pt x="80390" y="127190"/>
                    <a:pt x="119507" y="88074"/>
                    <a:pt x="167576" y="88074"/>
                  </a:cubicBezTo>
                  <a:cubicBezTo>
                    <a:pt x="177673" y="88074"/>
                    <a:pt x="187388" y="89789"/>
                    <a:pt x="196723" y="93091"/>
                  </a:cubicBezTo>
                  <a:cubicBezTo>
                    <a:pt x="201358" y="40958"/>
                    <a:pt x="245237" y="0"/>
                    <a:pt x="298513" y="0"/>
                  </a:cubicBezTo>
                  <a:cubicBezTo>
                    <a:pt x="336296" y="0"/>
                    <a:pt x="371030" y="21018"/>
                    <a:pt x="388683" y="54102"/>
                  </a:cubicBezTo>
                  <a:cubicBezTo>
                    <a:pt x="400431" y="49530"/>
                    <a:pt x="412750" y="47244"/>
                    <a:pt x="425450" y="47244"/>
                  </a:cubicBezTo>
                  <a:cubicBezTo>
                    <a:pt x="481838" y="47244"/>
                    <a:pt x="527685" y="93091"/>
                    <a:pt x="527685" y="149415"/>
                  </a:cubicBezTo>
                  <a:cubicBezTo>
                    <a:pt x="527685" y="159131"/>
                    <a:pt x="526288" y="168720"/>
                    <a:pt x="523621" y="177990"/>
                  </a:cubicBezTo>
                  <a:cubicBezTo>
                    <a:pt x="543051" y="183896"/>
                    <a:pt x="560577" y="195580"/>
                    <a:pt x="573468" y="211455"/>
                  </a:cubicBezTo>
                  <a:cubicBezTo>
                    <a:pt x="588201" y="229552"/>
                    <a:pt x="596328" y="252413"/>
                    <a:pt x="596328" y="275780"/>
                  </a:cubicBezTo>
                  <a:cubicBezTo>
                    <a:pt x="596328" y="332169"/>
                    <a:pt x="550481" y="377952"/>
                    <a:pt x="494093" y="377952"/>
                  </a:cubicBezTo>
                  <a:lnTo>
                    <a:pt x="87185" y="377952"/>
                  </a:lnTo>
                  <a:close/>
                  <a:moveTo>
                    <a:pt x="87185" y="217297"/>
                  </a:moveTo>
                  <a:cubicBezTo>
                    <a:pt x="46672" y="217297"/>
                    <a:pt x="13652" y="250253"/>
                    <a:pt x="13652" y="290830"/>
                  </a:cubicBezTo>
                  <a:cubicBezTo>
                    <a:pt x="13652" y="331407"/>
                    <a:pt x="46672" y="364363"/>
                    <a:pt x="87185" y="364363"/>
                  </a:cubicBezTo>
                  <a:lnTo>
                    <a:pt x="494030" y="364363"/>
                  </a:lnTo>
                  <a:cubicBezTo>
                    <a:pt x="542861" y="364363"/>
                    <a:pt x="582549" y="324612"/>
                    <a:pt x="582549" y="275844"/>
                  </a:cubicBezTo>
                  <a:cubicBezTo>
                    <a:pt x="582549" y="234696"/>
                    <a:pt x="553402" y="198374"/>
                    <a:pt x="513270" y="189421"/>
                  </a:cubicBezTo>
                  <a:cubicBezTo>
                    <a:pt x="511365" y="188976"/>
                    <a:pt x="509714" y="187770"/>
                    <a:pt x="508762" y="186055"/>
                  </a:cubicBezTo>
                  <a:cubicBezTo>
                    <a:pt x="507809" y="184340"/>
                    <a:pt x="507682" y="182245"/>
                    <a:pt x="508381" y="180403"/>
                  </a:cubicBezTo>
                  <a:cubicBezTo>
                    <a:pt x="512063" y="170497"/>
                    <a:pt x="513905" y="160147"/>
                    <a:pt x="513905" y="149479"/>
                  </a:cubicBezTo>
                  <a:cubicBezTo>
                    <a:pt x="513905" y="100647"/>
                    <a:pt x="474154" y="60960"/>
                    <a:pt x="425386" y="60960"/>
                  </a:cubicBezTo>
                  <a:cubicBezTo>
                    <a:pt x="412432" y="60960"/>
                    <a:pt x="399923" y="63690"/>
                    <a:pt x="388238" y="69152"/>
                  </a:cubicBezTo>
                  <a:cubicBezTo>
                    <a:pt x="386588" y="69914"/>
                    <a:pt x="384683" y="69977"/>
                    <a:pt x="382968" y="69342"/>
                  </a:cubicBezTo>
                  <a:cubicBezTo>
                    <a:pt x="381253" y="68707"/>
                    <a:pt x="379857" y="67437"/>
                    <a:pt x="379158" y="65786"/>
                  </a:cubicBezTo>
                  <a:cubicBezTo>
                    <a:pt x="364807" y="34163"/>
                    <a:pt x="333184" y="13716"/>
                    <a:pt x="298513" y="13716"/>
                  </a:cubicBezTo>
                  <a:cubicBezTo>
                    <a:pt x="249682" y="13716"/>
                    <a:pt x="209994" y="53467"/>
                    <a:pt x="209994" y="102235"/>
                  </a:cubicBezTo>
                  <a:lnTo>
                    <a:pt x="209994" y="102489"/>
                  </a:lnTo>
                  <a:cubicBezTo>
                    <a:pt x="209994" y="102489"/>
                    <a:pt x="209994" y="102997"/>
                    <a:pt x="209994" y="103251"/>
                  </a:cubicBezTo>
                  <a:cubicBezTo>
                    <a:pt x="209994" y="105601"/>
                    <a:pt x="208788" y="107759"/>
                    <a:pt x="206756" y="109029"/>
                  </a:cubicBezTo>
                  <a:cubicBezTo>
                    <a:pt x="204788" y="110299"/>
                    <a:pt x="202247" y="110427"/>
                    <a:pt x="200151" y="109347"/>
                  </a:cubicBezTo>
                  <a:cubicBezTo>
                    <a:pt x="189928" y="104267"/>
                    <a:pt x="178943" y="101727"/>
                    <a:pt x="167576" y="101727"/>
                  </a:cubicBezTo>
                  <a:cubicBezTo>
                    <a:pt x="127000" y="101727"/>
                    <a:pt x="93980" y="134683"/>
                    <a:pt x="93980" y="175260"/>
                  </a:cubicBezTo>
                  <a:cubicBezTo>
                    <a:pt x="93980" y="186690"/>
                    <a:pt x="96583" y="197612"/>
                    <a:pt x="101600" y="207772"/>
                  </a:cubicBezTo>
                  <a:cubicBezTo>
                    <a:pt x="102679" y="209995"/>
                    <a:pt x="102488" y="212661"/>
                    <a:pt x="101092" y="214693"/>
                  </a:cubicBezTo>
                  <a:cubicBezTo>
                    <a:pt x="99695" y="216726"/>
                    <a:pt x="97282" y="217868"/>
                    <a:pt x="94805" y="217615"/>
                  </a:cubicBezTo>
                  <a:cubicBezTo>
                    <a:pt x="92201" y="217360"/>
                    <a:pt x="89662" y="217233"/>
                    <a:pt x="87185" y="217233"/>
                  </a:cubicBezTo>
                  <a:lnTo>
                    <a:pt x="87185" y="217233"/>
                  </a:lnTo>
                  <a:close/>
                </a:path>
              </a:pathLst>
            </a:custGeom>
            <a:solidFill>
              <a:srgbClr val="003057"/>
            </a:solidFill>
            <a:ln w="6350" cap="flat">
              <a:noFill/>
              <a:prstDash val="solid"/>
              <a:miter/>
            </a:ln>
          </p:spPr>
          <p:txBody>
            <a:bodyPr rtlCol="0" anchor="ctr"/>
            <a:lstStyle/>
            <a:p>
              <a:endParaRPr lang="en-GB"/>
            </a:p>
          </p:txBody>
        </p:sp>
        <p:sp>
          <p:nvSpPr>
            <p:cNvPr id="118" name="Figura a mano libera: forma 117">
              <a:extLst>
                <a:ext uri="{FF2B5EF4-FFF2-40B4-BE49-F238E27FC236}">
                  <a16:creationId xmlns:a16="http://schemas.microsoft.com/office/drawing/2014/main" id="{5243A8CB-EB39-F17A-D7FD-A139D9D57A34}"/>
                </a:ext>
              </a:extLst>
            </p:cNvPr>
            <p:cNvSpPr/>
            <p:nvPr/>
          </p:nvSpPr>
          <p:spPr>
            <a:xfrm>
              <a:off x="9416605" y="4284726"/>
              <a:ext cx="596327" cy="378015"/>
            </a:xfrm>
            <a:custGeom>
              <a:avLst/>
              <a:gdLst>
                <a:gd name="connsiteX0" fmla="*/ 87185 w 596327"/>
                <a:gd name="connsiteY0" fmla="*/ 378015 h 378015"/>
                <a:gd name="connsiteX1" fmla="*/ 0 w 596327"/>
                <a:gd name="connsiteY1" fmla="*/ 290830 h 378015"/>
                <a:gd name="connsiteX2" fmla="*/ 85089 w 596327"/>
                <a:gd name="connsiteY2" fmla="*/ 203645 h 378015"/>
                <a:gd name="connsiteX3" fmla="*/ 80390 w 596327"/>
                <a:gd name="connsiteY3" fmla="*/ 175260 h 378015"/>
                <a:gd name="connsiteX4" fmla="*/ 167576 w 596327"/>
                <a:gd name="connsiteY4" fmla="*/ 88074 h 378015"/>
                <a:gd name="connsiteX5" fmla="*/ 196723 w 596327"/>
                <a:gd name="connsiteY5" fmla="*/ 93091 h 378015"/>
                <a:gd name="connsiteX6" fmla="*/ 298513 w 596327"/>
                <a:gd name="connsiteY6" fmla="*/ 0 h 378015"/>
                <a:gd name="connsiteX7" fmla="*/ 388683 w 596327"/>
                <a:gd name="connsiteY7" fmla="*/ 54102 h 378015"/>
                <a:gd name="connsiteX8" fmla="*/ 425450 w 596327"/>
                <a:gd name="connsiteY8" fmla="*/ 47244 h 378015"/>
                <a:gd name="connsiteX9" fmla="*/ 527685 w 596327"/>
                <a:gd name="connsiteY9" fmla="*/ 149415 h 378015"/>
                <a:gd name="connsiteX10" fmla="*/ 523621 w 596327"/>
                <a:gd name="connsiteY10" fmla="*/ 177990 h 378015"/>
                <a:gd name="connsiteX11" fmla="*/ 573468 w 596327"/>
                <a:gd name="connsiteY11" fmla="*/ 211455 h 378015"/>
                <a:gd name="connsiteX12" fmla="*/ 596328 w 596327"/>
                <a:gd name="connsiteY12" fmla="*/ 275780 h 378015"/>
                <a:gd name="connsiteX13" fmla="*/ 494093 w 596327"/>
                <a:gd name="connsiteY13" fmla="*/ 377952 h 378015"/>
                <a:gd name="connsiteX14" fmla="*/ 87185 w 596327"/>
                <a:gd name="connsiteY14" fmla="*/ 377952 h 378015"/>
                <a:gd name="connsiteX15" fmla="*/ 87185 w 596327"/>
                <a:gd name="connsiteY15" fmla="*/ 217297 h 378015"/>
                <a:gd name="connsiteX16" fmla="*/ 13652 w 596327"/>
                <a:gd name="connsiteY16" fmla="*/ 290830 h 378015"/>
                <a:gd name="connsiteX17" fmla="*/ 87185 w 596327"/>
                <a:gd name="connsiteY17" fmla="*/ 364363 h 378015"/>
                <a:gd name="connsiteX18" fmla="*/ 494030 w 596327"/>
                <a:gd name="connsiteY18" fmla="*/ 364363 h 378015"/>
                <a:gd name="connsiteX19" fmla="*/ 582549 w 596327"/>
                <a:gd name="connsiteY19" fmla="*/ 275844 h 378015"/>
                <a:gd name="connsiteX20" fmla="*/ 513270 w 596327"/>
                <a:gd name="connsiteY20" fmla="*/ 189421 h 378015"/>
                <a:gd name="connsiteX21" fmla="*/ 508762 w 596327"/>
                <a:gd name="connsiteY21" fmla="*/ 186055 h 378015"/>
                <a:gd name="connsiteX22" fmla="*/ 508381 w 596327"/>
                <a:gd name="connsiteY22" fmla="*/ 180403 h 378015"/>
                <a:gd name="connsiteX23" fmla="*/ 513905 w 596327"/>
                <a:gd name="connsiteY23" fmla="*/ 149479 h 378015"/>
                <a:gd name="connsiteX24" fmla="*/ 425386 w 596327"/>
                <a:gd name="connsiteY24" fmla="*/ 60960 h 378015"/>
                <a:gd name="connsiteX25" fmla="*/ 388238 w 596327"/>
                <a:gd name="connsiteY25" fmla="*/ 69152 h 378015"/>
                <a:gd name="connsiteX26" fmla="*/ 382968 w 596327"/>
                <a:gd name="connsiteY26" fmla="*/ 69342 h 378015"/>
                <a:gd name="connsiteX27" fmla="*/ 379158 w 596327"/>
                <a:gd name="connsiteY27" fmla="*/ 65786 h 378015"/>
                <a:gd name="connsiteX28" fmla="*/ 298513 w 596327"/>
                <a:gd name="connsiteY28" fmla="*/ 13716 h 378015"/>
                <a:gd name="connsiteX29" fmla="*/ 209994 w 596327"/>
                <a:gd name="connsiteY29" fmla="*/ 102235 h 378015"/>
                <a:gd name="connsiteX30" fmla="*/ 209994 w 596327"/>
                <a:gd name="connsiteY30" fmla="*/ 102489 h 378015"/>
                <a:gd name="connsiteX31" fmla="*/ 209994 w 596327"/>
                <a:gd name="connsiteY31" fmla="*/ 103251 h 378015"/>
                <a:gd name="connsiteX32" fmla="*/ 206756 w 596327"/>
                <a:gd name="connsiteY32" fmla="*/ 109029 h 378015"/>
                <a:gd name="connsiteX33" fmla="*/ 200151 w 596327"/>
                <a:gd name="connsiteY33" fmla="*/ 109347 h 378015"/>
                <a:gd name="connsiteX34" fmla="*/ 167576 w 596327"/>
                <a:gd name="connsiteY34" fmla="*/ 101727 h 378015"/>
                <a:gd name="connsiteX35" fmla="*/ 93980 w 596327"/>
                <a:gd name="connsiteY35" fmla="*/ 175260 h 378015"/>
                <a:gd name="connsiteX36" fmla="*/ 101600 w 596327"/>
                <a:gd name="connsiteY36" fmla="*/ 207772 h 378015"/>
                <a:gd name="connsiteX37" fmla="*/ 101092 w 596327"/>
                <a:gd name="connsiteY37" fmla="*/ 214693 h 378015"/>
                <a:gd name="connsiteX38" fmla="*/ 94805 w 596327"/>
                <a:gd name="connsiteY38" fmla="*/ 217615 h 378015"/>
                <a:gd name="connsiteX39" fmla="*/ 87185 w 596327"/>
                <a:gd name="connsiteY39" fmla="*/ 217233 h 378015"/>
                <a:gd name="connsiteX40" fmla="*/ 87185 w 596327"/>
                <a:gd name="connsiteY40" fmla="*/ 217233 h 37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96327" h="378015">
                  <a:moveTo>
                    <a:pt x="87185" y="378015"/>
                  </a:moveTo>
                  <a:cubicBezTo>
                    <a:pt x="39115" y="378015"/>
                    <a:pt x="0" y="338899"/>
                    <a:pt x="0" y="290830"/>
                  </a:cubicBezTo>
                  <a:cubicBezTo>
                    <a:pt x="0" y="242760"/>
                    <a:pt x="37973" y="204788"/>
                    <a:pt x="85089" y="203645"/>
                  </a:cubicBezTo>
                  <a:cubicBezTo>
                    <a:pt x="81978" y="194564"/>
                    <a:pt x="80390" y="185102"/>
                    <a:pt x="80390" y="175260"/>
                  </a:cubicBezTo>
                  <a:cubicBezTo>
                    <a:pt x="80390" y="127190"/>
                    <a:pt x="119507" y="88074"/>
                    <a:pt x="167576" y="88074"/>
                  </a:cubicBezTo>
                  <a:cubicBezTo>
                    <a:pt x="177673" y="88074"/>
                    <a:pt x="187388" y="89789"/>
                    <a:pt x="196723" y="93091"/>
                  </a:cubicBezTo>
                  <a:cubicBezTo>
                    <a:pt x="201358" y="40958"/>
                    <a:pt x="245237" y="0"/>
                    <a:pt x="298513" y="0"/>
                  </a:cubicBezTo>
                  <a:cubicBezTo>
                    <a:pt x="336296" y="0"/>
                    <a:pt x="371030" y="21018"/>
                    <a:pt x="388683" y="54102"/>
                  </a:cubicBezTo>
                  <a:cubicBezTo>
                    <a:pt x="400431" y="49530"/>
                    <a:pt x="412750" y="47244"/>
                    <a:pt x="425450" y="47244"/>
                  </a:cubicBezTo>
                  <a:cubicBezTo>
                    <a:pt x="481838" y="47244"/>
                    <a:pt x="527685" y="93091"/>
                    <a:pt x="527685" y="149415"/>
                  </a:cubicBezTo>
                  <a:cubicBezTo>
                    <a:pt x="527685" y="159131"/>
                    <a:pt x="526288" y="168720"/>
                    <a:pt x="523621" y="177990"/>
                  </a:cubicBezTo>
                  <a:cubicBezTo>
                    <a:pt x="543051" y="183896"/>
                    <a:pt x="560577" y="195580"/>
                    <a:pt x="573468" y="211455"/>
                  </a:cubicBezTo>
                  <a:cubicBezTo>
                    <a:pt x="588201" y="229552"/>
                    <a:pt x="596328" y="252413"/>
                    <a:pt x="596328" y="275780"/>
                  </a:cubicBezTo>
                  <a:cubicBezTo>
                    <a:pt x="596328" y="332169"/>
                    <a:pt x="550481" y="377952"/>
                    <a:pt x="494093" y="377952"/>
                  </a:cubicBezTo>
                  <a:lnTo>
                    <a:pt x="87185" y="377952"/>
                  </a:lnTo>
                  <a:close/>
                  <a:moveTo>
                    <a:pt x="87185" y="217297"/>
                  </a:moveTo>
                  <a:cubicBezTo>
                    <a:pt x="46672" y="217297"/>
                    <a:pt x="13652" y="250253"/>
                    <a:pt x="13652" y="290830"/>
                  </a:cubicBezTo>
                  <a:cubicBezTo>
                    <a:pt x="13652" y="331407"/>
                    <a:pt x="46672" y="364363"/>
                    <a:pt x="87185" y="364363"/>
                  </a:cubicBezTo>
                  <a:lnTo>
                    <a:pt x="494030" y="364363"/>
                  </a:lnTo>
                  <a:cubicBezTo>
                    <a:pt x="542861" y="364363"/>
                    <a:pt x="582549" y="324612"/>
                    <a:pt x="582549" y="275844"/>
                  </a:cubicBezTo>
                  <a:cubicBezTo>
                    <a:pt x="582549" y="234696"/>
                    <a:pt x="553402" y="198374"/>
                    <a:pt x="513270" y="189421"/>
                  </a:cubicBezTo>
                  <a:cubicBezTo>
                    <a:pt x="511365" y="188976"/>
                    <a:pt x="509714" y="187770"/>
                    <a:pt x="508762" y="186055"/>
                  </a:cubicBezTo>
                  <a:cubicBezTo>
                    <a:pt x="507809" y="184340"/>
                    <a:pt x="507682" y="182245"/>
                    <a:pt x="508381" y="180403"/>
                  </a:cubicBezTo>
                  <a:cubicBezTo>
                    <a:pt x="512063" y="170497"/>
                    <a:pt x="513905" y="160147"/>
                    <a:pt x="513905" y="149479"/>
                  </a:cubicBezTo>
                  <a:cubicBezTo>
                    <a:pt x="513905" y="100647"/>
                    <a:pt x="474154" y="60960"/>
                    <a:pt x="425386" y="60960"/>
                  </a:cubicBezTo>
                  <a:cubicBezTo>
                    <a:pt x="412432" y="60960"/>
                    <a:pt x="399923" y="63690"/>
                    <a:pt x="388238" y="69152"/>
                  </a:cubicBezTo>
                  <a:cubicBezTo>
                    <a:pt x="386588" y="69914"/>
                    <a:pt x="384683" y="69977"/>
                    <a:pt x="382968" y="69342"/>
                  </a:cubicBezTo>
                  <a:cubicBezTo>
                    <a:pt x="381253" y="68707"/>
                    <a:pt x="379857" y="67437"/>
                    <a:pt x="379158" y="65786"/>
                  </a:cubicBezTo>
                  <a:cubicBezTo>
                    <a:pt x="364807" y="34163"/>
                    <a:pt x="333184" y="13716"/>
                    <a:pt x="298513" y="13716"/>
                  </a:cubicBezTo>
                  <a:cubicBezTo>
                    <a:pt x="249682" y="13716"/>
                    <a:pt x="209994" y="53467"/>
                    <a:pt x="209994" y="102235"/>
                  </a:cubicBezTo>
                  <a:lnTo>
                    <a:pt x="209994" y="102489"/>
                  </a:lnTo>
                  <a:cubicBezTo>
                    <a:pt x="209994" y="102489"/>
                    <a:pt x="209994" y="102997"/>
                    <a:pt x="209994" y="103251"/>
                  </a:cubicBezTo>
                  <a:cubicBezTo>
                    <a:pt x="209994" y="105601"/>
                    <a:pt x="208788" y="107759"/>
                    <a:pt x="206756" y="109029"/>
                  </a:cubicBezTo>
                  <a:cubicBezTo>
                    <a:pt x="204788" y="110299"/>
                    <a:pt x="202247" y="110427"/>
                    <a:pt x="200151" y="109347"/>
                  </a:cubicBezTo>
                  <a:cubicBezTo>
                    <a:pt x="189928" y="104267"/>
                    <a:pt x="178943" y="101727"/>
                    <a:pt x="167576" y="101727"/>
                  </a:cubicBezTo>
                  <a:cubicBezTo>
                    <a:pt x="127000" y="101727"/>
                    <a:pt x="93980" y="134683"/>
                    <a:pt x="93980" y="175260"/>
                  </a:cubicBezTo>
                  <a:cubicBezTo>
                    <a:pt x="93980" y="186690"/>
                    <a:pt x="96583" y="197612"/>
                    <a:pt x="101600" y="207772"/>
                  </a:cubicBezTo>
                  <a:cubicBezTo>
                    <a:pt x="102679" y="209995"/>
                    <a:pt x="102488" y="212661"/>
                    <a:pt x="101092" y="214693"/>
                  </a:cubicBezTo>
                  <a:cubicBezTo>
                    <a:pt x="99695" y="216726"/>
                    <a:pt x="97282" y="217868"/>
                    <a:pt x="94805" y="217615"/>
                  </a:cubicBezTo>
                  <a:cubicBezTo>
                    <a:pt x="92201" y="217360"/>
                    <a:pt x="89662" y="217233"/>
                    <a:pt x="87185" y="217233"/>
                  </a:cubicBezTo>
                  <a:lnTo>
                    <a:pt x="87185" y="217233"/>
                  </a:lnTo>
                  <a:close/>
                </a:path>
              </a:pathLst>
            </a:custGeom>
            <a:noFill/>
            <a:ln w="4318" cap="flat">
              <a:solidFill>
                <a:srgbClr val="003057"/>
              </a:solidFill>
              <a:prstDash val="solid"/>
              <a:miter/>
            </a:ln>
          </p:spPr>
          <p:txBody>
            <a:bodyPr rtlCol="0" anchor="ctr"/>
            <a:lstStyle/>
            <a:p>
              <a:endParaRPr lang="en-GB"/>
            </a:p>
          </p:txBody>
        </p:sp>
      </p:grpSp>
      <p:grpSp>
        <p:nvGrpSpPr>
          <p:cNvPr id="180" name="Gruppo 179">
            <a:extLst>
              <a:ext uri="{FF2B5EF4-FFF2-40B4-BE49-F238E27FC236}">
                <a16:creationId xmlns:a16="http://schemas.microsoft.com/office/drawing/2014/main" id="{EDD61BF9-0254-8979-01AD-900EAF7A6C32}"/>
              </a:ext>
            </a:extLst>
          </p:cNvPr>
          <p:cNvGrpSpPr/>
          <p:nvPr/>
        </p:nvGrpSpPr>
        <p:grpSpPr>
          <a:xfrm>
            <a:off x="4642544" y="2042182"/>
            <a:ext cx="612716" cy="332689"/>
            <a:chOff x="4642546" y="1924799"/>
            <a:chExt cx="612716" cy="332689"/>
          </a:xfrm>
        </p:grpSpPr>
        <p:sp>
          <p:nvSpPr>
            <p:cNvPr id="119" name="Figura a mano libera: forma 118">
              <a:extLst>
                <a:ext uri="{FF2B5EF4-FFF2-40B4-BE49-F238E27FC236}">
                  <a16:creationId xmlns:a16="http://schemas.microsoft.com/office/drawing/2014/main" id="{EBB7C554-D3FC-A461-DF35-2D7D0C468F38}"/>
                </a:ext>
              </a:extLst>
            </p:cNvPr>
            <p:cNvSpPr/>
            <p:nvPr/>
          </p:nvSpPr>
          <p:spPr>
            <a:xfrm>
              <a:off x="4642546" y="1924799"/>
              <a:ext cx="612716" cy="332689"/>
            </a:xfrm>
            <a:custGeom>
              <a:avLst/>
              <a:gdLst>
                <a:gd name="connsiteX0" fmla="*/ 517464 w 612716"/>
                <a:gd name="connsiteY0" fmla="*/ 206705 h 332689"/>
                <a:gd name="connsiteX1" fmla="*/ 489841 w 612716"/>
                <a:gd name="connsiteY1" fmla="*/ 128219 h 332689"/>
                <a:gd name="connsiteX2" fmla="*/ 468823 w 612716"/>
                <a:gd name="connsiteY2" fmla="*/ 42558 h 332689"/>
                <a:gd name="connsiteX3" fmla="*/ 556580 w 612716"/>
                <a:gd name="connsiteY3" fmla="*/ 7887 h 332689"/>
                <a:gd name="connsiteX4" fmla="*/ 605094 w 612716"/>
                <a:gd name="connsiteY4" fmla="*/ 185941 h 332689"/>
                <a:gd name="connsiteX5" fmla="*/ 517464 w 612716"/>
                <a:gd name="connsiteY5" fmla="*/ 206705 h 332689"/>
                <a:gd name="connsiteX6" fmla="*/ 517464 w 612716"/>
                <a:gd name="connsiteY6" fmla="*/ 206705 h 332689"/>
                <a:gd name="connsiteX7" fmla="*/ 478665 w 612716"/>
                <a:gd name="connsiteY7" fmla="*/ 200355 h 332689"/>
                <a:gd name="connsiteX8" fmla="*/ 477840 w 612716"/>
                <a:gd name="connsiteY8" fmla="*/ 200673 h 332689"/>
                <a:gd name="connsiteX9" fmla="*/ 468632 w 612716"/>
                <a:gd name="connsiteY9" fmla="*/ 205753 h 332689"/>
                <a:gd name="connsiteX10" fmla="*/ 348935 w 612716"/>
                <a:gd name="connsiteY10" fmla="*/ 111836 h 332689"/>
                <a:gd name="connsiteX11" fmla="*/ 346903 w 612716"/>
                <a:gd name="connsiteY11" fmla="*/ 111138 h 332689"/>
                <a:gd name="connsiteX12" fmla="*/ 299088 w 612716"/>
                <a:gd name="connsiteY12" fmla="*/ 111138 h 332689"/>
                <a:gd name="connsiteX13" fmla="*/ 296738 w 612716"/>
                <a:gd name="connsiteY13" fmla="*/ 112090 h 332689"/>
                <a:gd name="connsiteX14" fmla="*/ 225745 w 612716"/>
                <a:gd name="connsiteY14" fmla="*/ 120536 h 332689"/>
                <a:gd name="connsiteX15" fmla="*/ 279212 w 612716"/>
                <a:gd name="connsiteY15" fmla="*/ 65545 h 332689"/>
                <a:gd name="connsiteX16" fmla="*/ 349633 w 612716"/>
                <a:gd name="connsiteY16" fmla="*/ 43828 h 332689"/>
                <a:gd name="connsiteX17" fmla="*/ 442534 w 612716"/>
                <a:gd name="connsiteY17" fmla="*/ 65926 h 332689"/>
                <a:gd name="connsiteX18" fmla="*/ 444185 w 612716"/>
                <a:gd name="connsiteY18" fmla="*/ 65926 h 332689"/>
                <a:gd name="connsiteX19" fmla="*/ 465457 w 612716"/>
                <a:gd name="connsiteY19" fmla="*/ 59639 h 332689"/>
                <a:gd name="connsiteX20" fmla="*/ 483428 w 612716"/>
                <a:gd name="connsiteY20" fmla="*/ 130188 h 332689"/>
                <a:gd name="connsiteX21" fmla="*/ 505082 w 612716"/>
                <a:gd name="connsiteY21" fmla="*/ 193497 h 332689"/>
                <a:gd name="connsiteX22" fmla="*/ 478602 w 612716"/>
                <a:gd name="connsiteY22" fmla="*/ 200292 h 332689"/>
                <a:gd name="connsiteX23" fmla="*/ 478602 w 612716"/>
                <a:gd name="connsiteY23" fmla="*/ 200292 h 332689"/>
                <a:gd name="connsiteX24" fmla="*/ 463426 w 612716"/>
                <a:gd name="connsiteY24" fmla="*/ 239281 h 332689"/>
                <a:gd name="connsiteX25" fmla="*/ 433136 w 612716"/>
                <a:gd name="connsiteY25" fmla="*/ 243281 h 332689"/>
                <a:gd name="connsiteX26" fmla="*/ 369953 w 612716"/>
                <a:gd name="connsiteY26" fmla="*/ 198196 h 332689"/>
                <a:gd name="connsiteX27" fmla="*/ 365318 w 612716"/>
                <a:gd name="connsiteY27" fmla="*/ 199022 h 332689"/>
                <a:gd name="connsiteX28" fmla="*/ 366144 w 612716"/>
                <a:gd name="connsiteY28" fmla="*/ 203784 h 332689"/>
                <a:gd name="connsiteX29" fmla="*/ 429389 w 612716"/>
                <a:gd name="connsiteY29" fmla="*/ 249187 h 332689"/>
                <a:gd name="connsiteX30" fmla="*/ 426913 w 612716"/>
                <a:gd name="connsiteY30" fmla="*/ 275539 h 332689"/>
                <a:gd name="connsiteX31" fmla="*/ 400941 w 612716"/>
                <a:gd name="connsiteY31" fmla="*/ 279667 h 332689"/>
                <a:gd name="connsiteX32" fmla="*/ 345696 w 612716"/>
                <a:gd name="connsiteY32" fmla="*/ 245313 h 332689"/>
                <a:gd name="connsiteX33" fmla="*/ 341125 w 612716"/>
                <a:gd name="connsiteY33" fmla="*/ 246456 h 332689"/>
                <a:gd name="connsiteX34" fmla="*/ 342267 w 612716"/>
                <a:gd name="connsiteY34" fmla="*/ 251155 h 332689"/>
                <a:gd name="connsiteX35" fmla="*/ 393766 w 612716"/>
                <a:gd name="connsiteY35" fmla="*/ 283477 h 332689"/>
                <a:gd name="connsiteX36" fmla="*/ 384177 w 612716"/>
                <a:gd name="connsiteY36" fmla="*/ 304686 h 332689"/>
                <a:gd name="connsiteX37" fmla="*/ 359603 w 612716"/>
                <a:gd name="connsiteY37" fmla="*/ 304114 h 332689"/>
                <a:gd name="connsiteX38" fmla="*/ 317185 w 612716"/>
                <a:gd name="connsiteY38" fmla="*/ 282080 h 332689"/>
                <a:gd name="connsiteX39" fmla="*/ 312740 w 612716"/>
                <a:gd name="connsiteY39" fmla="*/ 283604 h 332689"/>
                <a:gd name="connsiteX40" fmla="*/ 314201 w 612716"/>
                <a:gd name="connsiteY40" fmla="*/ 288176 h 332689"/>
                <a:gd name="connsiteX41" fmla="*/ 350776 w 612716"/>
                <a:gd name="connsiteY41" fmla="*/ 307226 h 332689"/>
                <a:gd name="connsiteX42" fmla="*/ 347601 w 612716"/>
                <a:gd name="connsiteY42" fmla="*/ 320053 h 332689"/>
                <a:gd name="connsiteX43" fmla="*/ 329377 w 612716"/>
                <a:gd name="connsiteY43" fmla="*/ 324815 h 332689"/>
                <a:gd name="connsiteX44" fmla="*/ 310390 w 612716"/>
                <a:gd name="connsiteY44" fmla="*/ 318275 h 332689"/>
                <a:gd name="connsiteX45" fmla="*/ 305628 w 612716"/>
                <a:gd name="connsiteY45" fmla="*/ 297320 h 332689"/>
                <a:gd name="connsiteX46" fmla="*/ 291150 w 612716"/>
                <a:gd name="connsiteY46" fmla="*/ 288176 h 332689"/>
                <a:gd name="connsiteX47" fmla="*/ 285879 w 612716"/>
                <a:gd name="connsiteY47" fmla="*/ 264300 h 332689"/>
                <a:gd name="connsiteX48" fmla="*/ 262702 w 612716"/>
                <a:gd name="connsiteY48" fmla="*/ 252298 h 332689"/>
                <a:gd name="connsiteX49" fmla="*/ 257622 w 612716"/>
                <a:gd name="connsiteY49" fmla="*/ 223279 h 332689"/>
                <a:gd name="connsiteX50" fmla="*/ 227205 w 612716"/>
                <a:gd name="connsiteY50" fmla="*/ 212611 h 332689"/>
                <a:gd name="connsiteX51" fmla="*/ 215776 w 612716"/>
                <a:gd name="connsiteY51" fmla="*/ 186322 h 332689"/>
                <a:gd name="connsiteX52" fmla="*/ 184533 w 612716"/>
                <a:gd name="connsiteY52" fmla="*/ 180480 h 332689"/>
                <a:gd name="connsiteX53" fmla="*/ 184470 w 612716"/>
                <a:gd name="connsiteY53" fmla="*/ 180480 h 332689"/>
                <a:gd name="connsiteX54" fmla="*/ 143513 w 612716"/>
                <a:gd name="connsiteY54" fmla="*/ 207023 h 332689"/>
                <a:gd name="connsiteX55" fmla="*/ 142496 w 612716"/>
                <a:gd name="connsiteY55" fmla="*/ 208166 h 332689"/>
                <a:gd name="connsiteX56" fmla="*/ 135765 w 612716"/>
                <a:gd name="connsiteY56" fmla="*/ 201054 h 332689"/>
                <a:gd name="connsiteX57" fmla="*/ 134178 w 612716"/>
                <a:gd name="connsiteY57" fmla="*/ 200038 h 332689"/>
                <a:gd name="connsiteX58" fmla="*/ 107698 w 612716"/>
                <a:gd name="connsiteY58" fmla="*/ 193243 h 332689"/>
                <a:gd name="connsiteX59" fmla="*/ 129352 w 612716"/>
                <a:gd name="connsiteY59" fmla="*/ 129934 h 332689"/>
                <a:gd name="connsiteX60" fmla="*/ 147259 w 612716"/>
                <a:gd name="connsiteY60" fmla="*/ 59385 h 332689"/>
                <a:gd name="connsiteX61" fmla="*/ 168532 w 612716"/>
                <a:gd name="connsiteY61" fmla="*/ 65672 h 332689"/>
                <a:gd name="connsiteX62" fmla="*/ 169484 w 612716"/>
                <a:gd name="connsiteY62" fmla="*/ 65799 h 332689"/>
                <a:gd name="connsiteX63" fmla="*/ 170182 w 612716"/>
                <a:gd name="connsiteY63" fmla="*/ 65735 h 332689"/>
                <a:gd name="connsiteX64" fmla="*/ 263083 w 612716"/>
                <a:gd name="connsiteY64" fmla="*/ 43637 h 332689"/>
                <a:gd name="connsiteX65" fmla="*/ 294896 w 612716"/>
                <a:gd name="connsiteY65" fmla="*/ 53480 h 332689"/>
                <a:gd name="connsiteX66" fmla="*/ 276672 w 612716"/>
                <a:gd name="connsiteY66" fmla="*/ 59131 h 332689"/>
                <a:gd name="connsiteX67" fmla="*/ 275275 w 612716"/>
                <a:gd name="connsiteY67" fmla="*/ 60020 h 332689"/>
                <a:gd name="connsiteX68" fmla="*/ 217553 w 612716"/>
                <a:gd name="connsiteY68" fmla="*/ 119393 h 332689"/>
                <a:gd name="connsiteX69" fmla="*/ 216601 w 612716"/>
                <a:gd name="connsiteY69" fmla="*/ 122441 h 332689"/>
                <a:gd name="connsiteX70" fmla="*/ 218506 w 612716"/>
                <a:gd name="connsiteY70" fmla="*/ 124917 h 332689"/>
                <a:gd name="connsiteX71" fmla="*/ 300548 w 612716"/>
                <a:gd name="connsiteY71" fmla="*/ 117805 h 332689"/>
                <a:gd name="connsiteX72" fmla="*/ 345887 w 612716"/>
                <a:gd name="connsiteY72" fmla="*/ 117805 h 332689"/>
                <a:gd name="connsiteX73" fmla="*/ 466410 w 612716"/>
                <a:gd name="connsiteY73" fmla="*/ 212357 h 332689"/>
                <a:gd name="connsiteX74" fmla="*/ 463489 w 612716"/>
                <a:gd name="connsiteY74" fmla="*/ 239090 h 332689"/>
                <a:gd name="connsiteX75" fmla="*/ 463616 w 612716"/>
                <a:gd name="connsiteY75" fmla="*/ 239090 h 332689"/>
                <a:gd name="connsiteX76" fmla="*/ 303532 w 612716"/>
                <a:gd name="connsiteY76" fmla="*/ 318592 h 332689"/>
                <a:gd name="connsiteX77" fmla="*/ 284800 w 612716"/>
                <a:gd name="connsiteY77" fmla="*/ 325006 h 332689"/>
                <a:gd name="connsiteX78" fmla="*/ 266766 w 612716"/>
                <a:gd name="connsiteY78" fmla="*/ 320116 h 332689"/>
                <a:gd name="connsiteX79" fmla="*/ 263591 w 612716"/>
                <a:gd name="connsiteY79" fmla="*/ 307162 h 332689"/>
                <a:gd name="connsiteX80" fmla="*/ 287594 w 612716"/>
                <a:gd name="connsiteY80" fmla="*/ 294653 h 332689"/>
                <a:gd name="connsiteX81" fmla="*/ 300484 w 612716"/>
                <a:gd name="connsiteY81" fmla="*/ 301955 h 332689"/>
                <a:gd name="connsiteX82" fmla="*/ 303532 w 612716"/>
                <a:gd name="connsiteY82" fmla="*/ 318592 h 332689"/>
                <a:gd name="connsiteX83" fmla="*/ 303532 w 612716"/>
                <a:gd name="connsiteY83" fmla="*/ 318592 h 332689"/>
                <a:gd name="connsiteX84" fmla="*/ 253748 w 612716"/>
                <a:gd name="connsiteY84" fmla="*/ 304559 h 332689"/>
                <a:gd name="connsiteX85" fmla="*/ 230063 w 612716"/>
                <a:gd name="connsiteY85" fmla="*/ 304749 h 332689"/>
                <a:gd name="connsiteX86" fmla="*/ 220601 w 612716"/>
                <a:gd name="connsiteY86" fmla="*/ 283286 h 332689"/>
                <a:gd name="connsiteX87" fmla="*/ 259082 w 612716"/>
                <a:gd name="connsiteY87" fmla="*/ 259156 h 332689"/>
                <a:gd name="connsiteX88" fmla="*/ 280482 w 612716"/>
                <a:gd name="connsiteY88" fmla="*/ 268618 h 332689"/>
                <a:gd name="connsiteX89" fmla="*/ 284165 w 612716"/>
                <a:gd name="connsiteY89" fmla="*/ 288811 h 332689"/>
                <a:gd name="connsiteX90" fmla="*/ 253876 w 612716"/>
                <a:gd name="connsiteY90" fmla="*/ 304559 h 332689"/>
                <a:gd name="connsiteX91" fmla="*/ 253812 w 612716"/>
                <a:gd name="connsiteY91" fmla="*/ 304559 h 332689"/>
                <a:gd name="connsiteX92" fmla="*/ 215013 w 612716"/>
                <a:gd name="connsiteY92" fmla="*/ 278714 h 332689"/>
                <a:gd name="connsiteX93" fmla="*/ 187391 w 612716"/>
                <a:gd name="connsiteY93" fmla="*/ 275476 h 332689"/>
                <a:gd name="connsiteX94" fmla="*/ 185613 w 612716"/>
                <a:gd name="connsiteY94" fmla="*/ 248361 h 332689"/>
                <a:gd name="connsiteX95" fmla="*/ 224475 w 612716"/>
                <a:gd name="connsiteY95" fmla="*/ 220358 h 332689"/>
                <a:gd name="connsiteX96" fmla="*/ 252542 w 612716"/>
                <a:gd name="connsiteY96" fmla="*/ 227787 h 332689"/>
                <a:gd name="connsiteX97" fmla="*/ 255463 w 612716"/>
                <a:gd name="connsiteY97" fmla="*/ 253314 h 332689"/>
                <a:gd name="connsiteX98" fmla="*/ 215013 w 612716"/>
                <a:gd name="connsiteY98" fmla="*/ 278651 h 332689"/>
                <a:gd name="connsiteX99" fmla="*/ 215013 w 612716"/>
                <a:gd name="connsiteY99" fmla="*/ 278651 h 332689"/>
                <a:gd name="connsiteX100" fmla="*/ 150815 w 612716"/>
                <a:gd name="connsiteY100" fmla="*/ 239281 h 332689"/>
                <a:gd name="connsiteX101" fmla="*/ 147386 w 612716"/>
                <a:gd name="connsiteY101" fmla="*/ 212738 h 332689"/>
                <a:gd name="connsiteX102" fmla="*/ 187835 w 612716"/>
                <a:gd name="connsiteY102" fmla="*/ 186576 h 332689"/>
                <a:gd name="connsiteX103" fmla="*/ 211140 w 612716"/>
                <a:gd name="connsiteY103" fmla="*/ 191592 h 332689"/>
                <a:gd name="connsiteX104" fmla="*/ 220347 w 612716"/>
                <a:gd name="connsiteY104" fmla="*/ 214770 h 332689"/>
                <a:gd name="connsiteX105" fmla="*/ 181168 w 612716"/>
                <a:gd name="connsiteY105" fmla="*/ 243281 h 332689"/>
                <a:gd name="connsiteX106" fmla="*/ 150878 w 612716"/>
                <a:gd name="connsiteY106" fmla="*/ 239281 h 332689"/>
                <a:gd name="connsiteX107" fmla="*/ 95189 w 612716"/>
                <a:gd name="connsiteY107" fmla="*/ 206705 h 332689"/>
                <a:gd name="connsiteX108" fmla="*/ 7559 w 612716"/>
                <a:gd name="connsiteY108" fmla="*/ 185941 h 332689"/>
                <a:gd name="connsiteX109" fmla="*/ 56073 w 612716"/>
                <a:gd name="connsiteY109" fmla="*/ 7887 h 332689"/>
                <a:gd name="connsiteX110" fmla="*/ 143830 w 612716"/>
                <a:gd name="connsiteY110" fmla="*/ 42558 h 332689"/>
                <a:gd name="connsiteX111" fmla="*/ 122811 w 612716"/>
                <a:gd name="connsiteY111" fmla="*/ 128219 h 332689"/>
                <a:gd name="connsiteX112" fmla="*/ 95189 w 612716"/>
                <a:gd name="connsiteY112" fmla="*/ 206705 h 332689"/>
                <a:gd name="connsiteX113" fmla="*/ 95189 w 612716"/>
                <a:gd name="connsiteY113" fmla="*/ 206705 h 332689"/>
                <a:gd name="connsiteX114" fmla="*/ 612460 w 612716"/>
                <a:gd name="connsiteY114" fmla="*/ 187528 h 332689"/>
                <a:gd name="connsiteX115" fmla="*/ 561977 w 612716"/>
                <a:gd name="connsiteY115" fmla="*/ 2489 h 332689"/>
                <a:gd name="connsiteX116" fmla="*/ 560263 w 612716"/>
                <a:gd name="connsiteY116" fmla="*/ 330 h 332689"/>
                <a:gd name="connsiteX117" fmla="*/ 557596 w 612716"/>
                <a:gd name="connsiteY117" fmla="*/ 203 h 332689"/>
                <a:gd name="connsiteX118" fmla="*/ 463870 w 612716"/>
                <a:gd name="connsiteY118" fmla="*/ 37287 h 332689"/>
                <a:gd name="connsiteX119" fmla="*/ 461838 w 612716"/>
                <a:gd name="connsiteY119" fmla="*/ 41161 h 332689"/>
                <a:gd name="connsiteX120" fmla="*/ 464251 w 612716"/>
                <a:gd name="connsiteY120" fmla="*/ 53162 h 332689"/>
                <a:gd name="connsiteX121" fmla="*/ 443359 w 612716"/>
                <a:gd name="connsiteY121" fmla="*/ 59322 h 332689"/>
                <a:gd name="connsiteX122" fmla="*/ 350395 w 612716"/>
                <a:gd name="connsiteY122" fmla="*/ 37224 h 332689"/>
                <a:gd name="connsiteX123" fmla="*/ 348617 w 612716"/>
                <a:gd name="connsiteY123" fmla="*/ 37224 h 332689"/>
                <a:gd name="connsiteX124" fmla="*/ 306263 w 612716"/>
                <a:gd name="connsiteY124" fmla="*/ 50241 h 332689"/>
                <a:gd name="connsiteX125" fmla="*/ 263908 w 612716"/>
                <a:gd name="connsiteY125" fmla="*/ 37224 h 332689"/>
                <a:gd name="connsiteX126" fmla="*/ 262194 w 612716"/>
                <a:gd name="connsiteY126" fmla="*/ 37224 h 332689"/>
                <a:gd name="connsiteX127" fmla="*/ 169230 w 612716"/>
                <a:gd name="connsiteY127" fmla="*/ 59322 h 332689"/>
                <a:gd name="connsiteX128" fmla="*/ 148338 w 612716"/>
                <a:gd name="connsiteY128" fmla="*/ 53162 h 332689"/>
                <a:gd name="connsiteX129" fmla="*/ 150751 w 612716"/>
                <a:gd name="connsiteY129" fmla="*/ 41161 h 332689"/>
                <a:gd name="connsiteX130" fmla="*/ 148720 w 612716"/>
                <a:gd name="connsiteY130" fmla="*/ 37287 h 332689"/>
                <a:gd name="connsiteX131" fmla="*/ 54994 w 612716"/>
                <a:gd name="connsiteY131" fmla="*/ 203 h 332689"/>
                <a:gd name="connsiteX132" fmla="*/ 52326 w 612716"/>
                <a:gd name="connsiteY132" fmla="*/ 330 h 332689"/>
                <a:gd name="connsiteX133" fmla="*/ 50612 w 612716"/>
                <a:gd name="connsiteY133" fmla="*/ 2489 h 332689"/>
                <a:gd name="connsiteX134" fmla="*/ 129 w 612716"/>
                <a:gd name="connsiteY134" fmla="*/ 187528 h 332689"/>
                <a:gd name="connsiteX135" fmla="*/ 447 w 612716"/>
                <a:gd name="connsiteY135" fmla="*/ 190195 h 332689"/>
                <a:gd name="connsiteX136" fmla="*/ 2606 w 612716"/>
                <a:gd name="connsiteY136" fmla="*/ 191783 h 332689"/>
                <a:gd name="connsiteX137" fmla="*/ 96332 w 612716"/>
                <a:gd name="connsiteY137" fmla="*/ 214008 h 332689"/>
                <a:gd name="connsiteX138" fmla="*/ 97030 w 612716"/>
                <a:gd name="connsiteY138" fmla="*/ 214071 h 332689"/>
                <a:gd name="connsiteX139" fmla="*/ 100078 w 612716"/>
                <a:gd name="connsiteY139" fmla="*/ 212039 h 332689"/>
                <a:gd name="connsiteX140" fmla="*/ 104841 w 612716"/>
                <a:gd name="connsiteY140" fmla="*/ 200038 h 332689"/>
                <a:gd name="connsiteX141" fmla="*/ 131320 w 612716"/>
                <a:gd name="connsiteY141" fmla="*/ 206832 h 332689"/>
                <a:gd name="connsiteX142" fmla="*/ 138686 w 612716"/>
                <a:gd name="connsiteY142" fmla="*/ 214516 h 332689"/>
                <a:gd name="connsiteX143" fmla="*/ 145671 w 612716"/>
                <a:gd name="connsiteY143" fmla="*/ 243789 h 332689"/>
                <a:gd name="connsiteX144" fmla="*/ 175135 w 612716"/>
                <a:gd name="connsiteY144" fmla="*/ 253441 h 332689"/>
                <a:gd name="connsiteX145" fmla="*/ 182628 w 612716"/>
                <a:gd name="connsiteY145" fmla="*/ 280365 h 332689"/>
                <a:gd name="connsiteX146" fmla="*/ 213108 w 612716"/>
                <a:gd name="connsiteY146" fmla="*/ 287160 h 332689"/>
                <a:gd name="connsiteX147" fmla="*/ 226444 w 612716"/>
                <a:gd name="connsiteY147" fmla="*/ 310591 h 332689"/>
                <a:gd name="connsiteX148" fmla="*/ 256606 w 612716"/>
                <a:gd name="connsiteY148" fmla="*/ 310845 h 332689"/>
                <a:gd name="connsiteX149" fmla="*/ 261940 w 612716"/>
                <a:gd name="connsiteY149" fmla="*/ 324942 h 332689"/>
                <a:gd name="connsiteX150" fmla="*/ 279529 w 612716"/>
                <a:gd name="connsiteY150" fmla="*/ 332689 h 332689"/>
                <a:gd name="connsiteX151" fmla="*/ 286769 w 612716"/>
                <a:gd name="connsiteY151" fmla="*/ 331610 h 332689"/>
                <a:gd name="connsiteX152" fmla="*/ 307088 w 612716"/>
                <a:gd name="connsiteY152" fmla="*/ 324625 h 332689"/>
                <a:gd name="connsiteX153" fmla="*/ 327282 w 612716"/>
                <a:gd name="connsiteY153" fmla="*/ 331546 h 332689"/>
                <a:gd name="connsiteX154" fmla="*/ 334775 w 612716"/>
                <a:gd name="connsiteY154" fmla="*/ 332689 h 332689"/>
                <a:gd name="connsiteX155" fmla="*/ 352364 w 612716"/>
                <a:gd name="connsiteY155" fmla="*/ 324942 h 332689"/>
                <a:gd name="connsiteX156" fmla="*/ 357698 w 612716"/>
                <a:gd name="connsiteY156" fmla="*/ 310845 h 332689"/>
                <a:gd name="connsiteX157" fmla="*/ 387860 w 612716"/>
                <a:gd name="connsiteY157" fmla="*/ 310591 h 332689"/>
                <a:gd name="connsiteX158" fmla="*/ 401195 w 612716"/>
                <a:gd name="connsiteY158" fmla="*/ 287160 h 332689"/>
                <a:gd name="connsiteX159" fmla="*/ 431676 w 612716"/>
                <a:gd name="connsiteY159" fmla="*/ 280365 h 332689"/>
                <a:gd name="connsiteX160" fmla="*/ 439169 w 612716"/>
                <a:gd name="connsiteY160" fmla="*/ 253441 h 332689"/>
                <a:gd name="connsiteX161" fmla="*/ 468632 w 612716"/>
                <a:gd name="connsiteY161" fmla="*/ 243789 h 332689"/>
                <a:gd name="connsiteX162" fmla="*/ 473776 w 612716"/>
                <a:gd name="connsiteY162" fmla="*/ 210896 h 332689"/>
                <a:gd name="connsiteX163" fmla="*/ 480825 w 612716"/>
                <a:gd name="connsiteY163" fmla="*/ 206959 h 332689"/>
                <a:gd name="connsiteX164" fmla="*/ 507876 w 612716"/>
                <a:gd name="connsiteY164" fmla="*/ 200038 h 332689"/>
                <a:gd name="connsiteX165" fmla="*/ 512638 w 612716"/>
                <a:gd name="connsiteY165" fmla="*/ 212039 h 332689"/>
                <a:gd name="connsiteX166" fmla="*/ 515686 w 612716"/>
                <a:gd name="connsiteY166" fmla="*/ 214071 h 332689"/>
                <a:gd name="connsiteX167" fmla="*/ 516384 w 612716"/>
                <a:gd name="connsiteY167" fmla="*/ 214008 h 332689"/>
                <a:gd name="connsiteX168" fmla="*/ 610110 w 612716"/>
                <a:gd name="connsiteY168" fmla="*/ 191783 h 332689"/>
                <a:gd name="connsiteX169" fmla="*/ 612270 w 612716"/>
                <a:gd name="connsiteY169" fmla="*/ 190195 h 332689"/>
                <a:gd name="connsiteX170" fmla="*/ 612587 w 612716"/>
                <a:gd name="connsiteY170" fmla="*/ 187528 h 332689"/>
                <a:gd name="connsiteX171" fmla="*/ 612587 w 612716"/>
                <a:gd name="connsiteY171" fmla="*/ 187528 h 332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612716" h="332689">
                  <a:moveTo>
                    <a:pt x="517464" y="206705"/>
                  </a:moveTo>
                  <a:cubicBezTo>
                    <a:pt x="506986" y="181115"/>
                    <a:pt x="497779" y="154762"/>
                    <a:pt x="489841" y="128219"/>
                  </a:cubicBezTo>
                  <a:cubicBezTo>
                    <a:pt x="481459" y="100152"/>
                    <a:pt x="474411" y="71323"/>
                    <a:pt x="468823" y="42558"/>
                  </a:cubicBezTo>
                  <a:lnTo>
                    <a:pt x="556580" y="7887"/>
                  </a:lnTo>
                  <a:lnTo>
                    <a:pt x="605094" y="185941"/>
                  </a:lnTo>
                  <a:lnTo>
                    <a:pt x="517464" y="206705"/>
                  </a:lnTo>
                  <a:lnTo>
                    <a:pt x="517464" y="206705"/>
                  </a:lnTo>
                  <a:close/>
                  <a:moveTo>
                    <a:pt x="478665" y="200355"/>
                  </a:moveTo>
                  <a:cubicBezTo>
                    <a:pt x="478665" y="200355"/>
                    <a:pt x="478157" y="200546"/>
                    <a:pt x="477840" y="200673"/>
                  </a:cubicBezTo>
                  <a:lnTo>
                    <a:pt x="468632" y="205753"/>
                  </a:lnTo>
                  <a:lnTo>
                    <a:pt x="348935" y="111836"/>
                  </a:lnTo>
                  <a:cubicBezTo>
                    <a:pt x="348363" y="111392"/>
                    <a:pt x="347665" y="111138"/>
                    <a:pt x="346903" y="111138"/>
                  </a:cubicBezTo>
                  <a:lnTo>
                    <a:pt x="299088" y="111138"/>
                  </a:lnTo>
                  <a:cubicBezTo>
                    <a:pt x="298198" y="111138"/>
                    <a:pt x="297373" y="111455"/>
                    <a:pt x="296738" y="112090"/>
                  </a:cubicBezTo>
                  <a:cubicBezTo>
                    <a:pt x="274831" y="134633"/>
                    <a:pt x="238635" y="124981"/>
                    <a:pt x="225745" y="120536"/>
                  </a:cubicBezTo>
                  <a:lnTo>
                    <a:pt x="279212" y="65545"/>
                  </a:lnTo>
                  <a:lnTo>
                    <a:pt x="349633" y="43828"/>
                  </a:lnTo>
                  <a:lnTo>
                    <a:pt x="442534" y="65926"/>
                  </a:lnTo>
                  <a:cubicBezTo>
                    <a:pt x="443042" y="66053"/>
                    <a:pt x="443677" y="66053"/>
                    <a:pt x="444185" y="65926"/>
                  </a:cubicBezTo>
                  <a:lnTo>
                    <a:pt x="465457" y="59639"/>
                  </a:lnTo>
                  <a:cubicBezTo>
                    <a:pt x="470474" y="83388"/>
                    <a:pt x="476443" y="107010"/>
                    <a:pt x="483428" y="130188"/>
                  </a:cubicBezTo>
                  <a:cubicBezTo>
                    <a:pt x="489841" y="151460"/>
                    <a:pt x="497081" y="172733"/>
                    <a:pt x="505082" y="193497"/>
                  </a:cubicBezTo>
                  <a:lnTo>
                    <a:pt x="478602" y="200292"/>
                  </a:lnTo>
                  <a:lnTo>
                    <a:pt x="478602" y="200292"/>
                  </a:lnTo>
                  <a:close/>
                  <a:moveTo>
                    <a:pt x="463426" y="239281"/>
                  </a:moveTo>
                  <a:cubicBezTo>
                    <a:pt x="450154" y="255092"/>
                    <a:pt x="433834" y="243726"/>
                    <a:pt x="433136" y="243281"/>
                  </a:cubicBezTo>
                  <a:cubicBezTo>
                    <a:pt x="432882" y="243091"/>
                    <a:pt x="369953" y="198196"/>
                    <a:pt x="369953" y="198196"/>
                  </a:cubicBezTo>
                  <a:cubicBezTo>
                    <a:pt x="368493" y="197117"/>
                    <a:pt x="366334" y="197498"/>
                    <a:pt x="365318" y="199022"/>
                  </a:cubicBezTo>
                  <a:cubicBezTo>
                    <a:pt x="364238" y="200546"/>
                    <a:pt x="364620" y="202705"/>
                    <a:pt x="366144" y="203784"/>
                  </a:cubicBezTo>
                  <a:lnTo>
                    <a:pt x="429389" y="249187"/>
                  </a:lnTo>
                  <a:cubicBezTo>
                    <a:pt x="431676" y="252171"/>
                    <a:pt x="438788" y="263474"/>
                    <a:pt x="426913" y="275539"/>
                  </a:cubicBezTo>
                  <a:cubicBezTo>
                    <a:pt x="417070" y="285509"/>
                    <a:pt x="406021" y="282143"/>
                    <a:pt x="400941" y="279667"/>
                  </a:cubicBezTo>
                  <a:cubicBezTo>
                    <a:pt x="399354" y="278968"/>
                    <a:pt x="345696" y="245313"/>
                    <a:pt x="345696" y="245313"/>
                  </a:cubicBezTo>
                  <a:cubicBezTo>
                    <a:pt x="344172" y="244297"/>
                    <a:pt x="342077" y="244869"/>
                    <a:pt x="341125" y="246456"/>
                  </a:cubicBezTo>
                  <a:cubicBezTo>
                    <a:pt x="340172" y="248044"/>
                    <a:pt x="340680" y="250203"/>
                    <a:pt x="342267" y="251155"/>
                  </a:cubicBezTo>
                  <a:lnTo>
                    <a:pt x="393766" y="283477"/>
                  </a:lnTo>
                  <a:cubicBezTo>
                    <a:pt x="394719" y="286715"/>
                    <a:pt x="396433" y="296685"/>
                    <a:pt x="384177" y="304686"/>
                  </a:cubicBezTo>
                  <a:cubicBezTo>
                    <a:pt x="375795" y="310147"/>
                    <a:pt x="365318" y="306718"/>
                    <a:pt x="359603" y="304114"/>
                  </a:cubicBezTo>
                  <a:cubicBezTo>
                    <a:pt x="357063" y="302908"/>
                    <a:pt x="317185" y="282080"/>
                    <a:pt x="317185" y="282080"/>
                  </a:cubicBezTo>
                  <a:cubicBezTo>
                    <a:pt x="315597" y="281191"/>
                    <a:pt x="313502" y="281889"/>
                    <a:pt x="312740" y="283604"/>
                  </a:cubicBezTo>
                  <a:cubicBezTo>
                    <a:pt x="311914" y="285255"/>
                    <a:pt x="312550" y="287287"/>
                    <a:pt x="314201" y="288176"/>
                  </a:cubicBezTo>
                  <a:lnTo>
                    <a:pt x="350776" y="307226"/>
                  </a:lnTo>
                  <a:cubicBezTo>
                    <a:pt x="351157" y="309956"/>
                    <a:pt x="351475" y="315798"/>
                    <a:pt x="347601" y="320053"/>
                  </a:cubicBezTo>
                  <a:cubicBezTo>
                    <a:pt x="339854" y="328308"/>
                    <a:pt x="329948" y="325069"/>
                    <a:pt x="329377" y="324815"/>
                  </a:cubicBezTo>
                  <a:cubicBezTo>
                    <a:pt x="329313" y="324815"/>
                    <a:pt x="322201" y="322783"/>
                    <a:pt x="310390" y="318275"/>
                  </a:cubicBezTo>
                  <a:cubicBezTo>
                    <a:pt x="311216" y="313258"/>
                    <a:pt x="311533" y="304241"/>
                    <a:pt x="305628" y="297320"/>
                  </a:cubicBezTo>
                  <a:cubicBezTo>
                    <a:pt x="300548" y="291478"/>
                    <a:pt x="294896" y="289128"/>
                    <a:pt x="291150" y="288176"/>
                  </a:cubicBezTo>
                  <a:cubicBezTo>
                    <a:pt x="292102" y="282842"/>
                    <a:pt x="292547" y="273126"/>
                    <a:pt x="285879" y="264300"/>
                  </a:cubicBezTo>
                  <a:cubicBezTo>
                    <a:pt x="279212" y="255410"/>
                    <a:pt x="268734" y="252997"/>
                    <a:pt x="262702" y="252298"/>
                  </a:cubicBezTo>
                  <a:cubicBezTo>
                    <a:pt x="264226" y="245631"/>
                    <a:pt x="265686" y="232994"/>
                    <a:pt x="257622" y="223279"/>
                  </a:cubicBezTo>
                  <a:cubicBezTo>
                    <a:pt x="247779" y="211277"/>
                    <a:pt x="234254" y="211531"/>
                    <a:pt x="227205" y="212611"/>
                  </a:cubicBezTo>
                  <a:cubicBezTo>
                    <a:pt x="227205" y="206451"/>
                    <a:pt x="225618" y="195720"/>
                    <a:pt x="215776" y="186322"/>
                  </a:cubicBezTo>
                  <a:cubicBezTo>
                    <a:pt x="203202" y="174447"/>
                    <a:pt x="189867" y="177305"/>
                    <a:pt x="184533" y="180480"/>
                  </a:cubicBezTo>
                  <a:lnTo>
                    <a:pt x="184470" y="180480"/>
                  </a:lnTo>
                  <a:lnTo>
                    <a:pt x="143513" y="207023"/>
                  </a:lnTo>
                  <a:cubicBezTo>
                    <a:pt x="143513" y="207023"/>
                    <a:pt x="143068" y="207467"/>
                    <a:pt x="142496" y="208166"/>
                  </a:cubicBezTo>
                  <a:cubicBezTo>
                    <a:pt x="140210" y="205816"/>
                    <a:pt x="137988" y="203530"/>
                    <a:pt x="135765" y="201054"/>
                  </a:cubicBezTo>
                  <a:cubicBezTo>
                    <a:pt x="135321" y="200609"/>
                    <a:pt x="134750" y="200228"/>
                    <a:pt x="134178" y="200038"/>
                  </a:cubicBezTo>
                  <a:lnTo>
                    <a:pt x="107698" y="193243"/>
                  </a:lnTo>
                  <a:cubicBezTo>
                    <a:pt x="115700" y="172415"/>
                    <a:pt x="122938" y="151206"/>
                    <a:pt x="129352" y="129934"/>
                  </a:cubicBezTo>
                  <a:cubicBezTo>
                    <a:pt x="136273" y="106756"/>
                    <a:pt x="142306" y="83134"/>
                    <a:pt x="147259" y="59385"/>
                  </a:cubicBezTo>
                  <a:lnTo>
                    <a:pt x="168532" y="65672"/>
                  </a:lnTo>
                  <a:cubicBezTo>
                    <a:pt x="168532" y="65672"/>
                    <a:pt x="169103" y="65799"/>
                    <a:pt x="169484" y="65799"/>
                  </a:cubicBezTo>
                  <a:cubicBezTo>
                    <a:pt x="169738" y="65799"/>
                    <a:pt x="169992" y="65799"/>
                    <a:pt x="170182" y="65735"/>
                  </a:cubicBezTo>
                  <a:lnTo>
                    <a:pt x="263083" y="43637"/>
                  </a:lnTo>
                  <a:lnTo>
                    <a:pt x="294896" y="53480"/>
                  </a:lnTo>
                  <a:lnTo>
                    <a:pt x="276672" y="59131"/>
                  </a:lnTo>
                  <a:cubicBezTo>
                    <a:pt x="276164" y="59258"/>
                    <a:pt x="275656" y="59576"/>
                    <a:pt x="275275" y="60020"/>
                  </a:cubicBezTo>
                  <a:lnTo>
                    <a:pt x="217553" y="119393"/>
                  </a:lnTo>
                  <a:cubicBezTo>
                    <a:pt x="216728" y="120218"/>
                    <a:pt x="216410" y="121298"/>
                    <a:pt x="216601" y="122441"/>
                  </a:cubicBezTo>
                  <a:cubicBezTo>
                    <a:pt x="216791" y="123584"/>
                    <a:pt x="217553" y="124473"/>
                    <a:pt x="218506" y="124917"/>
                  </a:cubicBezTo>
                  <a:cubicBezTo>
                    <a:pt x="220665" y="125870"/>
                    <a:pt x="270322" y="147269"/>
                    <a:pt x="300548" y="117805"/>
                  </a:cubicBezTo>
                  <a:lnTo>
                    <a:pt x="345887" y="117805"/>
                  </a:lnTo>
                  <a:lnTo>
                    <a:pt x="466410" y="212357"/>
                  </a:lnTo>
                  <a:cubicBezTo>
                    <a:pt x="467616" y="213373"/>
                    <a:pt x="476126" y="223977"/>
                    <a:pt x="463489" y="239090"/>
                  </a:cubicBezTo>
                  <a:lnTo>
                    <a:pt x="463616" y="239090"/>
                  </a:lnTo>
                  <a:close/>
                  <a:moveTo>
                    <a:pt x="303532" y="318592"/>
                  </a:moveTo>
                  <a:cubicBezTo>
                    <a:pt x="291976" y="322910"/>
                    <a:pt x="285117" y="324879"/>
                    <a:pt x="284800" y="325006"/>
                  </a:cubicBezTo>
                  <a:cubicBezTo>
                    <a:pt x="284673" y="325006"/>
                    <a:pt x="274576" y="328435"/>
                    <a:pt x="266766" y="320116"/>
                  </a:cubicBezTo>
                  <a:cubicBezTo>
                    <a:pt x="262702" y="315735"/>
                    <a:pt x="263146" y="309766"/>
                    <a:pt x="263591" y="307162"/>
                  </a:cubicBezTo>
                  <a:lnTo>
                    <a:pt x="287594" y="294653"/>
                  </a:lnTo>
                  <a:cubicBezTo>
                    <a:pt x="289499" y="294843"/>
                    <a:pt x="295341" y="295923"/>
                    <a:pt x="300484" y="301955"/>
                  </a:cubicBezTo>
                  <a:cubicBezTo>
                    <a:pt x="305120" y="307353"/>
                    <a:pt x="304231" y="315290"/>
                    <a:pt x="303532" y="318592"/>
                  </a:cubicBezTo>
                  <a:lnTo>
                    <a:pt x="303532" y="318592"/>
                  </a:lnTo>
                  <a:close/>
                  <a:moveTo>
                    <a:pt x="253748" y="304559"/>
                  </a:moveTo>
                  <a:cubicBezTo>
                    <a:pt x="247907" y="307162"/>
                    <a:pt x="237937" y="309956"/>
                    <a:pt x="230063" y="304749"/>
                  </a:cubicBezTo>
                  <a:cubicBezTo>
                    <a:pt x="217490" y="296558"/>
                    <a:pt x="219585" y="286271"/>
                    <a:pt x="220601" y="283286"/>
                  </a:cubicBezTo>
                  <a:lnTo>
                    <a:pt x="259082" y="259156"/>
                  </a:lnTo>
                  <a:cubicBezTo>
                    <a:pt x="262194" y="259220"/>
                    <a:pt x="274069" y="260109"/>
                    <a:pt x="280482" y="268618"/>
                  </a:cubicBezTo>
                  <a:cubicBezTo>
                    <a:pt x="286578" y="276746"/>
                    <a:pt x="284990" y="285699"/>
                    <a:pt x="284165" y="288811"/>
                  </a:cubicBezTo>
                  <a:lnTo>
                    <a:pt x="253876" y="304559"/>
                  </a:lnTo>
                  <a:lnTo>
                    <a:pt x="253812" y="304559"/>
                  </a:lnTo>
                  <a:close/>
                  <a:moveTo>
                    <a:pt x="215013" y="278714"/>
                  </a:moveTo>
                  <a:cubicBezTo>
                    <a:pt x="211330" y="280873"/>
                    <a:pt x="198630" y="286906"/>
                    <a:pt x="187391" y="275476"/>
                  </a:cubicBezTo>
                  <a:cubicBezTo>
                    <a:pt x="174183" y="262014"/>
                    <a:pt x="184407" y="249695"/>
                    <a:pt x="185613" y="248361"/>
                  </a:cubicBezTo>
                  <a:cubicBezTo>
                    <a:pt x="185613" y="248361"/>
                    <a:pt x="224348" y="220421"/>
                    <a:pt x="224475" y="220358"/>
                  </a:cubicBezTo>
                  <a:cubicBezTo>
                    <a:pt x="224602" y="220358"/>
                    <a:pt x="241620" y="214706"/>
                    <a:pt x="252542" y="227787"/>
                  </a:cubicBezTo>
                  <a:cubicBezTo>
                    <a:pt x="259908" y="236677"/>
                    <a:pt x="256606" y="249695"/>
                    <a:pt x="255463" y="253314"/>
                  </a:cubicBezTo>
                  <a:lnTo>
                    <a:pt x="215013" y="278651"/>
                  </a:lnTo>
                  <a:lnTo>
                    <a:pt x="215013" y="278651"/>
                  </a:lnTo>
                  <a:close/>
                  <a:moveTo>
                    <a:pt x="150815" y="239281"/>
                  </a:moveTo>
                  <a:cubicBezTo>
                    <a:pt x="137353" y="223215"/>
                    <a:pt x="146688" y="213373"/>
                    <a:pt x="147386" y="212738"/>
                  </a:cubicBezTo>
                  <a:lnTo>
                    <a:pt x="187835" y="186576"/>
                  </a:lnTo>
                  <a:cubicBezTo>
                    <a:pt x="188725" y="186131"/>
                    <a:pt x="199392" y="180416"/>
                    <a:pt x="211140" y="191592"/>
                  </a:cubicBezTo>
                  <a:cubicBezTo>
                    <a:pt x="220601" y="200609"/>
                    <a:pt x="220728" y="210833"/>
                    <a:pt x="220347" y="214770"/>
                  </a:cubicBezTo>
                  <a:lnTo>
                    <a:pt x="181168" y="243281"/>
                  </a:lnTo>
                  <a:cubicBezTo>
                    <a:pt x="180470" y="243789"/>
                    <a:pt x="164150" y="255092"/>
                    <a:pt x="150878" y="239281"/>
                  </a:cubicBezTo>
                  <a:moveTo>
                    <a:pt x="95189" y="206705"/>
                  </a:moveTo>
                  <a:lnTo>
                    <a:pt x="7559" y="185941"/>
                  </a:lnTo>
                  <a:lnTo>
                    <a:pt x="56073" y="7887"/>
                  </a:lnTo>
                  <a:lnTo>
                    <a:pt x="143830" y="42558"/>
                  </a:lnTo>
                  <a:cubicBezTo>
                    <a:pt x="138305" y="71323"/>
                    <a:pt x="131257" y="100152"/>
                    <a:pt x="122811" y="128219"/>
                  </a:cubicBezTo>
                  <a:cubicBezTo>
                    <a:pt x="114874" y="154699"/>
                    <a:pt x="105539" y="181115"/>
                    <a:pt x="95189" y="206705"/>
                  </a:cubicBezTo>
                  <a:lnTo>
                    <a:pt x="95189" y="206705"/>
                  </a:lnTo>
                  <a:close/>
                  <a:moveTo>
                    <a:pt x="612460" y="187528"/>
                  </a:moveTo>
                  <a:lnTo>
                    <a:pt x="561977" y="2489"/>
                  </a:lnTo>
                  <a:cubicBezTo>
                    <a:pt x="561723" y="1537"/>
                    <a:pt x="561152" y="775"/>
                    <a:pt x="560263" y="330"/>
                  </a:cubicBezTo>
                  <a:cubicBezTo>
                    <a:pt x="559374" y="-51"/>
                    <a:pt x="558485" y="-114"/>
                    <a:pt x="557596" y="203"/>
                  </a:cubicBezTo>
                  <a:lnTo>
                    <a:pt x="463870" y="37287"/>
                  </a:lnTo>
                  <a:cubicBezTo>
                    <a:pt x="462346" y="37859"/>
                    <a:pt x="461457" y="39446"/>
                    <a:pt x="461838" y="41161"/>
                  </a:cubicBezTo>
                  <a:cubicBezTo>
                    <a:pt x="462536" y="45161"/>
                    <a:pt x="463426" y="49162"/>
                    <a:pt x="464251" y="53162"/>
                  </a:cubicBezTo>
                  <a:lnTo>
                    <a:pt x="443359" y="59322"/>
                  </a:lnTo>
                  <a:lnTo>
                    <a:pt x="350395" y="37224"/>
                  </a:lnTo>
                  <a:cubicBezTo>
                    <a:pt x="349888" y="37097"/>
                    <a:pt x="349252" y="37097"/>
                    <a:pt x="348617" y="37224"/>
                  </a:cubicBezTo>
                  <a:lnTo>
                    <a:pt x="306263" y="50241"/>
                  </a:lnTo>
                  <a:lnTo>
                    <a:pt x="263908" y="37224"/>
                  </a:lnTo>
                  <a:cubicBezTo>
                    <a:pt x="263401" y="37033"/>
                    <a:pt x="262765" y="37033"/>
                    <a:pt x="262194" y="37224"/>
                  </a:cubicBezTo>
                  <a:lnTo>
                    <a:pt x="169230" y="59322"/>
                  </a:lnTo>
                  <a:lnTo>
                    <a:pt x="148338" y="53162"/>
                  </a:lnTo>
                  <a:cubicBezTo>
                    <a:pt x="149164" y="49162"/>
                    <a:pt x="149989" y="45161"/>
                    <a:pt x="150751" y="41161"/>
                  </a:cubicBezTo>
                  <a:cubicBezTo>
                    <a:pt x="151069" y="39573"/>
                    <a:pt x="150244" y="37922"/>
                    <a:pt x="148720" y="37287"/>
                  </a:cubicBezTo>
                  <a:lnTo>
                    <a:pt x="54994" y="203"/>
                  </a:lnTo>
                  <a:cubicBezTo>
                    <a:pt x="54104" y="-114"/>
                    <a:pt x="53152" y="-51"/>
                    <a:pt x="52326" y="330"/>
                  </a:cubicBezTo>
                  <a:cubicBezTo>
                    <a:pt x="51501" y="711"/>
                    <a:pt x="50866" y="1537"/>
                    <a:pt x="50612" y="2489"/>
                  </a:cubicBezTo>
                  <a:lnTo>
                    <a:pt x="129" y="187528"/>
                  </a:lnTo>
                  <a:cubicBezTo>
                    <a:pt x="-124" y="188481"/>
                    <a:pt x="2" y="189370"/>
                    <a:pt x="447" y="190195"/>
                  </a:cubicBezTo>
                  <a:cubicBezTo>
                    <a:pt x="891" y="191021"/>
                    <a:pt x="1653" y="191592"/>
                    <a:pt x="2606" y="191783"/>
                  </a:cubicBezTo>
                  <a:lnTo>
                    <a:pt x="96332" y="214008"/>
                  </a:lnTo>
                  <a:cubicBezTo>
                    <a:pt x="96332" y="214008"/>
                    <a:pt x="96840" y="214071"/>
                    <a:pt x="97030" y="214071"/>
                  </a:cubicBezTo>
                  <a:cubicBezTo>
                    <a:pt x="98364" y="214071"/>
                    <a:pt x="99570" y="213246"/>
                    <a:pt x="100078" y="212039"/>
                  </a:cubicBezTo>
                  <a:cubicBezTo>
                    <a:pt x="101729" y="208039"/>
                    <a:pt x="103253" y="204038"/>
                    <a:pt x="104841" y="200038"/>
                  </a:cubicBezTo>
                  <a:lnTo>
                    <a:pt x="131320" y="206832"/>
                  </a:lnTo>
                  <a:cubicBezTo>
                    <a:pt x="133797" y="209499"/>
                    <a:pt x="136210" y="212039"/>
                    <a:pt x="138686" y="214516"/>
                  </a:cubicBezTo>
                  <a:cubicBezTo>
                    <a:pt x="136083" y="220929"/>
                    <a:pt x="135130" y="231153"/>
                    <a:pt x="145671" y="243789"/>
                  </a:cubicBezTo>
                  <a:cubicBezTo>
                    <a:pt x="155133" y="255029"/>
                    <a:pt x="166436" y="255791"/>
                    <a:pt x="175135" y="253441"/>
                  </a:cubicBezTo>
                  <a:cubicBezTo>
                    <a:pt x="172722" y="260934"/>
                    <a:pt x="173230" y="270904"/>
                    <a:pt x="182628" y="280365"/>
                  </a:cubicBezTo>
                  <a:cubicBezTo>
                    <a:pt x="192852" y="290716"/>
                    <a:pt x="204853" y="290081"/>
                    <a:pt x="213108" y="287160"/>
                  </a:cubicBezTo>
                  <a:cubicBezTo>
                    <a:pt x="212791" y="294208"/>
                    <a:pt x="215521" y="303416"/>
                    <a:pt x="226444" y="310591"/>
                  </a:cubicBezTo>
                  <a:cubicBezTo>
                    <a:pt x="237111" y="317513"/>
                    <a:pt x="249494" y="314020"/>
                    <a:pt x="256606" y="310845"/>
                  </a:cubicBezTo>
                  <a:cubicBezTo>
                    <a:pt x="256606" y="315036"/>
                    <a:pt x="257749" y="320434"/>
                    <a:pt x="261940" y="324942"/>
                  </a:cubicBezTo>
                  <a:cubicBezTo>
                    <a:pt x="267782" y="331229"/>
                    <a:pt x="274513" y="332689"/>
                    <a:pt x="279529" y="332689"/>
                  </a:cubicBezTo>
                  <a:cubicBezTo>
                    <a:pt x="283657" y="332689"/>
                    <a:pt x="286578" y="331673"/>
                    <a:pt x="286769" y="331610"/>
                  </a:cubicBezTo>
                  <a:cubicBezTo>
                    <a:pt x="287086" y="331546"/>
                    <a:pt x="294579" y="329451"/>
                    <a:pt x="307088" y="324625"/>
                  </a:cubicBezTo>
                  <a:cubicBezTo>
                    <a:pt x="319661" y="329387"/>
                    <a:pt x="327154" y="331546"/>
                    <a:pt x="327282" y="331546"/>
                  </a:cubicBezTo>
                  <a:cubicBezTo>
                    <a:pt x="327535" y="331610"/>
                    <a:pt x="330520" y="332689"/>
                    <a:pt x="334775" y="332689"/>
                  </a:cubicBezTo>
                  <a:cubicBezTo>
                    <a:pt x="339791" y="332689"/>
                    <a:pt x="346522" y="331229"/>
                    <a:pt x="352364" y="324942"/>
                  </a:cubicBezTo>
                  <a:cubicBezTo>
                    <a:pt x="356555" y="320497"/>
                    <a:pt x="357634" y="315100"/>
                    <a:pt x="357698" y="310845"/>
                  </a:cubicBezTo>
                  <a:cubicBezTo>
                    <a:pt x="364810" y="313957"/>
                    <a:pt x="377192" y="317576"/>
                    <a:pt x="387860" y="310591"/>
                  </a:cubicBezTo>
                  <a:cubicBezTo>
                    <a:pt x="398782" y="303479"/>
                    <a:pt x="401513" y="294208"/>
                    <a:pt x="401195" y="287160"/>
                  </a:cubicBezTo>
                  <a:cubicBezTo>
                    <a:pt x="409451" y="290144"/>
                    <a:pt x="421515" y="290779"/>
                    <a:pt x="431676" y="280365"/>
                  </a:cubicBezTo>
                  <a:cubicBezTo>
                    <a:pt x="441010" y="270840"/>
                    <a:pt x="441454" y="260934"/>
                    <a:pt x="439169" y="253441"/>
                  </a:cubicBezTo>
                  <a:cubicBezTo>
                    <a:pt x="447804" y="255854"/>
                    <a:pt x="459171" y="255029"/>
                    <a:pt x="468632" y="243789"/>
                  </a:cubicBezTo>
                  <a:cubicBezTo>
                    <a:pt x="481523" y="228359"/>
                    <a:pt x="477269" y="216484"/>
                    <a:pt x="473776" y="210896"/>
                  </a:cubicBezTo>
                  <a:lnTo>
                    <a:pt x="480825" y="206959"/>
                  </a:lnTo>
                  <a:lnTo>
                    <a:pt x="507876" y="200038"/>
                  </a:lnTo>
                  <a:cubicBezTo>
                    <a:pt x="509463" y="204038"/>
                    <a:pt x="510987" y="208102"/>
                    <a:pt x="512638" y="212039"/>
                  </a:cubicBezTo>
                  <a:cubicBezTo>
                    <a:pt x="513146" y="213309"/>
                    <a:pt x="514416" y="214071"/>
                    <a:pt x="515686" y="214071"/>
                  </a:cubicBezTo>
                  <a:cubicBezTo>
                    <a:pt x="515940" y="214071"/>
                    <a:pt x="516194" y="214071"/>
                    <a:pt x="516384" y="214008"/>
                  </a:cubicBezTo>
                  <a:lnTo>
                    <a:pt x="610110" y="191783"/>
                  </a:lnTo>
                  <a:cubicBezTo>
                    <a:pt x="611000" y="191592"/>
                    <a:pt x="611762" y="190957"/>
                    <a:pt x="612270" y="190195"/>
                  </a:cubicBezTo>
                  <a:cubicBezTo>
                    <a:pt x="612714" y="189370"/>
                    <a:pt x="612841" y="188481"/>
                    <a:pt x="612587" y="187528"/>
                  </a:cubicBezTo>
                  <a:lnTo>
                    <a:pt x="612587" y="187528"/>
                  </a:lnTo>
                  <a:close/>
                </a:path>
              </a:pathLst>
            </a:custGeom>
            <a:solidFill>
              <a:srgbClr val="003057"/>
            </a:solidFill>
            <a:ln w="6350" cap="flat">
              <a:noFill/>
              <a:prstDash val="solid"/>
              <a:miter/>
            </a:ln>
          </p:spPr>
          <p:txBody>
            <a:bodyPr rtlCol="0" anchor="ctr"/>
            <a:lstStyle/>
            <a:p>
              <a:endParaRPr lang="en-GB"/>
            </a:p>
          </p:txBody>
        </p:sp>
        <p:sp>
          <p:nvSpPr>
            <p:cNvPr id="120" name="Figura a mano libera: forma 119">
              <a:extLst>
                <a:ext uri="{FF2B5EF4-FFF2-40B4-BE49-F238E27FC236}">
                  <a16:creationId xmlns:a16="http://schemas.microsoft.com/office/drawing/2014/main" id="{6EE84366-9627-D5C9-5443-EEA036CCD349}"/>
                </a:ext>
              </a:extLst>
            </p:cNvPr>
            <p:cNvSpPr/>
            <p:nvPr/>
          </p:nvSpPr>
          <p:spPr>
            <a:xfrm>
              <a:off x="4642546" y="1924799"/>
              <a:ext cx="612716" cy="332689"/>
            </a:xfrm>
            <a:custGeom>
              <a:avLst/>
              <a:gdLst>
                <a:gd name="connsiteX0" fmla="*/ 517464 w 612716"/>
                <a:gd name="connsiteY0" fmla="*/ 206705 h 332689"/>
                <a:gd name="connsiteX1" fmla="*/ 489841 w 612716"/>
                <a:gd name="connsiteY1" fmla="*/ 128219 h 332689"/>
                <a:gd name="connsiteX2" fmla="*/ 468823 w 612716"/>
                <a:gd name="connsiteY2" fmla="*/ 42558 h 332689"/>
                <a:gd name="connsiteX3" fmla="*/ 556580 w 612716"/>
                <a:gd name="connsiteY3" fmla="*/ 7887 h 332689"/>
                <a:gd name="connsiteX4" fmla="*/ 605094 w 612716"/>
                <a:gd name="connsiteY4" fmla="*/ 185941 h 332689"/>
                <a:gd name="connsiteX5" fmla="*/ 517464 w 612716"/>
                <a:gd name="connsiteY5" fmla="*/ 206705 h 332689"/>
                <a:gd name="connsiteX6" fmla="*/ 517464 w 612716"/>
                <a:gd name="connsiteY6" fmla="*/ 206705 h 332689"/>
                <a:gd name="connsiteX7" fmla="*/ 478665 w 612716"/>
                <a:gd name="connsiteY7" fmla="*/ 200355 h 332689"/>
                <a:gd name="connsiteX8" fmla="*/ 477840 w 612716"/>
                <a:gd name="connsiteY8" fmla="*/ 200673 h 332689"/>
                <a:gd name="connsiteX9" fmla="*/ 468632 w 612716"/>
                <a:gd name="connsiteY9" fmla="*/ 205753 h 332689"/>
                <a:gd name="connsiteX10" fmla="*/ 348935 w 612716"/>
                <a:gd name="connsiteY10" fmla="*/ 111836 h 332689"/>
                <a:gd name="connsiteX11" fmla="*/ 346903 w 612716"/>
                <a:gd name="connsiteY11" fmla="*/ 111138 h 332689"/>
                <a:gd name="connsiteX12" fmla="*/ 299088 w 612716"/>
                <a:gd name="connsiteY12" fmla="*/ 111138 h 332689"/>
                <a:gd name="connsiteX13" fmla="*/ 296738 w 612716"/>
                <a:gd name="connsiteY13" fmla="*/ 112090 h 332689"/>
                <a:gd name="connsiteX14" fmla="*/ 225745 w 612716"/>
                <a:gd name="connsiteY14" fmla="*/ 120536 h 332689"/>
                <a:gd name="connsiteX15" fmla="*/ 279212 w 612716"/>
                <a:gd name="connsiteY15" fmla="*/ 65545 h 332689"/>
                <a:gd name="connsiteX16" fmla="*/ 349633 w 612716"/>
                <a:gd name="connsiteY16" fmla="*/ 43828 h 332689"/>
                <a:gd name="connsiteX17" fmla="*/ 442534 w 612716"/>
                <a:gd name="connsiteY17" fmla="*/ 65926 h 332689"/>
                <a:gd name="connsiteX18" fmla="*/ 444185 w 612716"/>
                <a:gd name="connsiteY18" fmla="*/ 65926 h 332689"/>
                <a:gd name="connsiteX19" fmla="*/ 465457 w 612716"/>
                <a:gd name="connsiteY19" fmla="*/ 59639 h 332689"/>
                <a:gd name="connsiteX20" fmla="*/ 483428 w 612716"/>
                <a:gd name="connsiteY20" fmla="*/ 130188 h 332689"/>
                <a:gd name="connsiteX21" fmla="*/ 505082 w 612716"/>
                <a:gd name="connsiteY21" fmla="*/ 193497 h 332689"/>
                <a:gd name="connsiteX22" fmla="*/ 478602 w 612716"/>
                <a:gd name="connsiteY22" fmla="*/ 200292 h 332689"/>
                <a:gd name="connsiteX23" fmla="*/ 478602 w 612716"/>
                <a:gd name="connsiteY23" fmla="*/ 200292 h 332689"/>
                <a:gd name="connsiteX24" fmla="*/ 463426 w 612716"/>
                <a:gd name="connsiteY24" fmla="*/ 239281 h 332689"/>
                <a:gd name="connsiteX25" fmla="*/ 433136 w 612716"/>
                <a:gd name="connsiteY25" fmla="*/ 243281 h 332689"/>
                <a:gd name="connsiteX26" fmla="*/ 369953 w 612716"/>
                <a:gd name="connsiteY26" fmla="*/ 198196 h 332689"/>
                <a:gd name="connsiteX27" fmla="*/ 365318 w 612716"/>
                <a:gd name="connsiteY27" fmla="*/ 199022 h 332689"/>
                <a:gd name="connsiteX28" fmla="*/ 366144 w 612716"/>
                <a:gd name="connsiteY28" fmla="*/ 203784 h 332689"/>
                <a:gd name="connsiteX29" fmla="*/ 429389 w 612716"/>
                <a:gd name="connsiteY29" fmla="*/ 249187 h 332689"/>
                <a:gd name="connsiteX30" fmla="*/ 426913 w 612716"/>
                <a:gd name="connsiteY30" fmla="*/ 275539 h 332689"/>
                <a:gd name="connsiteX31" fmla="*/ 400941 w 612716"/>
                <a:gd name="connsiteY31" fmla="*/ 279667 h 332689"/>
                <a:gd name="connsiteX32" fmla="*/ 345696 w 612716"/>
                <a:gd name="connsiteY32" fmla="*/ 245313 h 332689"/>
                <a:gd name="connsiteX33" fmla="*/ 341125 w 612716"/>
                <a:gd name="connsiteY33" fmla="*/ 246456 h 332689"/>
                <a:gd name="connsiteX34" fmla="*/ 342267 w 612716"/>
                <a:gd name="connsiteY34" fmla="*/ 251155 h 332689"/>
                <a:gd name="connsiteX35" fmla="*/ 393766 w 612716"/>
                <a:gd name="connsiteY35" fmla="*/ 283477 h 332689"/>
                <a:gd name="connsiteX36" fmla="*/ 384177 w 612716"/>
                <a:gd name="connsiteY36" fmla="*/ 304686 h 332689"/>
                <a:gd name="connsiteX37" fmla="*/ 359603 w 612716"/>
                <a:gd name="connsiteY37" fmla="*/ 304114 h 332689"/>
                <a:gd name="connsiteX38" fmla="*/ 317185 w 612716"/>
                <a:gd name="connsiteY38" fmla="*/ 282080 h 332689"/>
                <a:gd name="connsiteX39" fmla="*/ 312740 w 612716"/>
                <a:gd name="connsiteY39" fmla="*/ 283604 h 332689"/>
                <a:gd name="connsiteX40" fmla="*/ 314201 w 612716"/>
                <a:gd name="connsiteY40" fmla="*/ 288176 h 332689"/>
                <a:gd name="connsiteX41" fmla="*/ 350776 w 612716"/>
                <a:gd name="connsiteY41" fmla="*/ 307226 h 332689"/>
                <a:gd name="connsiteX42" fmla="*/ 347601 w 612716"/>
                <a:gd name="connsiteY42" fmla="*/ 320053 h 332689"/>
                <a:gd name="connsiteX43" fmla="*/ 329377 w 612716"/>
                <a:gd name="connsiteY43" fmla="*/ 324815 h 332689"/>
                <a:gd name="connsiteX44" fmla="*/ 310390 w 612716"/>
                <a:gd name="connsiteY44" fmla="*/ 318275 h 332689"/>
                <a:gd name="connsiteX45" fmla="*/ 305628 w 612716"/>
                <a:gd name="connsiteY45" fmla="*/ 297320 h 332689"/>
                <a:gd name="connsiteX46" fmla="*/ 291150 w 612716"/>
                <a:gd name="connsiteY46" fmla="*/ 288176 h 332689"/>
                <a:gd name="connsiteX47" fmla="*/ 285879 w 612716"/>
                <a:gd name="connsiteY47" fmla="*/ 264300 h 332689"/>
                <a:gd name="connsiteX48" fmla="*/ 262702 w 612716"/>
                <a:gd name="connsiteY48" fmla="*/ 252298 h 332689"/>
                <a:gd name="connsiteX49" fmla="*/ 257622 w 612716"/>
                <a:gd name="connsiteY49" fmla="*/ 223279 h 332689"/>
                <a:gd name="connsiteX50" fmla="*/ 227205 w 612716"/>
                <a:gd name="connsiteY50" fmla="*/ 212611 h 332689"/>
                <a:gd name="connsiteX51" fmla="*/ 215776 w 612716"/>
                <a:gd name="connsiteY51" fmla="*/ 186322 h 332689"/>
                <a:gd name="connsiteX52" fmla="*/ 184533 w 612716"/>
                <a:gd name="connsiteY52" fmla="*/ 180480 h 332689"/>
                <a:gd name="connsiteX53" fmla="*/ 184470 w 612716"/>
                <a:gd name="connsiteY53" fmla="*/ 180480 h 332689"/>
                <a:gd name="connsiteX54" fmla="*/ 143513 w 612716"/>
                <a:gd name="connsiteY54" fmla="*/ 207023 h 332689"/>
                <a:gd name="connsiteX55" fmla="*/ 142496 w 612716"/>
                <a:gd name="connsiteY55" fmla="*/ 208166 h 332689"/>
                <a:gd name="connsiteX56" fmla="*/ 135765 w 612716"/>
                <a:gd name="connsiteY56" fmla="*/ 201054 h 332689"/>
                <a:gd name="connsiteX57" fmla="*/ 134178 w 612716"/>
                <a:gd name="connsiteY57" fmla="*/ 200038 h 332689"/>
                <a:gd name="connsiteX58" fmla="*/ 107698 w 612716"/>
                <a:gd name="connsiteY58" fmla="*/ 193243 h 332689"/>
                <a:gd name="connsiteX59" fmla="*/ 129352 w 612716"/>
                <a:gd name="connsiteY59" fmla="*/ 129934 h 332689"/>
                <a:gd name="connsiteX60" fmla="*/ 147259 w 612716"/>
                <a:gd name="connsiteY60" fmla="*/ 59385 h 332689"/>
                <a:gd name="connsiteX61" fmla="*/ 168532 w 612716"/>
                <a:gd name="connsiteY61" fmla="*/ 65672 h 332689"/>
                <a:gd name="connsiteX62" fmla="*/ 169484 w 612716"/>
                <a:gd name="connsiteY62" fmla="*/ 65799 h 332689"/>
                <a:gd name="connsiteX63" fmla="*/ 170182 w 612716"/>
                <a:gd name="connsiteY63" fmla="*/ 65735 h 332689"/>
                <a:gd name="connsiteX64" fmla="*/ 263083 w 612716"/>
                <a:gd name="connsiteY64" fmla="*/ 43637 h 332689"/>
                <a:gd name="connsiteX65" fmla="*/ 294896 w 612716"/>
                <a:gd name="connsiteY65" fmla="*/ 53480 h 332689"/>
                <a:gd name="connsiteX66" fmla="*/ 276672 w 612716"/>
                <a:gd name="connsiteY66" fmla="*/ 59131 h 332689"/>
                <a:gd name="connsiteX67" fmla="*/ 275275 w 612716"/>
                <a:gd name="connsiteY67" fmla="*/ 60020 h 332689"/>
                <a:gd name="connsiteX68" fmla="*/ 217553 w 612716"/>
                <a:gd name="connsiteY68" fmla="*/ 119393 h 332689"/>
                <a:gd name="connsiteX69" fmla="*/ 216601 w 612716"/>
                <a:gd name="connsiteY69" fmla="*/ 122441 h 332689"/>
                <a:gd name="connsiteX70" fmla="*/ 218506 w 612716"/>
                <a:gd name="connsiteY70" fmla="*/ 124917 h 332689"/>
                <a:gd name="connsiteX71" fmla="*/ 300548 w 612716"/>
                <a:gd name="connsiteY71" fmla="*/ 117805 h 332689"/>
                <a:gd name="connsiteX72" fmla="*/ 345887 w 612716"/>
                <a:gd name="connsiteY72" fmla="*/ 117805 h 332689"/>
                <a:gd name="connsiteX73" fmla="*/ 466410 w 612716"/>
                <a:gd name="connsiteY73" fmla="*/ 212357 h 332689"/>
                <a:gd name="connsiteX74" fmla="*/ 463489 w 612716"/>
                <a:gd name="connsiteY74" fmla="*/ 239090 h 332689"/>
                <a:gd name="connsiteX75" fmla="*/ 463616 w 612716"/>
                <a:gd name="connsiteY75" fmla="*/ 239090 h 332689"/>
                <a:gd name="connsiteX76" fmla="*/ 303532 w 612716"/>
                <a:gd name="connsiteY76" fmla="*/ 318592 h 332689"/>
                <a:gd name="connsiteX77" fmla="*/ 284800 w 612716"/>
                <a:gd name="connsiteY77" fmla="*/ 325006 h 332689"/>
                <a:gd name="connsiteX78" fmla="*/ 266766 w 612716"/>
                <a:gd name="connsiteY78" fmla="*/ 320116 h 332689"/>
                <a:gd name="connsiteX79" fmla="*/ 263591 w 612716"/>
                <a:gd name="connsiteY79" fmla="*/ 307162 h 332689"/>
                <a:gd name="connsiteX80" fmla="*/ 287594 w 612716"/>
                <a:gd name="connsiteY80" fmla="*/ 294653 h 332689"/>
                <a:gd name="connsiteX81" fmla="*/ 300484 w 612716"/>
                <a:gd name="connsiteY81" fmla="*/ 301955 h 332689"/>
                <a:gd name="connsiteX82" fmla="*/ 303532 w 612716"/>
                <a:gd name="connsiteY82" fmla="*/ 318592 h 332689"/>
                <a:gd name="connsiteX83" fmla="*/ 303532 w 612716"/>
                <a:gd name="connsiteY83" fmla="*/ 318592 h 332689"/>
                <a:gd name="connsiteX84" fmla="*/ 253748 w 612716"/>
                <a:gd name="connsiteY84" fmla="*/ 304559 h 332689"/>
                <a:gd name="connsiteX85" fmla="*/ 230063 w 612716"/>
                <a:gd name="connsiteY85" fmla="*/ 304749 h 332689"/>
                <a:gd name="connsiteX86" fmla="*/ 220601 w 612716"/>
                <a:gd name="connsiteY86" fmla="*/ 283286 h 332689"/>
                <a:gd name="connsiteX87" fmla="*/ 259082 w 612716"/>
                <a:gd name="connsiteY87" fmla="*/ 259156 h 332689"/>
                <a:gd name="connsiteX88" fmla="*/ 280482 w 612716"/>
                <a:gd name="connsiteY88" fmla="*/ 268618 h 332689"/>
                <a:gd name="connsiteX89" fmla="*/ 284165 w 612716"/>
                <a:gd name="connsiteY89" fmla="*/ 288811 h 332689"/>
                <a:gd name="connsiteX90" fmla="*/ 253876 w 612716"/>
                <a:gd name="connsiteY90" fmla="*/ 304559 h 332689"/>
                <a:gd name="connsiteX91" fmla="*/ 253812 w 612716"/>
                <a:gd name="connsiteY91" fmla="*/ 304559 h 332689"/>
                <a:gd name="connsiteX92" fmla="*/ 215013 w 612716"/>
                <a:gd name="connsiteY92" fmla="*/ 278714 h 332689"/>
                <a:gd name="connsiteX93" fmla="*/ 187391 w 612716"/>
                <a:gd name="connsiteY93" fmla="*/ 275476 h 332689"/>
                <a:gd name="connsiteX94" fmla="*/ 185613 w 612716"/>
                <a:gd name="connsiteY94" fmla="*/ 248361 h 332689"/>
                <a:gd name="connsiteX95" fmla="*/ 224475 w 612716"/>
                <a:gd name="connsiteY95" fmla="*/ 220358 h 332689"/>
                <a:gd name="connsiteX96" fmla="*/ 252542 w 612716"/>
                <a:gd name="connsiteY96" fmla="*/ 227787 h 332689"/>
                <a:gd name="connsiteX97" fmla="*/ 255463 w 612716"/>
                <a:gd name="connsiteY97" fmla="*/ 253314 h 332689"/>
                <a:gd name="connsiteX98" fmla="*/ 215013 w 612716"/>
                <a:gd name="connsiteY98" fmla="*/ 278651 h 332689"/>
                <a:gd name="connsiteX99" fmla="*/ 215013 w 612716"/>
                <a:gd name="connsiteY99" fmla="*/ 278651 h 332689"/>
                <a:gd name="connsiteX100" fmla="*/ 150815 w 612716"/>
                <a:gd name="connsiteY100" fmla="*/ 239281 h 332689"/>
                <a:gd name="connsiteX101" fmla="*/ 147386 w 612716"/>
                <a:gd name="connsiteY101" fmla="*/ 212738 h 332689"/>
                <a:gd name="connsiteX102" fmla="*/ 187835 w 612716"/>
                <a:gd name="connsiteY102" fmla="*/ 186576 h 332689"/>
                <a:gd name="connsiteX103" fmla="*/ 211140 w 612716"/>
                <a:gd name="connsiteY103" fmla="*/ 191592 h 332689"/>
                <a:gd name="connsiteX104" fmla="*/ 220347 w 612716"/>
                <a:gd name="connsiteY104" fmla="*/ 214770 h 332689"/>
                <a:gd name="connsiteX105" fmla="*/ 181168 w 612716"/>
                <a:gd name="connsiteY105" fmla="*/ 243281 h 332689"/>
                <a:gd name="connsiteX106" fmla="*/ 150878 w 612716"/>
                <a:gd name="connsiteY106" fmla="*/ 239281 h 332689"/>
                <a:gd name="connsiteX107" fmla="*/ 95189 w 612716"/>
                <a:gd name="connsiteY107" fmla="*/ 206705 h 332689"/>
                <a:gd name="connsiteX108" fmla="*/ 7559 w 612716"/>
                <a:gd name="connsiteY108" fmla="*/ 185941 h 332689"/>
                <a:gd name="connsiteX109" fmla="*/ 56073 w 612716"/>
                <a:gd name="connsiteY109" fmla="*/ 7887 h 332689"/>
                <a:gd name="connsiteX110" fmla="*/ 143830 w 612716"/>
                <a:gd name="connsiteY110" fmla="*/ 42558 h 332689"/>
                <a:gd name="connsiteX111" fmla="*/ 122811 w 612716"/>
                <a:gd name="connsiteY111" fmla="*/ 128219 h 332689"/>
                <a:gd name="connsiteX112" fmla="*/ 95189 w 612716"/>
                <a:gd name="connsiteY112" fmla="*/ 206705 h 332689"/>
                <a:gd name="connsiteX113" fmla="*/ 95189 w 612716"/>
                <a:gd name="connsiteY113" fmla="*/ 206705 h 332689"/>
                <a:gd name="connsiteX114" fmla="*/ 612460 w 612716"/>
                <a:gd name="connsiteY114" fmla="*/ 187528 h 332689"/>
                <a:gd name="connsiteX115" fmla="*/ 561977 w 612716"/>
                <a:gd name="connsiteY115" fmla="*/ 2489 h 332689"/>
                <a:gd name="connsiteX116" fmla="*/ 560263 w 612716"/>
                <a:gd name="connsiteY116" fmla="*/ 330 h 332689"/>
                <a:gd name="connsiteX117" fmla="*/ 557596 w 612716"/>
                <a:gd name="connsiteY117" fmla="*/ 203 h 332689"/>
                <a:gd name="connsiteX118" fmla="*/ 463870 w 612716"/>
                <a:gd name="connsiteY118" fmla="*/ 37287 h 332689"/>
                <a:gd name="connsiteX119" fmla="*/ 461838 w 612716"/>
                <a:gd name="connsiteY119" fmla="*/ 41161 h 332689"/>
                <a:gd name="connsiteX120" fmla="*/ 464251 w 612716"/>
                <a:gd name="connsiteY120" fmla="*/ 53162 h 332689"/>
                <a:gd name="connsiteX121" fmla="*/ 443359 w 612716"/>
                <a:gd name="connsiteY121" fmla="*/ 59322 h 332689"/>
                <a:gd name="connsiteX122" fmla="*/ 350395 w 612716"/>
                <a:gd name="connsiteY122" fmla="*/ 37224 h 332689"/>
                <a:gd name="connsiteX123" fmla="*/ 348617 w 612716"/>
                <a:gd name="connsiteY123" fmla="*/ 37224 h 332689"/>
                <a:gd name="connsiteX124" fmla="*/ 306263 w 612716"/>
                <a:gd name="connsiteY124" fmla="*/ 50241 h 332689"/>
                <a:gd name="connsiteX125" fmla="*/ 263908 w 612716"/>
                <a:gd name="connsiteY125" fmla="*/ 37224 h 332689"/>
                <a:gd name="connsiteX126" fmla="*/ 262194 w 612716"/>
                <a:gd name="connsiteY126" fmla="*/ 37224 h 332689"/>
                <a:gd name="connsiteX127" fmla="*/ 169230 w 612716"/>
                <a:gd name="connsiteY127" fmla="*/ 59322 h 332689"/>
                <a:gd name="connsiteX128" fmla="*/ 148338 w 612716"/>
                <a:gd name="connsiteY128" fmla="*/ 53162 h 332689"/>
                <a:gd name="connsiteX129" fmla="*/ 150751 w 612716"/>
                <a:gd name="connsiteY129" fmla="*/ 41161 h 332689"/>
                <a:gd name="connsiteX130" fmla="*/ 148720 w 612716"/>
                <a:gd name="connsiteY130" fmla="*/ 37287 h 332689"/>
                <a:gd name="connsiteX131" fmla="*/ 54994 w 612716"/>
                <a:gd name="connsiteY131" fmla="*/ 203 h 332689"/>
                <a:gd name="connsiteX132" fmla="*/ 52326 w 612716"/>
                <a:gd name="connsiteY132" fmla="*/ 330 h 332689"/>
                <a:gd name="connsiteX133" fmla="*/ 50612 w 612716"/>
                <a:gd name="connsiteY133" fmla="*/ 2489 h 332689"/>
                <a:gd name="connsiteX134" fmla="*/ 129 w 612716"/>
                <a:gd name="connsiteY134" fmla="*/ 187528 h 332689"/>
                <a:gd name="connsiteX135" fmla="*/ 447 w 612716"/>
                <a:gd name="connsiteY135" fmla="*/ 190195 h 332689"/>
                <a:gd name="connsiteX136" fmla="*/ 2606 w 612716"/>
                <a:gd name="connsiteY136" fmla="*/ 191783 h 332689"/>
                <a:gd name="connsiteX137" fmla="*/ 96332 w 612716"/>
                <a:gd name="connsiteY137" fmla="*/ 214008 h 332689"/>
                <a:gd name="connsiteX138" fmla="*/ 97030 w 612716"/>
                <a:gd name="connsiteY138" fmla="*/ 214071 h 332689"/>
                <a:gd name="connsiteX139" fmla="*/ 100078 w 612716"/>
                <a:gd name="connsiteY139" fmla="*/ 212039 h 332689"/>
                <a:gd name="connsiteX140" fmla="*/ 104841 w 612716"/>
                <a:gd name="connsiteY140" fmla="*/ 200038 h 332689"/>
                <a:gd name="connsiteX141" fmla="*/ 131320 w 612716"/>
                <a:gd name="connsiteY141" fmla="*/ 206832 h 332689"/>
                <a:gd name="connsiteX142" fmla="*/ 138686 w 612716"/>
                <a:gd name="connsiteY142" fmla="*/ 214516 h 332689"/>
                <a:gd name="connsiteX143" fmla="*/ 145671 w 612716"/>
                <a:gd name="connsiteY143" fmla="*/ 243789 h 332689"/>
                <a:gd name="connsiteX144" fmla="*/ 175135 w 612716"/>
                <a:gd name="connsiteY144" fmla="*/ 253441 h 332689"/>
                <a:gd name="connsiteX145" fmla="*/ 182628 w 612716"/>
                <a:gd name="connsiteY145" fmla="*/ 280365 h 332689"/>
                <a:gd name="connsiteX146" fmla="*/ 213108 w 612716"/>
                <a:gd name="connsiteY146" fmla="*/ 287160 h 332689"/>
                <a:gd name="connsiteX147" fmla="*/ 226444 w 612716"/>
                <a:gd name="connsiteY147" fmla="*/ 310591 h 332689"/>
                <a:gd name="connsiteX148" fmla="*/ 256606 w 612716"/>
                <a:gd name="connsiteY148" fmla="*/ 310845 h 332689"/>
                <a:gd name="connsiteX149" fmla="*/ 261940 w 612716"/>
                <a:gd name="connsiteY149" fmla="*/ 324942 h 332689"/>
                <a:gd name="connsiteX150" fmla="*/ 279529 w 612716"/>
                <a:gd name="connsiteY150" fmla="*/ 332689 h 332689"/>
                <a:gd name="connsiteX151" fmla="*/ 286769 w 612716"/>
                <a:gd name="connsiteY151" fmla="*/ 331610 h 332689"/>
                <a:gd name="connsiteX152" fmla="*/ 307088 w 612716"/>
                <a:gd name="connsiteY152" fmla="*/ 324625 h 332689"/>
                <a:gd name="connsiteX153" fmla="*/ 327282 w 612716"/>
                <a:gd name="connsiteY153" fmla="*/ 331546 h 332689"/>
                <a:gd name="connsiteX154" fmla="*/ 334775 w 612716"/>
                <a:gd name="connsiteY154" fmla="*/ 332689 h 332689"/>
                <a:gd name="connsiteX155" fmla="*/ 352364 w 612716"/>
                <a:gd name="connsiteY155" fmla="*/ 324942 h 332689"/>
                <a:gd name="connsiteX156" fmla="*/ 357698 w 612716"/>
                <a:gd name="connsiteY156" fmla="*/ 310845 h 332689"/>
                <a:gd name="connsiteX157" fmla="*/ 387860 w 612716"/>
                <a:gd name="connsiteY157" fmla="*/ 310591 h 332689"/>
                <a:gd name="connsiteX158" fmla="*/ 401195 w 612716"/>
                <a:gd name="connsiteY158" fmla="*/ 287160 h 332689"/>
                <a:gd name="connsiteX159" fmla="*/ 431676 w 612716"/>
                <a:gd name="connsiteY159" fmla="*/ 280365 h 332689"/>
                <a:gd name="connsiteX160" fmla="*/ 439169 w 612716"/>
                <a:gd name="connsiteY160" fmla="*/ 253441 h 332689"/>
                <a:gd name="connsiteX161" fmla="*/ 468632 w 612716"/>
                <a:gd name="connsiteY161" fmla="*/ 243789 h 332689"/>
                <a:gd name="connsiteX162" fmla="*/ 473776 w 612716"/>
                <a:gd name="connsiteY162" fmla="*/ 210896 h 332689"/>
                <a:gd name="connsiteX163" fmla="*/ 480825 w 612716"/>
                <a:gd name="connsiteY163" fmla="*/ 206959 h 332689"/>
                <a:gd name="connsiteX164" fmla="*/ 507876 w 612716"/>
                <a:gd name="connsiteY164" fmla="*/ 200038 h 332689"/>
                <a:gd name="connsiteX165" fmla="*/ 512638 w 612716"/>
                <a:gd name="connsiteY165" fmla="*/ 212039 h 332689"/>
                <a:gd name="connsiteX166" fmla="*/ 515686 w 612716"/>
                <a:gd name="connsiteY166" fmla="*/ 214071 h 332689"/>
                <a:gd name="connsiteX167" fmla="*/ 516384 w 612716"/>
                <a:gd name="connsiteY167" fmla="*/ 214008 h 332689"/>
                <a:gd name="connsiteX168" fmla="*/ 610110 w 612716"/>
                <a:gd name="connsiteY168" fmla="*/ 191783 h 332689"/>
                <a:gd name="connsiteX169" fmla="*/ 612270 w 612716"/>
                <a:gd name="connsiteY169" fmla="*/ 190195 h 332689"/>
                <a:gd name="connsiteX170" fmla="*/ 612587 w 612716"/>
                <a:gd name="connsiteY170" fmla="*/ 187528 h 332689"/>
                <a:gd name="connsiteX171" fmla="*/ 612587 w 612716"/>
                <a:gd name="connsiteY171" fmla="*/ 187528 h 332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612716" h="332689">
                  <a:moveTo>
                    <a:pt x="517464" y="206705"/>
                  </a:moveTo>
                  <a:cubicBezTo>
                    <a:pt x="506986" y="181115"/>
                    <a:pt x="497779" y="154762"/>
                    <a:pt x="489841" y="128219"/>
                  </a:cubicBezTo>
                  <a:cubicBezTo>
                    <a:pt x="481459" y="100152"/>
                    <a:pt x="474411" y="71323"/>
                    <a:pt x="468823" y="42558"/>
                  </a:cubicBezTo>
                  <a:lnTo>
                    <a:pt x="556580" y="7887"/>
                  </a:lnTo>
                  <a:lnTo>
                    <a:pt x="605094" y="185941"/>
                  </a:lnTo>
                  <a:lnTo>
                    <a:pt x="517464" y="206705"/>
                  </a:lnTo>
                  <a:lnTo>
                    <a:pt x="517464" y="206705"/>
                  </a:lnTo>
                  <a:close/>
                  <a:moveTo>
                    <a:pt x="478665" y="200355"/>
                  </a:moveTo>
                  <a:cubicBezTo>
                    <a:pt x="478665" y="200355"/>
                    <a:pt x="478157" y="200546"/>
                    <a:pt x="477840" y="200673"/>
                  </a:cubicBezTo>
                  <a:lnTo>
                    <a:pt x="468632" y="205753"/>
                  </a:lnTo>
                  <a:lnTo>
                    <a:pt x="348935" y="111836"/>
                  </a:lnTo>
                  <a:cubicBezTo>
                    <a:pt x="348363" y="111392"/>
                    <a:pt x="347665" y="111138"/>
                    <a:pt x="346903" y="111138"/>
                  </a:cubicBezTo>
                  <a:lnTo>
                    <a:pt x="299088" y="111138"/>
                  </a:lnTo>
                  <a:cubicBezTo>
                    <a:pt x="298198" y="111138"/>
                    <a:pt x="297373" y="111455"/>
                    <a:pt x="296738" y="112090"/>
                  </a:cubicBezTo>
                  <a:cubicBezTo>
                    <a:pt x="274831" y="134633"/>
                    <a:pt x="238635" y="124981"/>
                    <a:pt x="225745" y="120536"/>
                  </a:cubicBezTo>
                  <a:lnTo>
                    <a:pt x="279212" y="65545"/>
                  </a:lnTo>
                  <a:lnTo>
                    <a:pt x="349633" y="43828"/>
                  </a:lnTo>
                  <a:lnTo>
                    <a:pt x="442534" y="65926"/>
                  </a:lnTo>
                  <a:cubicBezTo>
                    <a:pt x="443042" y="66053"/>
                    <a:pt x="443677" y="66053"/>
                    <a:pt x="444185" y="65926"/>
                  </a:cubicBezTo>
                  <a:lnTo>
                    <a:pt x="465457" y="59639"/>
                  </a:lnTo>
                  <a:cubicBezTo>
                    <a:pt x="470474" y="83388"/>
                    <a:pt x="476443" y="107010"/>
                    <a:pt x="483428" y="130188"/>
                  </a:cubicBezTo>
                  <a:cubicBezTo>
                    <a:pt x="489841" y="151460"/>
                    <a:pt x="497081" y="172733"/>
                    <a:pt x="505082" y="193497"/>
                  </a:cubicBezTo>
                  <a:lnTo>
                    <a:pt x="478602" y="200292"/>
                  </a:lnTo>
                  <a:lnTo>
                    <a:pt x="478602" y="200292"/>
                  </a:lnTo>
                  <a:close/>
                  <a:moveTo>
                    <a:pt x="463426" y="239281"/>
                  </a:moveTo>
                  <a:cubicBezTo>
                    <a:pt x="450154" y="255092"/>
                    <a:pt x="433834" y="243726"/>
                    <a:pt x="433136" y="243281"/>
                  </a:cubicBezTo>
                  <a:cubicBezTo>
                    <a:pt x="432882" y="243091"/>
                    <a:pt x="369953" y="198196"/>
                    <a:pt x="369953" y="198196"/>
                  </a:cubicBezTo>
                  <a:cubicBezTo>
                    <a:pt x="368493" y="197117"/>
                    <a:pt x="366334" y="197498"/>
                    <a:pt x="365318" y="199022"/>
                  </a:cubicBezTo>
                  <a:cubicBezTo>
                    <a:pt x="364238" y="200546"/>
                    <a:pt x="364620" y="202705"/>
                    <a:pt x="366144" y="203784"/>
                  </a:cubicBezTo>
                  <a:lnTo>
                    <a:pt x="429389" y="249187"/>
                  </a:lnTo>
                  <a:cubicBezTo>
                    <a:pt x="431676" y="252171"/>
                    <a:pt x="438788" y="263474"/>
                    <a:pt x="426913" y="275539"/>
                  </a:cubicBezTo>
                  <a:cubicBezTo>
                    <a:pt x="417070" y="285509"/>
                    <a:pt x="406021" y="282143"/>
                    <a:pt x="400941" y="279667"/>
                  </a:cubicBezTo>
                  <a:cubicBezTo>
                    <a:pt x="399354" y="278968"/>
                    <a:pt x="345696" y="245313"/>
                    <a:pt x="345696" y="245313"/>
                  </a:cubicBezTo>
                  <a:cubicBezTo>
                    <a:pt x="344172" y="244297"/>
                    <a:pt x="342077" y="244869"/>
                    <a:pt x="341125" y="246456"/>
                  </a:cubicBezTo>
                  <a:cubicBezTo>
                    <a:pt x="340172" y="248044"/>
                    <a:pt x="340680" y="250203"/>
                    <a:pt x="342267" y="251155"/>
                  </a:cubicBezTo>
                  <a:lnTo>
                    <a:pt x="393766" y="283477"/>
                  </a:lnTo>
                  <a:cubicBezTo>
                    <a:pt x="394719" y="286715"/>
                    <a:pt x="396433" y="296685"/>
                    <a:pt x="384177" y="304686"/>
                  </a:cubicBezTo>
                  <a:cubicBezTo>
                    <a:pt x="375795" y="310147"/>
                    <a:pt x="365318" y="306718"/>
                    <a:pt x="359603" y="304114"/>
                  </a:cubicBezTo>
                  <a:cubicBezTo>
                    <a:pt x="357063" y="302908"/>
                    <a:pt x="317185" y="282080"/>
                    <a:pt x="317185" y="282080"/>
                  </a:cubicBezTo>
                  <a:cubicBezTo>
                    <a:pt x="315597" y="281191"/>
                    <a:pt x="313502" y="281889"/>
                    <a:pt x="312740" y="283604"/>
                  </a:cubicBezTo>
                  <a:cubicBezTo>
                    <a:pt x="311914" y="285255"/>
                    <a:pt x="312550" y="287287"/>
                    <a:pt x="314201" y="288176"/>
                  </a:cubicBezTo>
                  <a:lnTo>
                    <a:pt x="350776" y="307226"/>
                  </a:lnTo>
                  <a:cubicBezTo>
                    <a:pt x="351157" y="309956"/>
                    <a:pt x="351475" y="315798"/>
                    <a:pt x="347601" y="320053"/>
                  </a:cubicBezTo>
                  <a:cubicBezTo>
                    <a:pt x="339854" y="328308"/>
                    <a:pt x="329948" y="325069"/>
                    <a:pt x="329377" y="324815"/>
                  </a:cubicBezTo>
                  <a:cubicBezTo>
                    <a:pt x="329313" y="324815"/>
                    <a:pt x="322201" y="322783"/>
                    <a:pt x="310390" y="318275"/>
                  </a:cubicBezTo>
                  <a:cubicBezTo>
                    <a:pt x="311216" y="313258"/>
                    <a:pt x="311533" y="304241"/>
                    <a:pt x="305628" y="297320"/>
                  </a:cubicBezTo>
                  <a:cubicBezTo>
                    <a:pt x="300548" y="291478"/>
                    <a:pt x="294896" y="289128"/>
                    <a:pt x="291150" y="288176"/>
                  </a:cubicBezTo>
                  <a:cubicBezTo>
                    <a:pt x="292102" y="282842"/>
                    <a:pt x="292547" y="273126"/>
                    <a:pt x="285879" y="264300"/>
                  </a:cubicBezTo>
                  <a:cubicBezTo>
                    <a:pt x="279212" y="255410"/>
                    <a:pt x="268734" y="252997"/>
                    <a:pt x="262702" y="252298"/>
                  </a:cubicBezTo>
                  <a:cubicBezTo>
                    <a:pt x="264226" y="245631"/>
                    <a:pt x="265686" y="232994"/>
                    <a:pt x="257622" y="223279"/>
                  </a:cubicBezTo>
                  <a:cubicBezTo>
                    <a:pt x="247779" y="211277"/>
                    <a:pt x="234254" y="211531"/>
                    <a:pt x="227205" y="212611"/>
                  </a:cubicBezTo>
                  <a:cubicBezTo>
                    <a:pt x="227205" y="206451"/>
                    <a:pt x="225618" y="195720"/>
                    <a:pt x="215776" y="186322"/>
                  </a:cubicBezTo>
                  <a:cubicBezTo>
                    <a:pt x="203202" y="174447"/>
                    <a:pt x="189867" y="177305"/>
                    <a:pt x="184533" y="180480"/>
                  </a:cubicBezTo>
                  <a:lnTo>
                    <a:pt x="184470" y="180480"/>
                  </a:lnTo>
                  <a:lnTo>
                    <a:pt x="143513" y="207023"/>
                  </a:lnTo>
                  <a:cubicBezTo>
                    <a:pt x="143513" y="207023"/>
                    <a:pt x="143068" y="207467"/>
                    <a:pt x="142496" y="208166"/>
                  </a:cubicBezTo>
                  <a:cubicBezTo>
                    <a:pt x="140210" y="205816"/>
                    <a:pt x="137988" y="203530"/>
                    <a:pt x="135765" y="201054"/>
                  </a:cubicBezTo>
                  <a:cubicBezTo>
                    <a:pt x="135321" y="200609"/>
                    <a:pt x="134750" y="200228"/>
                    <a:pt x="134178" y="200038"/>
                  </a:cubicBezTo>
                  <a:lnTo>
                    <a:pt x="107698" y="193243"/>
                  </a:lnTo>
                  <a:cubicBezTo>
                    <a:pt x="115700" y="172415"/>
                    <a:pt x="122938" y="151206"/>
                    <a:pt x="129352" y="129934"/>
                  </a:cubicBezTo>
                  <a:cubicBezTo>
                    <a:pt x="136273" y="106756"/>
                    <a:pt x="142306" y="83134"/>
                    <a:pt x="147259" y="59385"/>
                  </a:cubicBezTo>
                  <a:lnTo>
                    <a:pt x="168532" y="65672"/>
                  </a:lnTo>
                  <a:cubicBezTo>
                    <a:pt x="168532" y="65672"/>
                    <a:pt x="169103" y="65799"/>
                    <a:pt x="169484" y="65799"/>
                  </a:cubicBezTo>
                  <a:cubicBezTo>
                    <a:pt x="169738" y="65799"/>
                    <a:pt x="169992" y="65799"/>
                    <a:pt x="170182" y="65735"/>
                  </a:cubicBezTo>
                  <a:lnTo>
                    <a:pt x="263083" y="43637"/>
                  </a:lnTo>
                  <a:lnTo>
                    <a:pt x="294896" y="53480"/>
                  </a:lnTo>
                  <a:lnTo>
                    <a:pt x="276672" y="59131"/>
                  </a:lnTo>
                  <a:cubicBezTo>
                    <a:pt x="276164" y="59258"/>
                    <a:pt x="275656" y="59576"/>
                    <a:pt x="275275" y="60020"/>
                  </a:cubicBezTo>
                  <a:lnTo>
                    <a:pt x="217553" y="119393"/>
                  </a:lnTo>
                  <a:cubicBezTo>
                    <a:pt x="216728" y="120218"/>
                    <a:pt x="216410" y="121298"/>
                    <a:pt x="216601" y="122441"/>
                  </a:cubicBezTo>
                  <a:cubicBezTo>
                    <a:pt x="216791" y="123584"/>
                    <a:pt x="217553" y="124473"/>
                    <a:pt x="218506" y="124917"/>
                  </a:cubicBezTo>
                  <a:cubicBezTo>
                    <a:pt x="220665" y="125870"/>
                    <a:pt x="270322" y="147269"/>
                    <a:pt x="300548" y="117805"/>
                  </a:cubicBezTo>
                  <a:lnTo>
                    <a:pt x="345887" y="117805"/>
                  </a:lnTo>
                  <a:lnTo>
                    <a:pt x="466410" y="212357"/>
                  </a:lnTo>
                  <a:cubicBezTo>
                    <a:pt x="467616" y="213373"/>
                    <a:pt x="476126" y="223977"/>
                    <a:pt x="463489" y="239090"/>
                  </a:cubicBezTo>
                  <a:lnTo>
                    <a:pt x="463616" y="239090"/>
                  </a:lnTo>
                  <a:close/>
                  <a:moveTo>
                    <a:pt x="303532" y="318592"/>
                  </a:moveTo>
                  <a:cubicBezTo>
                    <a:pt x="291976" y="322910"/>
                    <a:pt x="285117" y="324879"/>
                    <a:pt x="284800" y="325006"/>
                  </a:cubicBezTo>
                  <a:cubicBezTo>
                    <a:pt x="284673" y="325006"/>
                    <a:pt x="274576" y="328435"/>
                    <a:pt x="266766" y="320116"/>
                  </a:cubicBezTo>
                  <a:cubicBezTo>
                    <a:pt x="262702" y="315735"/>
                    <a:pt x="263146" y="309766"/>
                    <a:pt x="263591" y="307162"/>
                  </a:cubicBezTo>
                  <a:lnTo>
                    <a:pt x="287594" y="294653"/>
                  </a:lnTo>
                  <a:cubicBezTo>
                    <a:pt x="289499" y="294843"/>
                    <a:pt x="295341" y="295923"/>
                    <a:pt x="300484" y="301955"/>
                  </a:cubicBezTo>
                  <a:cubicBezTo>
                    <a:pt x="305120" y="307353"/>
                    <a:pt x="304231" y="315290"/>
                    <a:pt x="303532" y="318592"/>
                  </a:cubicBezTo>
                  <a:lnTo>
                    <a:pt x="303532" y="318592"/>
                  </a:lnTo>
                  <a:close/>
                  <a:moveTo>
                    <a:pt x="253748" y="304559"/>
                  </a:moveTo>
                  <a:cubicBezTo>
                    <a:pt x="247907" y="307162"/>
                    <a:pt x="237937" y="309956"/>
                    <a:pt x="230063" y="304749"/>
                  </a:cubicBezTo>
                  <a:cubicBezTo>
                    <a:pt x="217490" y="296558"/>
                    <a:pt x="219585" y="286271"/>
                    <a:pt x="220601" y="283286"/>
                  </a:cubicBezTo>
                  <a:lnTo>
                    <a:pt x="259082" y="259156"/>
                  </a:lnTo>
                  <a:cubicBezTo>
                    <a:pt x="262194" y="259220"/>
                    <a:pt x="274069" y="260109"/>
                    <a:pt x="280482" y="268618"/>
                  </a:cubicBezTo>
                  <a:cubicBezTo>
                    <a:pt x="286578" y="276746"/>
                    <a:pt x="284990" y="285699"/>
                    <a:pt x="284165" y="288811"/>
                  </a:cubicBezTo>
                  <a:lnTo>
                    <a:pt x="253876" y="304559"/>
                  </a:lnTo>
                  <a:lnTo>
                    <a:pt x="253812" y="304559"/>
                  </a:lnTo>
                  <a:close/>
                  <a:moveTo>
                    <a:pt x="215013" y="278714"/>
                  </a:moveTo>
                  <a:cubicBezTo>
                    <a:pt x="211330" y="280873"/>
                    <a:pt x="198630" y="286906"/>
                    <a:pt x="187391" y="275476"/>
                  </a:cubicBezTo>
                  <a:cubicBezTo>
                    <a:pt x="174183" y="262014"/>
                    <a:pt x="184407" y="249695"/>
                    <a:pt x="185613" y="248361"/>
                  </a:cubicBezTo>
                  <a:cubicBezTo>
                    <a:pt x="185613" y="248361"/>
                    <a:pt x="224348" y="220421"/>
                    <a:pt x="224475" y="220358"/>
                  </a:cubicBezTo>
                  <a:cubicBezTo>
                    <a:pt x="224602" y="220358"/>
                    <a:pt x="241620" y="214706"/>
                    <a:pt x="252542" y="227787"/>
                  </a:cubicBezTo>
                  <a:cubicBezTo>
                    <a:pt x="259908" y="236677"/>
                    <a:pt x="256606" y="249695"/>
                    <a:pt x="255463" y="253314"/>
                  </a:cubicBezTo>
                  <a:lnTo>
                    <a:pt x="215013" y="278651"/>
                  </a:lnTo>
                  <a:lnTo>
                    <a:pt x="215013" y="278651"/>
                  </a:lnTo>
                  <a:close/>
                  <a:moveTo>
                    <a:pt x="150815" y="239281"/>
                  </a:moveTo>
                  <a:cubicBezTo>
                    <a:pt x="137353" y="223215"/>
                    <a:pt x="146688" y="213373"/>
                    <a:pt x="147386" y="212738"/>
                  </a:cubicBezTo>
                  <a:lnTo>
                    <a:pt x="187835" y="186576"/>
                  </a:lnTo>
                  <a:cubicBezTo>
                    <a:pt x="188725" y="186131"/>
                    <a:pt x="199392" y="180416"/>
                    <a:pt x="211140" y="191592"/>
                  </a:cubicBezTo>
                  <a:cubicBezTo>
                    <a:pt x="220601" y="200609"/>
                    <a:pt x="220728" y="210833"/>
                    <a:pt x="220347" y="214770"/>
                  </a:cubicBezTo>
                  <a:lnTo>
                    <a:pt x="181168" y="243281"/>
                  </a:lnTo>
                  <a:cubicBezTo>
                    <a:pt x="180470" y="243789"/>
                    <a:pt x="164150" y="255092"/>
                    <a:pt x="150878" y="239281"/>
                  </a:cubicBezTo>
                  <a:close/>
                  <a:moveTo>
                    <a:pt x="95189" y="206705"/>
                  </a:moveTo>
                  <a:lnTo>
                    <a:pt x="7559" y="185941"/>
                  </a:lnTo>
                  <a:lnTo>
                    <a:pt x="56073" y="7887"/>
                  </a:lnTo>
                  <a:lnTo>
                    <a:pt x="143830" y="42558"/>
                  </a:lnTo>
                  <a:cubicBezTo>
                    <a:pt x="138305" y="71323"/>
                    <a:pt x="131257" y="100152"/>
                    <a:pt x="122811" y="128219"/>
                  </a:cubicBezTo>
                  <a:cubicBezTo>
                    <a:pt x="114874" y="154699"/>
                    <a:pt x="105539" y="181115"/>
                    <a:pt x="95189" y="206705"/>
                  </a:cubicBezTo>
                  <a:lnTo>
                    <a:pt x="95189" y="206705"/>
                  </a:lnTo>
                  <a:close/>
                  <a:moveTo>
                    <a:pt x="612460" y="187528"/>
                  </a:moveTo>
                  <a:lnTo>
                    <a:pt x="561977" y="2489"/>
                  </a:lnTo>
                  <a:cubicBezTo>
                    <a:pt x="561723" y="1537"/>
                    <a:pt x="561152" y="775"/>
                    <a:pt x="560263" y="330"/>
                  </a:cubicBezTo>
                  <a:cubicBezTo>
                    <a:pt x="559374" y="-51"/>
                    <a:pt x="558485" y="-114"/>
                    <a:pt x="557596" y="203"/>
                  </a:cubicBezTo>
                  <a:lnTo>
                    <a:pt x="463870" y="37287"/>
                  </a:lnTo>
                  <a:cubicBezTo>
                    <a:pt x="462346" y="37859"/>
                    <a:pt x="461457" y="39446"/>
                    <a:pt x="461838" y="41161"/>
                  </a:cubicBezTo>
                  <a:cubicBezTo>
                    <a:pt x="462536" y="45161"/>
                    <a:pt x="463426" y="49162"/>
                    <a:pt x="464251" y="53162"/>
                  </a:cubicBezTo>
                  <a:lnTo>
                    <a:pt x="443359" y="59322"/>
                  </a:lnTo>
                  <a:lnTo>
                    <a:pt x="350395" y="37224"/>
                  </a:lnTo>
                  <a:cubicBezTo>
                    <a:pt x="349888" y="37097"/>
                    <a:pt x="349252" y="37097"/>
                    <a:pt x="348617" y="37224"/>
                  </a:cubicBezTo>
                  <a:lnTo>
                    <a:pt x="306263" y="50241"/>
                  </a:lnTo>
                  <a:lnTo>
                    <a:pt x="263908" y="37224"/>
                  </a:lnTo>
                  <a:cubicBezTo>
                    <a:pt x="263401" y="37033"/>
                    <a:pt x="262765" y="37033"/>
                    <a:pt x="262194" y="37224"/>
                  </a:cubicBezTo>
                  <a:lnTo>
                    <a:pt x="169230" y="59322"/>
                  </a:lnTo>
                  <a:lnTo>
                    <a:pt x="148338" y="53162"/>
                  </a:lnTo>
                  <a:cubicBezTo>
                    <a:pt x="149164" y="49162"/>
                    <a:pt x="149989" y="45161"/>
                    <a:pt x="150751" y="41161"/>
                  </a:cubicBezTo>
                  <a:cubicBezTo>
                    <a:pt x="151069" y="39573"/>
                    <a:pt x="150244" y="37922"/>
                    <a:pt x="148720" y="37287"/>
                  </a:cubicBezTo>
                  <a:lnTo>
                    <a:pt x="54994" y="203"/>
                  </a:lnTo>
                  <a:cubicBezTo>
                    <a:pt x="54104" y="-114"/>
                    <a:pt x="53152" y="-51"/>
                    <a:pt x="52326" y="330"/>
                  </a:cubicBezTo>
                  <a:cubicBezTo>
                    <a:pt x="51501" y="711"/>
                    <a:pt x="50866" y="1537"/>
                    <a:pt x="50612" y="2489"/>
                  </a:cubicBezTo>
                  <a:lnTo>
                    <a:pt x="129" y="187528"/>
                  </a:lnTo>
                  <a:cubicBezTo>
                    <a:pt x="-124" y="188481"/>
                    <a:pt x="2" y="189370"/>
                    <a:pt x="447" y="190195"/>
                  </a:cubicBezTo>
                  <a:cubicBezTo>
                    <a:pt x="891" y="191021"/>
                    <a:pt x="1653" y="191592"/>
                    <a:pt x="2606" y="191783"/>
                  </a:cubicBezTo>
                  <a:lnTo>
                    <a:pt x="96332" y="214008"/>
                  </a:lnTo>
                  <a:cubicBezTo>
                    <a:pt x="96332" y="214008"/>
                    <a:pt x="96840" y="214071"/>
                    <a:pt x="97030" y="214071"/>
                  </a:cubicBezTo>
                  <a:cubicBezTo>
                    <a:pt x="98364" y="214071"/>
                    <a:pt x="99570" y="213246"/>
                    <a:pt x="100078" y="212039"/>
                  </a:cubicBezTo>
                  <a:cubicBezTo>
                    <a:pt x="101729" y="208039"/>
                    <a:pt x="103253" y="204038"/>
                    <a:pt x="104841" y="200038"/>
                  </a:cubicBezTo>
                  <a:lnTo>
                    <a:pt x="131320" y="206832"/>
                  </a:lnTo>
                  <a:cubicBezTo>
                    <a:pt x="133797" y="209499"/>
                    <a:pt x="136210" y="212039"/>
                    <a:pt x="138686" y="214516"/>
                  </a:cubicBezTo>
                  <a:cubicBezTo>
                    <a:pt x="136083" y="220929"/>
                    <a:pt x="135130" y="231153"/>
                    <a:pt x="145671" y="243789"/>
                  </a:cubicBezTo>
                  <a:cubicBezTo>
                    <a:pt x="155133" y="255029"/>
                    <a:pt x="166436" y="255791"/>
                    <a:pt x="175135" y="253441"/>
                  </a:cubicBezTo>
                  <a:cubicBezTo>
                    <a:pt x="172722" y="260934"/>
                    <a:pt x="173230" y="270904"/>
                    <a:pt x="182628" y="280365"/>
                  </a:cubicBezTo>
                  <a:cubicBezTo>
                    <a:pt x="192852" y="290716"/>
                    <a:pt x="204853" y="290081"/>
                    <a:pt x="213108" y="287160"/>
                  </a:cubicBezTo>
                  <a:cubicBezTo>
                    <a:pt x="212791" y="294208"/>
                    <a:pt x="215521" y="303416"/>
                    <a:pt x="226444" y="310591"/>
                  </a:cubicBezTo>
                  <a:cubicBezTo>
                    <a:pt x="237111" y="317513"/>
                    <a:pt x="249494" y="314020"/>
                    <a:pt x="256606" y="310845"/>
                  </a:cubicBezTo>
                  <a:cubicBezTo>
                    <a:pt x="256606" y="315036"/>
                    <a:pt x="257749" y="320434"/>
                    <a:pt x="261940" y="324942"/>
                  </a:cubicBezTo>
                  <a:cubicBezTo>
                    <a:pt x="267782" y="331229"/>
                    <a:pt x="274513" y="332689"/>
                    <a:pt x="279529" y="332689"/>
                  </a:cubicBezTo>
                  <a:cubicBezTo>
                    <a:pt x="283657" y="332689"/>
                    <a:pt x="286578" y="331673"/>
                    <a:pt x="286769" y="331610"/>
                  </a:cubicBezTo>
                  <a:cubicBezTo>
                    <a:pt x="287086" y="331546"/>
                    <a:pt x="294579" y="329451"/>
                    <a:pt x="307088" y="324625"/>
                  </a:cubicBezTo>
                  <a:cubicBezTo>
                    <a:pt x="319661" y="329387"/>
                    <a:pt x="327154" y="331546"/>
                    <a:pt x="327282" y="331546"/>
                  </a:cubicBezTo>
                  <a:cubicBezTo>
                    <a:pt x="327535" y="331610"/>
                    <a:pt x="330520" y="332689"/>
                    <a:pt x="334775" y="332689"/>
                  </a:cubicBezTo>
                  <a:cubicBezTo>
                    <a:pt x="339791" y="332689"/>
                    <a:pt x="346522" y="331229"/>
                    <a:pt x="352364" y="324942"/>
                  </a:cubicBezTo>
                  <a:cubicBezTo>
                    <a:pt x="356555" y="320497"/>
                    <a:pt x="357634" y="315100"/>
                    <a:pt x="357698" y="310845"/>
                  </a:cubicBezTo>
                  <a:cubicBezTo>
                    <a:pt x="364810" y="313957"/>
                    <a:pt x="377192" y="317576"/>
                    <a:pt x="387860" y="310591"/>
                  </a:cubicBezTo>
                  <a:cubicBezTo>
                    <a:pt x="398782" y="303479"/>
                    <a:pt x="401513" y="294208"/>
                    <a:pt x="401195" y="287160"/>
                  </a:cubicBezTo>
                  <a:cubicBezTo>
                    <a:pt x="409451" y="290144"/>
                    <a:pt x="421515" y="290779"/>
                    <a:pt x="431676" y="280365"/>
                  </a:cubicBezTo>
                  <a:cubicBezTo>
                    <a:pt x="441010" y="270840"/>
                    <a:pt x="441454" y="260934"/>
                    <a:pt x="439169" y="253441"/>
                  </a:cubicBezTo>
                  <a:cubicBezTo>
                    <a:pt x="447804" y="255854"/>
                    <a:pt x="459171" y="255029"/>
                    <a:pt x="468632" y="243789"/>
                  </a:cubicBezTo>
                  <a:cubicBezTo>
                    <a:pt x="481523" y="228359"/>
                    <a:pt x="477269" y="216484"/>
                    <a:pt x="473776" y="210896"/>
                  </a:cubicBezTo>
                  <a:lnTo>
                    <a:pt x="480825" y="206959"/>
                  </a:lnTo>
                  <a:lnTo>
                    <a:pt x="507876" y="200038"/>
                  </a:lnTo>
                  <a:cubicBezTo>
                    <a:pt x="509463" y="204038"/>
                    <a:pt x="510987" y="208102"/>
                    <a:pt x="512638" y="212039"/>
                  </a:cubicBezTo>
                  <a:cubicBezTo>
                    <a:pt x="513146" y="213309"/>
                    <a:pt x="514416" y="214071"/>
                    <a:pt x="515686" y="214071"/>
                  </a:cubicBezTo>
                  <a:cubicBezTo>
                    <a:pt x="515940" y="214071"/>
                    <a:pt x="516194" y="214071"/>
                    <a:pt x="516384" y="214008"/>
                  </a:cubicBezTo>
                  <a:lnTo>
                    <a:pt x="610110" y="191783"/>
                  </a:lnTo>
                  <a:cubicBezTo>
                    <a:pt x="611000" y="191592"/>
                    <a:pt x="611762" y="190957"/>
                    <a:pt x="612270" y="190195"/>
                  </a:cubicBezTo>
                  <a:cubicBezTo>
                    <a:pt x="612714" y="189370"/>
                    <a:pt x="612841" y="188481"/>
                    <a:pt x="612587" y="187528"/>
                  </a:cubicBezTo>
                  <a:lnTo>
                    <a:pt x="612587" y="187528"/>
                  </a:lnTo>
                  <a:close/>
                </a:path>
              </a:pathLst>
            </a:custGeom>
            <a:noFill/>
            <a:ln w="8573" cap="flat">
              <a:solidFill>
                <a:srgbClr val="003057"/>
              </a:solidFill>
              <a:prstDash val="solid"/>
              <a:miter/>
            </a:ln>
          </p:spPr>
          <p:txBody>
            <a:bodyPr rtlCol="0" anchor="ctr"/>
            <a:lstStyle/>
            <a:p>
              <a:endParaRPr lang="en-GB"/>
            </a:p>
          </p:txBody>
        </p:sp>
      </p:grpSp>
      <p:grpSp>
        <p:nvGrpSpPr>
          <p:cNvPr id="181" name="Gruppo 180">
            <a:extLst>
              <a:ext uri="{FF2B5EF4-FFF2-40B4-BE49-F238E27FC236}">
                <a16:creationId xmlns:a16="http://schemas.microsoft.com/office/drawing/2014/main" id="{0F0C25DE-ADE6-0A2A-A6B0-4A50B9A1CAA0}"/>
              </a:ext>
            </a:extLst>
          </p:cNvPr>
          <p:cNvGrpSpPr/>
          <p:nvPr/>
        </p:nvGrpSpPr>
        <p:grpSpPr>
          <a:xfrm>
            <a:off x="5830828" y="1949342"/>
            <a:ext cx="530344" cy="530241"/>
            <a:chOff x="5886958" y="1822715"/>
            <a:chExt cx="530344" cy="530241"/>
          </a:xfrm>
        </p:grpSpPr>
        <p:sp>
          <p:nvSpPr>
            <p:cNvPr id="121" name="Figura a mano libera: forma 120">
              <a:extLst>
                <a:ext uri="{FF2B5EF4-FFF2-40B4-BE49-F238E27FC236}">
                  <a16:creationId xmlns:a16="http://schemas.microsoft.com/office/drawing/2014/main" id="{034FA61E-4838-E21A-7954-2CC1566D54CA}"/>
                </a:ext>
              </a:extLst>
            </p:cNvPr>
            <p:cNvSpPr/>
            <p:nvPr/>
          </p:nvSpPr>
          <p:spPr>
            <a:xfrm>
              <a:off x="5886958" y="1822715"/>
              <a:ext cx="530344" cy="530241"/>
            </a:xfrm>
            <a:custGeom>
              <a:avLst/>
              <a:gdLst>
                <a:gd name="connsiteX0" fmla="*/ 183896 w 530344"/>
                <a:gd name="connsiteY0" fmla="*/ 192266 h 530241"/>
                <a:gd name="connsiteX1" fmla="*/ 155956 w 530344"/>
                <a:gd name="connsiteY1" fmla="*/ 200013 h 530241"/>
                <a:gd name="connsiteX2" fmla="*/ 107823 w 530344"/>
                <a:gd name="connsiteY2" fmla="*/ 117146 h 530241"/>
                <a:gd name="connsiteX3" fmla="*/ 201232 w 530344"/>
                <a:gd name="connsiteY3" fmla="*/ 113463 h 530241"/>
                <a:gd name="connsiteX4" fmla="*/ 210947 w 530344"/>
                <a:gd name="connsiteY4" fmla="*/ 115304 h 530241"/>
                <a:gd name="connsiteX5" fmla="*/ 212789 w 530344"/>
                <a:gd name="connsiteY5" fmla="*/ 105589 h 530241"/>
                <a:gd name="connsiteX6" fmla="*/ 137795 w 530344"/>
                <a:gd name="connsiteY6" fmla="*/ 77839 h 530241"/>
                <a:gd name="connsiteX7" fmla="*/ 88900 w 530344"/>
                <a:gd name="connsiteY7" fmla="*/ 162612 h 530241"/>
                <a:gd name="connsiteX8" fmla="*/ 191008 w 530344"/>
                <a:gd name="connsiteY8" fmla="*/ 204204 h 530241"/>
                <a:gd name="connsiteX9" fmla="*/ 193484 w 530344"/>
                <a:gd name="connsiteY9" fmla="*/ 194679 h 530241"/>
                <a:gd name="connsiteX10" fmla="*/ 183896 w 530344"/>
                <a:gd name="connsiteY10" fmla="*/ 192203 h 530241"/>
                <a:gd name="connsiteX11" fmla="*/ 219710 w 530344"/>
                <a:gd name="connsiteY11" fmla="*/ 279960 h 530241"/>
                <a:gd name="connsiteX12" fmla="*/ 234759 w 530344"/>
                <a:gd name="connsiteY12" fmla="*/ 266498 h 530241"/>
                <a:gd name="connsiteX13" fmla="*/ 236791 w 530344"/>
                <a:gd name="connsiteY13" fmla="*/ 259195 h 530241"/>
                <a:gd name="connsiteX14" fmla="*/ 234315 w 530344"/>
                <a:gd name="connsiteY14" fmla="*/ 245416 h 530241"/>
                <a:gd name="connsiteX15" fmla="*/ 236855 w 530344"/>
                <a:gd name="connsiteY15" fmla="*/ 202299 h 530241"/>
                <a:gd name="connsiteX16" fmla="*/ 234696 w 530344"/>
                <a:gd name="connsiteY16" fmla="*/ 195441 h 530241"/>
                <a:gd name="connsiteX17" fmla="*/ 210566 w 530344"/>
                <a:gd name="connsiteY17" fmla="*/ 173915 h 530241"/>
                <a:gd name="connsiteX18" fmla="*/ 209359 w 530344"/>
                <a:gd name="connsiteY18" fmla="*/ 166422 h 530241"/>
                <a:gd name="connsiteX19" fmla="*/ 225615 w 530344"/>
                <a:gd name="connsiteY19" fmla="*/ 138228 h 530241"/>
                <a:gd name="connsiteX20" fmla="*/ 232727 w 530344"/>
                <a:gd name="connsiteY20" fmla="*/ 135561 h 530241"/>
                <a:gd name="connsiteX21" fmla="*/ 263525 w 530344"/>
                <a:gd name="connsiteY21" fmla="*/ 145721 h 530241"/>
                <a:gd name="connsiteX22" fmla="*/ 270891 w 530344"/>
                <a:gd name="connsiteY22" fmla="*/ 143816 h 530241"/>
                <a:gd name="connsiteX23" fmla="*/ 293688 w 530344"/>
                <a:gd name="connsiteY23" fmla="*/ 126798 h 530241"/>
                <a:gd name="connsiteX24" fmla="*/ 320167 w 530344"/>
                <a:gd name="connsiteY24" fmla="*/ 115495 h 530241"/>
                <a:gd name="connsiteX25" fmla="*/ 325057 w 530344"/>
                <a:gd name="connsiteY25" fmla="*/ 110161 h 530241"/>
                <a:gd name="connsiteX26" fmla="*/ 331597 w 530344"/>
                <a:gd name="connsiteY26" fmla="*/ 78474 h 530241"/>
                <a:gd name="connsiteX27" fmla="*/ 337502 w 530344"/>
                <a:gd name="connsiteY27" fmla="*/ 73712 h 530241"/>
                <a:gd name="connsiteX28" fmla="*/ 370078 w 530344"/>
                <a:gd name="connsiteY28" fmla="*/ 73712 h 530241"/>
                <a:gd name="connsiteX29" fmla="*/ 375983 w 530344"/>
                <a:gd name="connsiteY29" fmla="*/ 78474 h 530241"/>
                <a:gd name="connsiteX30" fmla="*/ 382588 w 530344"/>
                <a:gd name="connsiteY30" fmla="*/ 110161 h 530241"/>
                <a:gd name="connsiteX31" fmla="*/ 387667 w 530344"/>
                <a:gd name="connsiteY31" fmla="*/ 115495 h 530241"/>
                <a:gd name="connsiteX32" fmla="*/ 437070 w 530344"/>
                <a:gd name="connsiteY32" fmla="*/ 144070 h 530241"/>
                <a:gd name="connsiteX33" fmla="*/ 444119 w 530344"/>
                <a:gd name="connsiteY33" fmla="*/ 145657 h 530241"/>
                <a:gd name="connsiteX34" fmla="*/ 474916 w 530344"/>
                <a:gd name="connsiteY34" fmla="*/ 135497 h 530241"/>
                <a:gd name="connsiteX35" fmla="*/ 482028 w 530344"/>
                <a:gd name="connsiteY35" fmla="*/ 138164 h 530241"/>
                <a:gd name="connsiteX36" fmla="*/ 498348 w 530344"/>
                <a:gd name="connsiteY36" fmla="*/ 166358 h 530241"/>
                <a:gd name="connsiteX37" fmla="*/ 497141 w 530344"/>
                <a:gd name="connsiteY37" fmla="*/ 173851 h 530241"/>
                <a:gd name="connsiteX38" fmla="*/ 472948 w 530344"/>
                <a:gd name="connsiteY38" fmla="*/ 195378 h 530241"/>
                <a:gd name="connsiteX39" fmla="*/ 470916 w 530344"/>
                <a:gd name="connsiteY39" fmla="*/ 202680 h 530241"/>
                <a:gd name="connsiteX40" fmla="*/ 473392 w 530344"/>
                <a:gd name="connsiteY40" fmla="*/ 216460 h 530241"/>
                <a:gd name="connsiteX41" fmla="*/ 470852 w 530344"/>
                <a:gd name="connsiteY41" fmla="*/ 259576 h 530241"/>
                <a:gd name="connsiteX42" fmla="*/ 473011 w 530344"/>
                <a:gd name="connsiteY42" fmla="*/ 266434 h 530241"/>
                <a:gd name="connsiteX43" fmla="*/ 490601 w 530344"/>
                <a:gd name="connsiteY43" fmla="*/ 282119 h 530241"/>
                <a:gd name="connsiteX44" fmla="*/ 500444 w 530344"/>
                <a:gd name="connsiteY44" fmla="*/ 281547 h 530241"/>
                <a:gd name="connsiteX45" fmla="*/ 499872 w 530344"/>
                <a:gd name="connsiteY45" fmla="*/ 271705 h 530241"/>
                <a:gd name="connsiteX46" fmla="*/ 485394 w 530344"/>
                <a:gd name="connsiteY46" fmla="*/ 258751 h 530241"/>
                <a:gd name="connsiteX47" fmla="*/ 485394 w 530344"/>
                <a:gd name="connsiteY47" fmla="*/ 203125 h 530241"/>
                <a:gd name="connsiteX48" fmla="*/ 506476 w 530344"/>
                <a:gd name="connsiteY48" fmla="*/ 184329 h 530241"/>
                <a:gd name="connsiteX49" fmla="*/ 510476 w 530344"/>
                <a:gd name="connsiteY49" fmla="*/ 159437 h 530241"/>
                <a:gd name="connsiteX50" fmla="*/ 494157 w 530344"/>
                <a:gd name="connsiteY50" fmla="*/ 131243 h 530241"/>
                <a:gd name="connsiteX51" fmla="*/ 470598 w 530344"/>
                <a:gd name="connsiteY51" fmla="*/ 122289 h 530241"/>
                <a:gd name="connsiteX52" fmla="*/ 443738 w 530344"/>
                <a:gd name="connsiteY52" fmla="*/ 131179 h 530241"/>
                <a:gd name="connsiteX53" fmla="*/ 395541 w 530344"/>
                <a:gd name="connsiteY53" fmla="*/ 103303 h 530241"/>
                <a:gd name="connsiteX54" fmla="*/ 389826 w 530344"/>
                <a:gd name="connsiteY54" fmla="*/ 75680 h 530241"/>
                <a:gd name="connsiteX55" fmla="*/ 370269 w 530344"/>
                <a:gd name="connsiteY55" fmla="*/ 59742 h 530241"/>
                <a:gd name="connsiteX56" fmla="*/ 337693 w 530344"/>
                <a:gd name="connsiteY56" fmla="*/ 59742 h 530241"/>
                <a:gd name="connsiteX57" fmla="*/ 318135 w 530344"/>
                <a:gd name="connsiteY57" fmla="*/ 75680 h 530241"/>
                <a:gd name="connsiteX58" fmla="*/ 312357 w 530344"/>
                <a:gd name="connsiteY58" fmla="*/ 103303 h 530241"/>
                <a:gd name="connsiteX59" fmla="*/ 264160 w 530344"/>
                <a:gd name="connsiteY59" fmla="*/ 131179 h 530241"/>
                <a:gd name="connsiteX60" fmla="*/ 237299 w 530344"/>
                <a:gd name="connsiteY60" fmla="*/ 122289 h 530241"/>
                <a:gd name="connsiteX61" fmla="*/ 213741 w 530344"/>
                <a:gd name="connsiteY61" fmla="*/ 131243 h 530241"/>
                <a:gd name="connsiteX62" fmla="*/ 197421 w 530344"/>
                <a:gd name="connsiteY62" fmla="*/ 159437 h 530241"/>
                <a:gd name="connsiteX63" fmla="*/ 201422 w 530344"/>
                <a:gd name="connsiteY63" fmla="*/ 184329 h 530241"/>
                <a:gd name="connsiteX64" fmla="*/ 222504 w 530344"/>
                <a:gd name="connsiteY64" fmla="*/ 203125 h 530241"/>
                <a:gd name="connsiteX65" fmla="*/ 222504 w 530344"/>
                <a:gd name="connsiteY65" fmla="*/ 258814 h 530241"/>
                <a:gd name="connsiteX66" fmla="*/ 210502 w 530344"/>
                <a:gd name="connsiteY66" fmla="*/ 269546 h 530241"/>
                <a:gd name="connsiteX67" fmla="*/ 209931 w 530344"/>
                <a:gd name="connsiteY67" fmla="*/ 279388 h 530241"/>
                <a:gd name="connsiteX68" fmla="*/ 219773 w 530344"/>
                <a:gd name="connsiteY68" fmla="*/ 279960 h 530241"/>
                <a:gd name="connsiteX69" fmla="*/ 396367 w 530344"/>
                <a:gd name="connsiteY69" fmla="*/ 188456 h 530241"/>
                <a:gd name="connsiteX70" fmla="*/ 396367 w 530344"/>
                <a:gd name="connsiteY70" fmla="*/ 273546 h 530241"/>
                <a:gd name="connsiteX71" fmla="*/ 311277 w 530344"/>
                <a:gd name="connsiteY71" fmla="*/ 273546 h 530241"/>
                <a:gd name="connsiteX72" fmla="*/ 311277 w 530344"/>
                <a:gd name="connsiteY72" fmla="*/ 188456 h 530241"/>
                <a:gd name="connsiteX73" fmla="*/ 396367 w 530344"/>
                <a:gd name="connsiteY73" fmla="*/ 188456 h 530241"/>
                <a:gd name="connsiteX74" fmla="*/ 353822 w 530344"/>
                <a:gd name="connsiteY74" fmla="*/ 156833 h 530241"/>
                <a:gd name="connsiteX75" fmla="*/ 279654 w 530344"/>
                <a:gd name="connsiteY75" fmla="*/ 231001 h 530241"/>
                <a:gd name="connsiteX76" fmla="*/ 353822 w 530344"/>
                <a:gd name="connsiteY76" fmla="*/ 305169 h 530241"/>
                <a:gd name="connsiteX77" fmla="*/ 427990 w 530344"/>
                <a:gd name="connsiteY77" fmla="*/ 231001 h 530241"/>
                <a:gd name="connsiteX78" fmla="*/ 353822 w 530344"/>
                <a:gd name="connsiteY78" fmla="*/ 156833 h 530241"/>
                <a:gd name="connsiteX79" fmla="*/ 157226 w 530344"/>
                <a:gd name="connsiteY79" fmla="*/ 485001 h 530241"/>
                <a:gd name="connsiteX80" fmla="*/ 74930 w 530344"/>
                <a:gd name="connsiteY80" fmla="*/ 342444 h 530241"/>
                <a:gd name="connsiteX81" fmla="*/ 61913 w 530344"/>
                <a:gd name="connsiteY81" fmla="*/ 338951 h 530241"/>
                <a:gd name="connsiteX82" fmla="*/ 32448 w 530344"/>
                <a:gd name="connsiteY82" fmla="*/ 355969 h 530241"/>
                <a:gd name="connsiteX83" fmla="*/ 28956 w 530344"/>
                <a:gd name="connsiteY83" fmla="*/ 368987 h 530241"/>
                <a:gd name="connsiteX84" fmla="*/ 111252 w 530344"/>
                <a:gd name="connsiteY84" fmla="*/ 511544 h 530241"/>
                <a:gd name="connsiteX85" fmla="*/ 124270 w 530344"/>
                <a:gd name="connsiteY85" fmla="*/ 515037 h 530241"/>
                <a:gd name="connsiteX86" fmla="*/ 153733 w 530344"/>
                <a:gd name="connsiteY86" fmla="*/ 498019 h 530241"/>
                <a:gd name="connsiteX87" fmla="*/ 157226 w 530344"/>
                <a:gd name="connsiteY87" fmla="*/ 484938 h 530241"/>
                <a:gd name="connsiteX88" fmla="*/ 103378 w 530344"/>
                <a:gd name="connsiteY88" fmla="*/ 363780 h 530241"/>
                <a:gd name="connsiteX89" fmla="*/ 153543 w 530344"/>
                <a:gd name="connsiteY89" fmla="*/ 450648 h 530241"/>
                <a:gd name="connsiteX90" fmla="*/ 190817 w 530344"/>
                <a:gd name="connsiteY90" fmla="*/ 444488 h 530241"/>
                <a:gd name="connsiteX91" fmla="*/ 290957 w 530344"/>
                <a:gd name="connsiteY91" fmla="*/ 471793 h 530241"/>
                <a:gd name="connsiteX92" fmla="*/ 325247 w 530344"/>
                <a:gd name="connsiteY92" fmla="*/ 467348 h 530241"/>
                <a:gd name="connsiteX93" fmla="*/ 503301 w 530344"/>
                <a:gd name="connsiteY93" fmla="*/ 364542 h 530241"/>
                <a:gd name="connsiteX94" fmla="*/ 477583 w 530344"/>
                <a:gd name="connsiteY94" fmla="*/ 320092 h 530241"/>
                <a:gd name="connsiteX95" fmla="*/ 341376 w 530344"/>
                <a:gd name="connsiteY95" fmla="*/ 398705 h 530241"/>
                <a:gd name="connsiteX96" fmla="*/ 313753 w 530344"/>
                <a:gd name="connsiteY96" fmla="*/ 401626 h 530241"/>
                <a:gd name="connsiteX97" fmla="*/ 240030 w 530344"/>
                <a:gd name="connsiteY97" fmla="*/ 376543 h 530241"/>
                <a:gd name="connsiteX98" fmla="*/ 235712 w 530344"/>
                <a:gd name="connsiteY98" fmla="*/ 367653 h 530241"/>
                <a:gd name="connsiteX99" fmla="*/ 244602 w 530344"/>
                <a:gd name="connsiteY99" fmla="*/ 363335 h 530241"/>
                <a:gd name="connsiteX100" fmla="*/ 305308 w 530344"/>
                <a:gd name="connsiteY100" fmla="*/ 384227 h 530241"/>
                <a:gd name="connsiteX101" fmla="*/ 323024 w 530344"/>
                <a:gd name="connsiteY101" fmla="*/ 377305 h 530241"/>
                <a:gd name="connsiteX102" fmla="*/ 313753 w 530344"/>
                <a:gd name="connsiteY102" fmla="*/ 345365 h 530241"/>
                <a:gd name="connsiteX103" fmla="*/ 221043 w 530344"/>
                <a:gd name="connsiteY103" fmla="*/ 316028 h 530241"/>
                <a:gd name="connsiteX104" fmla="*/ 184912 w 530344"/>
                <a:gd name="connsiteY104" fmla="*/ 319457 h 530241"/>
                <a:gd name="connsiteX105" fmla="*/ 103378 w 530344"/>
                <a:gd name="connsiteY105" fmla="*/ 363716 h 530241"/>
                <a:gd name="connsiteX106" fmla="*/ 86995 w 530344"/>
                <a:gd name="connsiteY106" fmla="*/ 335459 h 530241"/>
                <a:gd name="connsiteX107" fmla="*/ 96393 w 530344"/>
                <a:gd name="connsiteY107" fmla="*/ 351715 h 530241"/>
                <a:gd name="connsiteX108" fmla="*/ 178308 w 530344"/>
                <a:gd name="connsiteY108" fmla="*/ 307265 h 530241"/>
                <a:gd name="connsiteX109" fmla="*/ 225298 w 530344"/>
                <a:gd name="connsiteY109" fmla="*/ 302756 h 530241"/>
                <a:gd name="connsiteX110" fmla="*/ 317945 w 530344"/>
                <a:gd name="connsiteY110" fmla="*/ 332093 h 530241"/>
                <a:gd name="connsiteX111" fmla="*/ 332613 w 530344"/>
                <a:gd name="connsiteY111" fmla="*/ 387592 h 530241"/>
                <a:gd name="connsiteX112" fmla="*/ 334518 w 530344"/>
                <a:gd name="connsiteY112" fmla="*/ 386640 h 530241"/>
                <a:gd name="connsiteX113" fmla="*/ 470726 w 530344"/>
                <a:gd name="connsiteY113" fmla="*/ 308027 h 530241"/>
                <a:gd name="connsiteX114" fmla="*/ 513969 w 530344"/>
                <a:gd name="connsiteY114" fmla="*/ 310376 h 530241"/>
                <a:gd name="connsiteX115" fmla="*/ 510286 w 530344"/>
                <a:gd name="connsiteY115" fmla="*/ 376670 h 530241"/>
                <a:gd name="connsiteX116" fmla="*/ 332232 w 530344"/>
                <a:gd name="connsiteY116" fmla="*/ 479413 h 530241"/>
                <a:gd name="connsiteX117" fmla="*/ 287274 w 530344"/>
                <a:gd name="connsiteY117" fmla="*/ 485255 h 530241"/>
                <a:gd name="connsiteX118" fmla="*/ 187134 w 530344"/>
                <a:gd name="connsiteY118" fmla="*/ 457950 h 530241"/>
                <a:gd name="connsiteX119" fmla="*/ 160528 w 530344"/>
                <a:gd name="connsiteY119" fmla="*/ 462776 h 530241"/>
                <a:gd name="connsiteX120" fmla="*/ 169354 w 530344"/>
                <a:gd name="connsiteY120" fmla="*/ 478016 h 530241"/>
                <a:gd name="connsiteX121" fmla="*/ 160782 w 530344"/>
                <a:gd name="connsiteY121" fmla="*/ 510084 h 530241"/>
                <a:gd name="connsiteX122" fmla="*/ 131318 w 530344"/>
                <a:gd name="connsiteY122" fmla="*/ 527102 h 530241"/>
                <a:gd name="connsiteX123" fmla="*/ 99251 w 530344"/>
                <a:gd name="connsiteY123" fmla="*/ 518529 h 530241"/>
                <a:gd name="connsiteX124" fmla="*/ 16891 w 530344"/>
                <a:gd name="connsiteY124" fmla="*/ 375972 h 530241"/>
                <a:gd name="connsiteX125" fmla="*/ 25464 w 530344"/>
                <a:gd name="connsiteY125" fmla="*/ 343904 h 530241"/>
                <a:gd name="connsiteX126" fmla="*/ 54927 w 530344"/>
                <a:gd name="connsiteY126" fmla="*/ 326886 h 530241"/>
                <a:gd name="connsiteX127" fmla="*/ 86995 w 530344"/>
                <a:gd name="connsiteY127" fmla="*/ 335459 h 530241"/>
                <a:gd name="connsiteX128" fmla="*/ 86995 w 530344"/>
                <a:gd name="connsiteY128" fmla="*/ 335459 h 530241"/>
                <a:gd name="connsiteX129" fmla="*/ 193739 w 530344"/>
                <a:gd name="connsiteY129" fmla="*/ 258052 h 530241"/>
                <a:gd name="connsiteX130" fmla="*/ 193167 w 530344"/>
                <a:gd name="connsiteY130" fmla="*/ 267895 h 530241"/>
                <a:gd name="connsiteX131" fmla="*/ 183324 w 530344"/>
                <a:gd name="connsiteY131" fmla="*/ 267323 h 530241"/>
                <a:gd name="connsiteX132" fmla="*/ 180658 w 530344"/>
                <a:gd name="connsiteY132" fmla="*/ 264339 h 530241"/>
                <a:gd name="connsiteX133" fmla="*/ 130746 w 530344"/>
                <a:gd name="connsiteY133" fmla="*/ 264339 h 530241"/>
                <a:gd name="connsiteX134" fmla="*/ 113983 w 530344"/>
                <a:gd name="connsiteY134" fmla="*/ 283135 h 530241"/>
                <a:gd name="connsiteX135" fmla="*/ 90614 w 530344"/>
                <a:gd name="connsiteY135" fmla="*/ 286881 h 530241"/>
                <a:gd name="connsiteX136" fmla="*/ 65088 w 530344"/>
                <a:gd name="connsiteY136" fmla="*/ 272149 h 530241"/>
                <a:gd name="connsiteX137" fmla="*/ 56642 w 530344"/>
                <a:gd name="connsiteY137" fmla="*/ 250051 h 530241"/>
                <a:gd name="connsiteX138" fmla="*/ 64579 w 530344"/>
                <a:gd name="connsiteY138" fmla="*/ 226112 h 530241"/>
                <a:gd name="connsiteX139" fmla="*/ 39688 w 530344"/>
                <a:gd name="connsiteY139" fmla="*/ 182868 h 530241"/>
                <a:gd name="connsiteX140" fmla="*/ 14986 w 530344"/>
                <a:gd name="connsiteY140" fmla="*/ 177725 h 530241"/>
                <a:gd name="connsiteX141" fmla="*/ 0 w 530344"/>
                <a:gd name="connsiteY141" fmla="*/ 159373 h 530241"/>
                <a:gd name="connsiteX142" fmla="*/ 0 w 530344"/>
                <a:gd name="connsiteY142" fmla="*/ 129909 h 530241"/>
                <a:gd name="connsiteX143" fmla="*/ 14986 w 530344"/>
                <a:gd name="connsiteY143" fmla="*/ 111558 h 530241"/>
                <a:gd name="connsiteX144" fmla="*/ 39624 w 530344"/>
                <a:gd name="connsiteY144" fmla="*/ 106478 h 530241"/>
                <a:gd name="connsiteX145" fmla="*/ 64579 w 530344"/>
                <a:gd name="connsiteY145" fmla="*/ 63298 h 530241"/>
                <a:gd name="connsiteX146" fmla="*/ 56642 w 530344"/>
                <a:gd name="connsiteY146" fmla="*/ 39358 h 530241"/>
                <a:gd name="connsiteX147" fmla="*/ 65468 w 530344"/>
                <a:gd name="connsiteY147" fmla="*/ 17070 h 530241"/>
                <a:gd name="connsiteX148" fmla="*/ 90614 w 530344"/>
                <a:gd name="connsiteY148" fmla="*/ 2528 h 530241"/>
                <a:gd name="connsiteX149" fmla="*/ 113983 w 530344"/>
                <a:gd name="connsiteY149" fmla="*/ 6275 h 530241"/>
                <a:gd name="connsiteX150" fmla="*/ 130746 w 530344"/>
                <a:gd name="connsiteY150" fmla="*/ 25071 h 530241"/>
                <a:gd name="connsiteX151" fmla="*/ 180658 w 530344"/>
                <a:gd name="connsiteY151" fmla="*/ 25071 h 530241"/>
                <a:gd name="connsiteX152" fmla="*/ 197421 w 530344"/>
                <a:gd name="connsiteY152" fmla="*/ 6275 h 530241"/>
                <a:gd name="connsiteX153" fmla="*/ 221170 w 530344"/>
                <a:gd name="connsiteY153" fmla="*/ 2719 h 530241"/>
                <a:gd name="connsiteX154" fmla="*/ 246316 w 530344"/>
                <a:gd name="connsiteY154" fmla="*/ 17260 h 530241"/>
                <a:gd name="connsiteX155" fmla="*/ 254762 w 530344"/>
                <a:gd name="connsiteY155" fmla="*/ 39358 h 530241"/>
                <a:gd name="connsiteX156" fmla="*/ 246824 w 530344"/>
                <a:gd name="connsiteY156" fmla="*/ 63298 h 530241"/>
                <a:gd name="connsiteX157" fmla="*/ 270701 w 530344"/>
                <a:gd name="connsiteY157" fmla="*/ 103493 h 530241"/>
                <a:gd name="connsiteX158" fmla="*/ 266509 w 530344"/>
                <a:gd name="connsiteY158" fmla="*/ 112383 h 530241"/>
                <a:gd name="connsiteX159" fmla="*/ 257620 w 530344"/>
                <a:gd name="connsiteY159" fmla="*/ 108192 h 530241"/>
                <a:gd name="connsiteX160" fmla="*/ 247777 w 530344"/>
                <a:gd name="connsiteY160" fmla="*/ 87745 h 530241"/>
                <a:gd name="connsiteX161" fmla="*/ 234251 w 530344"/>
                <a:gd name="connsiteY161" fmla="*/ 70156 h 530241"/>
                <a:gd name="connsiteX162" fmla="*/ 232346 w 530344"/>
                <a:gd name="connsiteY162" fmla="*/ 62790 h 530241"/>
                <a:gd name="connsiteX163" fmla="*/ 241554 w 530344"/>
                <a:gd name="connsiteY163" fmla="*/ 34977 h 530241"/>
                <a:gd name="connsiteX164" fmla="*/ 239395 w 530344"/>
                <a:gd name="connsiteY164" fmla="*/ 29325 h 530241"/>
                <a:gd name="connsiteX165" fmla="*/ 213868 w 530344"/>
                <a:gd name="connsiteY165" fmla="*/ 14593 h 530241"/>
                <a:gd name="connsiteX166" fmla="*/ 207899 w 530344"/>
                <a:gd name="connsiteY166" fmla="*/ 15546 h 530241"/>
                <a:gd name="connsiteX167" fmla="*/ 188404 w 530344"/>
                <a:gd name="connsiteY167" fmla="*/ 37390 h 530241"/>
                <a:gd name="connsiteX168" fmla="*/ 181546 w 530344"/>
                <a:gd name="connsiteY168" fmla="*/ 39549 h 530241"/>
                <a:gd name="connsiteX169" fmla="*/ 155829 w 530344"/>
                <a:gd name="connsiteY169" fmla="*/ 36437 h 530241"/>
                <a:gd name="connsiteX170" fmla="*/ 130492 w 530344"/>
                <a:gd name="connsiteY170" fmla="*/ 39422 h 530241"/>
                <a:gd name="connsiteX171" fmla="*/ 123190 w 530344"/>
                <a:gd name="connsiteY171" fmla="*/ 37390 h 530241"/>
                <a:gd name="connsiteX172" fmla="*/ 103568 w 530344"/>
                <a:gd name="connsiteY172" fmla="*/ 15482 h 530241"/>
                <a:gd name="connsiteX173" fmla="*/ 97599 w 530344"/>
                <a:gd name="connsiteY173" fmla="*/ 14530 h 530241"/>
                <a:gd name="connsiteX174" fmla="*/ 72072 w 530344"/>
                <a:gd name="connsiteY174" fmla="*/ 29325 h 530241"/>
                <a:gd name="connsiteX175" fmla="*/ 69914 w 530344"/>
                <a:gd name="connsiteY175" fmla="*/ 34977 h 530241"/>
                <a:gd name="connsiteX176" fmla="*/ 79121 w 530344"/>
                <a:gd name="connsiteY176" fmla="*/ 62790 h 530241"/>
                <a:gd name="connsiteX177" fmla="*/ 77533 w 530344"/>
                <a:gd name="connsiteY177" fmla="*/ 69775 h 530241"/>
                <a:gd name="connsiteX178" fmla="*/ 51816 w 530344"/>
                <a:gd name="connsiteY178" fmla="*/ 114288 h 530241"/>
                <a:gd name="connsiteX179" fmla="*/ 46482 w 530344"/>
                <a:gd name="connsiteY179" fmla="*/ 119368 h 530241"/>
                <a:gd name="connsiteX180" fmla="*/ 17780 w 530344"/>
                <a:gd name="connsiteY180" fmla="*/ 125274 h 530241"/>
                <a:gd name="connsiteX181" fmla="*/ 14033 w 530344"/>
                <a:gd name="connsiteY181" fmla="*/ 129973 h 530241"/>
                <a:gd name="connsiteX182" fmla="*/ 14033 w 530344"/>
                <a:gd name="connsiteY182" fmla="*/ 159437 h 530241"/>
                <a:gd name="connsiteX183" fmla="*/ 17780 w 530344"/>
                <a:gd name="connsiteY183" fmla="*/ 164136 h 530241"/>
                <a:gd name="connsiteX184" fmla="*/ 46482 w 530344"/>
                <a:gd name="connsiteY184" fmla="*/ 170105 h 530241"/>
                <a:gd name="connsiteX185" fmla="*/ 51752 w 530344"/>
                <a:gd name="connsiteY185" fmla="*/ 174994 h 530241"/>
                <a:gd name="connsiteX186" fmla="*/ 61976 w 530344"/>
                <a:gd name="connsiteY186" fmla="*/ 198934 h 530241"/>
                <a:gd name="connsiteX187" fmla="*/ 77216 w 530344"/>
                <a:gd name="connsiteY187" fmla="*/ 219317 h 530241"/>
                <a:gd name="connsiteX188" fmla="*/ 79121 w 530344"/>
                <a:gd name="connsiteY188" fmla="*/ 226683 h 530241"/>
                <a:gd name="connsiteX189" fmla="*/ 69914 w 530344"/>
                <a:gd name="connsiteY189" fmla="*/ 254496 h 530241"/>
                <a:gd name="connsiteX190" fmla="*/ 72072 w 530344"/>
                <a:gd name="connsiteY190" fmla="*/ 260148 h 530241"/>
                <a:gd name="connsiteX191" fmla="*/ 97599 w 530344"/>
                <a:gd name="connsiteY191" fmla="*/ 274880 h 530241"/>
                <a:gd name="connsiteX192" fmla="*/ 103568 w 530344"/>
                <a:gd name="connsiteY192" fmla="*/ 273927 h 530241"/>
                <a:gd name="connsiteX193" fmla="*/ 123063 w 530344"/>
                <a:gd name="connsiteY193" fmla="*/ 252083 h 530241"/>
                <a:gd name="connsiteX194" fmla="*/ 129984 w 530344"/>
                <a:gd name="connsiteY194" fmla="*/ 249924 h 530241"/>
                <a:gd name="connsiteX195" fmla="*/ 155702 w 530344"/>
                <a:gd name="connsiteY195" fmla="*/ 253036 h 530241"/>
                <a:gd name="connsiteX196" fmla="*/ 181039 w 530344"/>
                <a:gd name="connsiteY196" fmla="*/ 250051 h 530241"/>
                <a:gd name="connsiteX197" fmla="*/ 188341 w 530344"/>
                <a:gd name="connsiteY197" fmla="*/ 252083 h 530241"/>
                <a:gd name="connsiteX198" fmla="*/ 193802 w 530344"/>
                <a:gd name="connsiteY198" fmla="*/ 258116 h 53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Lst>
              <a:rect l="l" t="t" r="r" b="b"/>
              <a:pathLst>
                <a:path w="530344" h="530241">
                  <a:moveTo>
                    <a:pt x="183896" y="192266"/>
                  </a:moveTo>
                  <a:cubicBezTo>
                    <a:pt x="175387" y="197283"/>
                    <a:pt x="165798" y="199950"/>
                    <a:pt x="155956" y="200013"/>
                  </a:cubicBezTo>
                  <a:cubicBezTo>
                    <a:pt x="113665" y="200267"/>
                    <a:pt x="86487" y="154166"/>
                    <a:pt x="107823" y="117146"/>
                  </a:cubicBezTo>
                  <a:cubicBezTo>
                    <a:pt x="128333" y="81649"/>
                    <a:pt x="178626" y="80379"/>
                    <a:pt x="201232" y="113463"/>
                  </a:cubicBezTo>
                  <a:cubicBezTo>
                    <a:pt x="203390" y="116638"/>
                    <a:pt x="207772" y="117463"/>
                    <a:pt x="210947" y="115304"/>
                  </a:cubicBezTo>
                  <a:cubicBezTo>
                    <a:pt x="214122" y="113145"/>
                    <a:pt x="214947" y="108827"/>
                    <a:pt x="212789" y="105589"/>
                  </a:cubicBezTo>
                  <a:cubicBezTo>
                    <a:pt x="196278" y="81395"/>
                    <a:pt x="166052" y="70283"/>
                    <a:pt x="137795" y="77839"/>
                  </a:cubicBezTo>
                  <a:cubicBezTo>
                    <a:pt x="100901" y="87745"/>
                    <a:pt x="78994" y="125655"/>
                    <a:pt x="88900" y="162612"/>
                  </a:cubicBezTo>
                  <a:cubicBezTo>
                    <a:pt x="100838" y="206998"/>
                    <a:pt x="151765" y="227445"/>
                    <a:pt x="191008" y="204204"/>
                  </a:cubicBezTo>
                  <a:cubicBezTo>
                    <a:pt x="194310" y="202236"/>
                    <a:pt x="195453" y="197981"/>
                    <a:pt x="193484" y="194679"/>
                  </a:cubicBezTo>
                  <a:cubicBezTo>
                    <a:pt x="191452" y="191377"/>
                    <a:pt x="187198" y="190234"/>
                    <a:pt x="183896" y="192203"/>
                  </a:cubicBezTo>
                  <a:moveTo>
                    <a:pt x="219710" y="279960"/>
                  </a:moveTo>
                  <a:lnTo>
                    <a:pt x="234759" y="266498"/>
                  </a:lnTo>
                  <a:cubicBezTo>
                    <a:pt x="236855" y="264593"/>
                    <a:pt x="237553" y="261735"/>
                    <a:pt x="236791" y="259195"/>
                  </a:cubicBezTo>
                  <a:cubicBezTo>
                    <a:pt x="235712" y="254750"/>
                    <a:pt x="234886" y="250178"/>
                    <a:pt x="234315" y="245416"/>
                  </a:cubicBezTo>
                  <a:cubicBezTo>
                    <a:pt x="232601" y="231001"/>
                    <a:pt x="233489" y="216269"/>
                    <a:pt x="236855" y="202299"/>
                  </a:cubicBezTo>
                  <a:cubicBezTo>
                    <a:pt x="237490" y="199823"/>
                    <a:pt x="236664" y="197156"/>
                    <a:pt x="234696" y="195441"/>
                  </a:cubicBezTo>
                  <a:lnTo>
                    <a:pt x="210566" y="173915"/>
                  </a:lnTo>
                  <a:cubicBezTo>
                    <a:pt x="208343" y="171946"/>
                    <a:pt x="207899" y="168962"/>
                    <a:pt x="209359" y="166422"/>
                  </a:cubicBezTo>
                  <a:lnTo>
                    <a:pt x="225615" y="138228"/>
                  </a:lnTo>
                  <a:cubicBezTo>
                    <a:pt x="227076" y="135688"/>
                    <a:pt x="229933" y="134608"/>
                    <a:pt x="232727" y="135561"/>
                  </a:cubicBezTo>
                  <a:lnTo>
                    <a:pt x="263525" y="145721"/>
                  </a:lnTo>
                  <a:cubicBezTo>
                    <a:pt x="266192" y="146610"/>
                    <a:pt x="269049" y="145721"/>
                    <a:pt x="270891" y="143816"/>
                  </a:cubicBezTo>
                  <a:cubicBezTo>
                    <a:pt x="277749" y="137275"/>
                    <a:pt x="285433" y="131560"/>
                    <a:pt x="293688" y="126798"/>
                  </a:cubicBezTo>
                  <a:cubicBezTo>
                    <a:pt x="301942" y="122035"/>
                    <a:pt x="310833" y="118225"/>
                    <a:pt x="320167" y="115495"/>
                  </a:cubicBezTo>
                  <a:cubicBezTo>
                    <a:pt x="322707" y="114733"/>
                    <a:pt x="324548" y="112637"/>
                    <a:pt x="325057" y="110161"/>
                  </a:cubicBezTo>
                  <a:lnTo>
                    <a:pt x="331597" y="78474"/>
                  </a:lnTo>
                  <a:cubicBezTo>
                    <a:pt x="332169" y="75617"/>
                    <a:pt x="334582" y="73712"/>
                    <a:pt x="337502" y="73712"/>
                  </a:cubicBezTo>
                  <a:lnTo>
                    <a:pt x="370078" y="73712"/>
                  </a:lnTo>
                  <a:cubicBezTo>
                    <a:pt x="372999" y="73712"/>
                    <a:pt x="375412" y="75617"/>
                    <a:pt x="375983" y="78474"/>
                  </a:cubicBezTo>
                  <a:lnTo>
                    <a:pt x="382588" y="110161"/>
                  </a:lnTo>
                  <a:cubicBezTo>
                    <a:pt x="383159" y="112891"/>
                    <a:pt x="385191" y="114860"/>
                    <a:pt x="387667" y="115495"/>
                  </a:cubicBezTo>
                  <a:cubicBezTo>
                    <a:pt x="405701" y="120511"/>
                    <a:pt x="423672" y="131243"/>
                    <a:pt x="437070" y="144070"/>
                  </a:cubicBezTo>
                  <a:cubicBezTo>
                    <a:pt x="438912" y="145848"/>
                    <a:pt x="441642" y="146483"/>
                    <a:pt x="444119" y="145657"/>
                  </a:cubicBezTo>
                  <a:lnTo>
                    <a:pt x="474916" y="135497"/>
                  </a:lnTo>
                  <a:cubicBezTo>
                    <a:pt x="477710" y="134608"/>
                    <a:pt x="480568" y="135688"/>
                    <a:pt x="482028" y="138164"/>
                  </a:cubicBezTo>
                  <a:lnTo>
                    <a:pt x="498348" y="166358"/>
                  </a:lnTo>
                  <a:cubicBezTo>
                    <a:pt x="499808" y="168898"/>
                    <a:pt x="499364" y="171883"/>
                    <a:pt x="497141" y="173851"/>
                  </a:cubicBezTo>
                  <a:lnTo>
                    <a:pt x="472948" y="195378"/>
                  </a:lnTo>
                  <a:cubicBezTo>
                    <a:pt x="470852" y="197283"/>
                    <a:pt x="470154" y="200140"/>
                    <a:pt x="470916" y="202680"/>
                  </a:cubicBezTo>
                  <a:cubicBezTo>
                    <a:pt x="471995" y="207125"/>
                    <a:pt x="472821" y="211697"/>
                    <a:pt x="473392" y="216460"/>
                  </a:cubicBezTo>
                  <a:cubicBezTo>
                    <a:pt x="475107" y="230874"/>
                    <a:pt x="474218" y="245606"/>
                    <a:pt x="470852" y="259576"/>
                  </a:cubicBezTo>
                  <a:cubicBezTo>
                    <a:pt x="470217" y="262053"/>
                    <a:pt x="471043" y="264720"/>
                    <a:pt x="473011" y="266434"/>
                  </a:cubicBezTo>
                  <a:lnTo>
                    <a:pt x="490601" y="282119"/>
                  </a:lnTo>
                  <a:cubicBezTo>
                    <a:pt x="493458" y="284659"/>
                    <a:pt x="497903" y="284405"/>
                    <a:pt x="500444" y="281547"/>
                  </a:cubicBezTo>
                  <a:cubicBezTo>
                    <a:pt x="502983" y="278690"/>
                    <a:pt x="502729" y="274245"/>
                    <a:pt x="499872" y="271705"/>
                  </a:cubicBezTo>
                  <a:lnTo>
                    <a:pt x="485394" y="258751"/>
                  </a:lnTo>
                  <a:cubicBezTo>
                    <a:pt x="489267" y="240399"/>
                    <a:pt x="489267" y="221413"/>
                    <a:pt x="485394" y="203125"/>
                  </a:cubicBezTo>
                  <a:lnTo>
                    <a:pt x="506476" y="184329"/>
                  </a:lnTo>
                  <a:cubicBezTo>
                    <a:pt x="513588" y="177979"/>
                    <a:pt x="515239" y="167692"/>
                    <a:pt x="510476" y="159437"/>
                  </a:cubicBezTo>
                  <a:lnTo>
                    <a:pt x="494157" y="131243"/>
                  </a:lnTo>
                  <a:cubicBezTo>
                    <a:pt x="489395" y="122988"/>
                    <a:pt x="479679" y="119241"/>
                    <a:pt x="470598" y="122289"/>
                  </a:cubicBezTo>
                  <a:lnTo>
                    <a:pt x="443738" y="131179"/>
                  </a:lnTo>
                  <a:cubicBezTo>
                    <a:pt x="429832" y="118670"/>
                    <a:pt x="413448" y="109145"/>
                    <a:pt x="395541" y="103303"/>
                  </a:cubicBezTo>
                  <a:lnTo>
                    <a:pt x="389826" y="75680"/>
                  </a:lnTo>
                  <a:cubicBezTo>
                    <a:pt x="387858" y="66346"/>
                    <a:pt x="379794" y="59742"/>
                    <a:pt x="370269" y="59742"/>
                  </a:cubicBezTo>
                  <a:lnTo>
                    <a:pt x="337693" y="59742"/>
                  </a:lnTo>
                  <a:cubicBezTo>
                    <a:pt x="328168" y="59742"/>
                    <a:pt x="320040" y="66346"/>
                    <a:pt x="318135" y="75680"/>
                  </a:cubicBezTo>
                  <a:lnTo>
                    <a:pt x="312357" y="103303"/>
                  </a:lnTo>
                  <a:cubicBezTo>
                    <a:pt x="294449" y="109145"/>
                    <a:pt x="278066" y="118606"/>
                    <a:pt x="264160" y="131179"/>
                  </a:cubicBezTo>
                  <a:lnTo>
                    <a:pt x="237299" y="122289"/>
                  </a:lnTo>
                  <a:cubicBezTo>
                    <a:pt x="228283" y="119305"/>
                    <a:pt x="218503" y="123051"/>
                    <a:pt x="213741" y="131243"/>
                  </a:cubicBezTo>
                  <a:lnTo>
                    <a:pt x="197421" y="159437"/>
                  </a:lnTo>
                  <a:cubicBezTo>
                    <a:pt x="192659" y="167692"/>
                    <a:pt x="194310" y="177979"/>
                    <a:pt x="201422" y="184329"/>
                  </a:cubicBezTo>
                  <a:lnTo>
                    <a:pt x="222504" y="203125"/>
                  </a:lnTo>
                  <a:cubicBezTo>
                    <a:pt x="218630" y="221476"/>
                    <a:pt x="218630" y="240463"/>
                    <a:pt x="222504" y="258814"/>
                  </a:cubicBezTo>
                  <a:lnTo>
                    <a:pt x="210502" y="269546"/>
                  </a:lnTo>
                  <a:cubicBezTo>
                    <a:pt x="207645" y="272086"/>
                    <a:pt x="207391" y="276531"/>
                    <a:pt x="209931" y="279388"/>
                  </a:cubicBezTo>
                  <a:cubicBezTo>
                    <a:pt x="212471" y="282246"/>
                    <a:pt x="216916" y="282500"/>
                    <a:pt x="219773" y="279960"/>
                  </a:cubicBezTo>
                  <a:moveTo>
                    <a:pt x="396367" y="188456"/>
                  </a:moveTo>
                  <a:cubicBezTo>
                    <a:pt x="419862" y="211951"/>
                    <a:pt x="419862" y="250051"/>
                    <a:pt x="396367" y="273546"/>
                  </a:cubicBezTo>
                  <a:cubicBezTo>
                    <a:pt x="372872" y="297041"/>
                    <a:pt x="334772" y="297041"/>
                    <a:pt x="311277" y="273546"/>
                  </a:cubicBezTo>
                  <a:cubicBezTo>
                    <a:pt x="287782" y="250051"/>
                    <a:pt x="287782" y="211951"/>
                    <a:pt x="311277" y="188456"/>
                  </a:cubicBezTo>
                  <a:cubicBezTo>
                    <a:pt x="334772" y="164961"/>
                    <a:pt x="372872" y="164961"/>
                    <a:pt x="396367" y="188456"/>
                  </a:cubicBezTo>
                  <a:moveTo>
                    <a:pt x="353822" y="156833"/>
                  </a:moveTo>
                  <a:cubicBezTo>
                    <a:pt x="312864" y="156833"/>
                    <a:pt x="279654" y="190044"/>
                    <a:pt x="279654" y="231001"/>
                  </a:cubicBezTo>
                  <a:cubicBezTo>
                    <a:pt x="279654" y="271959"/>
                    <a:pt x="312864" y="305169"/>
                    <a:pt x="353822" y="305169"/>
                  </a:cubicBezTo>
                  <a:cubicBezTo>
                    <a:pt x="394779" y="305169"/>
                    <a:pt x="427990" y="271959"/>
                    <a:pt x="427990" y="231001"/>
                  </a:cubicBezTo>
                  <a:cubicBezTo>
                    <a:pt x="427990" y="190044"/>
                    <a:pt x="394779" y="156833"/>
                    <a:pt x="353822" y="156833"/>
                  </a:cubicBezTo>
                  <a:moveTo>
                    <a:pt x="157226" y="485001"/>
                  </a:moveTo>
                  <a:lnTo>
                    <a:pt x="74930" y="342444"/>
                  </a:lnTo>
                  <a:cubicBezTo>
                    <a:pt x="72326" y="337872"/>
                    <a:pt x="66294" y="336348"/>
                    <a:pt x="61913" y="338951"/>
                  </a:cubicBezTo>
                  <a:lnTo>
                    <a:pt x="32448" y="355969"/>
                  </a:lnTo>
                  <a:cubicBezTo>
                    <a:pt x="27876" y="358573"/>
                    <a:pt x="26352" y="364605"/>
                    <a:pt x="28956" y="368987"/>
                  </a:cubicBezTo>
                  <a:lnTo>
                    <a:pt x="111252" y="511544"/>
                  </a:lnTo>
                  <a:cubicBezTo>
                    <a:pt x="113855" y="516116"/>
                    <a:pt x="119888" y="517640"/>
                    <a:pt x="124270" y="515037"/>
                  </a:cubicBezTo>
                  <a:lnTo>
                    <a:pt x="153733" y="498019"/>
                  </a:lnTo>
                  <a:cubicBezTo>
                    <a:pt x="158305" y="495351"/>
                    <a:pt x="159829" y="489192"/>
                    <a:pt x="157226" y="484938"/>
                  </a:cubicBezTo>
                  <a:moveTo>
                    <a:pt x="103378" y="363780"/>
                  </a:moveTo>
                  <a:lnTo>
                    <a:pt x="153543" y="450648"/>
                  </a:lnTo>
                  <a:cubicBezTo>
                    <a:pt x="164846" y="443028"/>
                    <a:pt x="177609" y="440869"/>
                    <a:pt x="190817" y="444488"/>
                  </a:cubicBezTo>
                  <a:lnTo>
                    <a:pt x="290957" y="471793"/>
                  </a:lnTo>
                  <a:cubicBezTo>
                    <a:pt x="303022" y="475095"/>
                    <a:pt x="314452" y="473635"/>
                    <a:pt x="325247" y="467348"/>
                  </a:cubicBezTo>
                  <a:lnTo>
                    <a:pt x="503301" y="364542"/>
                  </a:lnTo>
                  <a:cubicBezTo>
                    <a:pt x="532638" y="347587"/>
                    <a:pt x="507047" y="303074"/>
                    <a:pt x="477583" y="320092"/>
                  </a:cubicBezTo>
                  <a:lnTo>
                    <a:pt x="341376" y="398705"/>
                  </a:lnTo>
                  <a:cubicBezTo>
                    <a:pt x="332740" y="403658"/>
                    <a:pt x="323215" y="404737"/>
                    <a:pt x="313753" y="401626"/>
                  </a:cubicBezTo>
                  <a:lnTo>
                    <a:pt x="240030" y="376543"/>
                  </a:lnTo>
                  <a:cubicBezTo>
                    <a:pt x="236347" y="375273"/>
                    <a:pt x="234442" y="371336"/>
                    <a:pt x="235712" y="367653"/>
                  </a:cubicBezTo>
                  <a:cubicBezTo>
                    <a:pt x="236982" y="363970"/>
                    <a:pt x="240919" y="362065"/>
                    <a:pt x="244602" y="363335"/>
                  </a:cubicBezTo>
                  <a:lnTo>
                    <a:pt x="305308" y="384227"/>
                  </a:lnTo>
                  <a:cubicBezTo>
                    <a:pt x="313182" y="385243"/>
                    <a:pt x="319278" y="382131"/>
                    <a:pt x="323024" y="377305"/>
                  </a:cubicBezTo>
                  <a:cubicBezTo>
                    <a:pt x="330835" y="367209"/>
                    <a:pt x="329247" y="350254"/>
                    <a:pt x="313753" y="345365"/>
                  </a:cubicBezTo>
                  <a:lnTo>
                    <a:pt x="221043" y="316028"/>
                  </a:lnTo>
                  <a:cubicBezTo>
                    <a:pt x="208470" y="312091"/>
                    <a:pt x="196533" y="313170"/>
                    <a:pt x="184912" y="319457"/>
                  </a:cubicBezTo>
                  <a:lnTo>
                    <a:pt x="103378" y="363716"/>
                  </a:lnTo>
                  <a:close/>
                  <a:moveTo>
                    <a:pt x="86995" y="335459"/>
                  </a:moveTo>
                  <a:lnTo>
                    <a:pt x="96393" y="351715"/>
                  </a:lnTo>
                  <a:lnTo>
                    <a:pt x="178308" y="307265"/>
                  </a:lnTo>
                  <a:cubicBezTo>
                    <a:pt x="193167" y="299200"/>
                    <a:pt x="209169" y="297613"/>
                    <a:pt x="225298" y="302756"/>
                  </a:cubicBezTo>
                  <a:lnTo>
                    <a:pt x="317945" y="332093"/>
                  </a:lnTo>
                  <a:cubicBezTo>
                    <a:pt x="344170" y="340412"/>
                    <a:pt x="347726" y="370574"/>
                    <a:pt x="332613" y="387592"/>
                  </a:cubicBezTo>
                  <a:cubicBezTo>
                    <a:pt x="333248" y="387275"/>
                    <a:pt x="333883" y="386957"/>
                    <a:pt x="334518" y="386640"/>
                  </a:cubicBezTo>
                  <a:lnTo>
                    <a:pt x="470726" y="308027"/>
                  </a:lnTo>
                  <a:cubicBezTo>
                    <a:pt x="487045" y="298629"/>
                    <a:pt x="502729" y="301550"/>
                    <a:pt x="513969" y="310376"/>
                  </a:cubicBezTo>
                  <a:cubicBezTo>
                    <a:pt x="534416" y="326378"/>
                    <a:pt x="538416" y="360414"/>
                    <a:pt x="510286" y="376670"/>
                  </a:cubicBezTo>
                  <a:lnTo>
                    <a:pt x="332232" y="479413"/>
                  </a:lnTo>
                  <a:cubicBezTo>
                    <a:pt x="318262" y="487478"/>
                    <a:pt x="302895" y="489510"/>
                    <a:pt x="287274" y="485255"/>
                  </a:cubicBezTo>
                  <a:lnTo>
                    <a:pt x="187134" y="457950"/>
                  </a:lnTo>
                  <a:cubicBezTo>
                    <a:pt x="177228" y="455220"/>
                    <a:pt x="168910" y="457125"/>
                    <a:pt x="160528" y="462776"/>
                  </a:cubicBezTo>
                  <a:lnTo>
                    <a:pt x="169354" y="478016"/>
                  </a:lnTo>
                  <a:cubicBezTo>
                    <a:pt x="175832" y="489192"/>
                    <a:pt x="171958" y="503607"/>
                    <a:pt x="160782" y="510084"/>
                  </a:cubicBezTo>
                  <a:lnTo>
                    <a:pt x="131318" y="527102"/>
                  </a:lnTo>
                  <a:cubicBezTo>
                    <a:pt x="120142" y="533579"/>
                    <a:pt x="105727" y="529705"/>
                    <a:pt x="99251" y="518529"/>
                  </a:cubicBezTo>
                  <a:lnTo>
                    <a:pt x="16891" y="375972"/>
                  </a:lnTo>
                  <a:cubicBezTo>
                    <a:pt x="10414" y="364796"/>
                    <a:pt x="14288" y="350381"/>
                    <a:pt x="25464" y="343904"/>
                  </a:cubicBezTo>
                  <a:lnTo>
                    <a:pt x="54927" y="326886"/>
                  </a:lnTo>
                  <a:cubicBezTo>
                    <a:pt x="66103" y="320409"/>
                    <a:pt x="80518" y="324219"/>
                    <a:pt x="86995" y="335459"/>
                  </a:cubicBezTo>
                  <a:lnTo>
                    <a:pt x="86995" y="335459"/>
                  </a:lnTo>
                  <a:close/>
                  <a:moveTo>
                    <a:pt x="193739" y="258052"/>
                  </a:moveTo>
                  <a:cubicBezTo>
                    <a:pt x="196278" y="260910"/>
                    <a:pt x="196024" y="265355"/>
                    <a:pt x="193167" y="267895"/>
                  </a:cubicBezTo>
                  <a:cubicBezTo>
                    <a:pt x="190309" y="270435"/>
                    <a:pt x="185864" y="270181"/>
                    <a:pt x="183324" y="267323"/>
                  </a:cubicBezTo>
                  <a:lnTo>
                    <a:pt x="180658" y="264339"/>
                  </a:lnTo>
                  <a:cubicBezTo>
                    <a:pt x="164274" y="267768"/>
                    <a:pt x="147193" y="267831"/>
                    <a:pt x="130746" y="264339"/>
                  </a:cubicBezTo>
                  <a:lnTo>
                    <a:pt x="113983" y="283135"/>
                  </a:lnTo>
                  <a:cubicBezTo>
                    <a:pt x="108014" y="289802"/>
                    <a:pt x="98361" y="291326"/>
                    <a:pt x="90614" y="286881"/>
                  </a:cubicBezTo>
                  <a:lnTo>
                    <a:pt x="65088" y="272149"/>
                  </a:lnTo>
                  <a:cubicBezTo>
                    <a:pt x="57340" y="267704"/>
                    <a:pt x="53848" y="258560"/>
                    <a:pt x="56642" y="250051"/>
                  </a:cubicBezTo>
                  <a:lnTo>
                    <a:pt x="64579" y="226112"/>
                  </a:lnTo>
                  <a:cubicBezTo>
                    <a:pt x="53340" y="213539"/>
                    <a:pt x="44895" y="198807"/>
                    <a:pt x="39688" y="182868"/>
                  </a:cubicBezTo>
                  <a:lnTo>
                    <a:pt x="14986" y="177725"/>
                  </a:lnTo>
                  <a:cubicBezTo>
                    <a:pt x="6223" y="175883"/>
                    <a:pt x="0" y="168390"/>
                    <a:pt x="0" y="159373"/>
                  </a:cubicBezTo>
                  <a:lnTo>
                    <a:pt x="0" y="129909"/>
                  </a:lnTo>
                  <a:cubicBezTo>
                    <a:pt x="0" y="121019"/>
                    <a:pt x="6223" y="113399"/>
                    <a:pt x="14986" y="111558"/>
                  </a:cubicBezTo>
                  <a:lnTo>
                    <a:pt x="39624" y="106478"/>
                  </a:lnTo>
                  <a:cubicBezTo>
                    <a:pt x="44895" y="90603"/>
                    <a:pt x="53403" y="75744"/>
                    <a:pt x="64579" y="63298"/>
                  </a:cubicBezTo>
                  <a:lnTo>
                    <a:pt x="56642" y="39358"/>
                  </a:lnTo>
                  <a:cubicBezTo>
                    <a:pt x="53784" y="30722"/>
                    <a:pt x="57467" y="21324"/>
                    <a:pt x="65468" y="17070"/>
                  </a:cubicBezTo>
                  <a:lnTo>
                    <a:pt x="90614" y="2528"/>
                  </a:lnTo>
                  <a:cubicBezTo>
                    <a:pt x="98361" y="-1917"/>
                    <a:pt x="108077" y="-393"/>
                    <a:pt x="113983" y="6275"/>
                  </a:cubicBezTo>
                  <a:lnTo>
                    <a:pt x="130746" y="25071"/>
                  </a:lnTo>
                  <a:cubicBezTo>
                    <a:pt x="147129" y="21642"/>
                    <a:pt x="164147" y="21578"/>
                    <a:pt x="180658" y="25071"/>
                  </a:cubicBezTo>
                  <a:lnTo>
                    <a:pt x="197421" y="6275"/>
                  </a:lnTo>
                  <a:cubicBezTo>
                    <a:pt x="203454" y="-456"/>
                    <a:pt x="213487" y="-1980"/>
                    <a:pt x="221170" y="2719"/>
                  </a:cubicBezTo>
                  <a:lnTo>
                    <a:pt x="246316" y="17260"/>
                  </a:lnTo>
                  <a:cubicBezTo>
                    <a:pt x="254000" y="21705"/>
                    <a:pt x="257556" y="30849"/>
                    <a:pt x="254762" y="39358"/>
                  </a:cubicBezTo>
                  <a:lnTo>
                    <a:pt x="246824" y="63298"/>
                  </a:lnTo>
                  <a:cubicBezTo>
                    <a:pt x="257302" y="75045"/>
                    <a:pt x="265430" y="88698"/>
                    <a:pt x="270701" y="103493"/>
                  </a:cubicBezTo>
                  <a:cubicBezTo>
                    <a:pt x="271970" y="107113"/>
                    <a:pt x="270129" y="111113"/>
                    <a:pt x="266509" y="112383"/>
                  </a:cubicBezTo>
                  <a:cubicBezTo>
                    <a:pt x="262890" y="113653"/>
                    <a:pt x="258889" y="111812"/>
                    <a:pt x="257620" y="108192"/>
                  </a:cubicBezTo>
                  <a:cubicBezTo>
                    <a:pt x="255079" y="101080"/>
                    <a:pt x="251777" y="94222"/>
                    <a:pt x="247777" y="87745"/>
                  </a:cubicBezTo>
                  <a:cubicBezTo>
                    <a:pt x="243903" y="81522"/>
                    <a:pt x="239395" y="75617"/>
                    <a:pt x="234251" y="70156"/>
                  </a:cubicBezTo>
                  <a:cubicBezTo>
                    <a:pt x="232283" y="68378"/>
                    <a:pt x="231458" y="65520"/>
                    <a:pt x="232346" y="62790"/>
                  </a:cubicBezTo>
                  <a:lnTo>
                    <a:pt x="241554" y="34977"/>
                  </a:lnTo>
                  <a:cubicBezTo>
                    <a:pt x="242252" y="32754"/>
                    <a:pt x="241427" y="30468"/>
                    <a:pt x="239395" y="29325"/>
                  </a:cubicBezTo>
                  <a:lnTo>
                    <a:pt x="213868" y="14593"/>
                  </a:lnTo>
                  <a:cubicBezTo>
                    <a:pt x="211836" y="13450"/>
                    <a:pt x="209486" y="13831"/>
                    <a:pt x="207899" y="15546"/>
                  </a:cubicBezTo>
                  <a:lnTo>
                    <a:pt x="188404" y="37390"/>
                  </a:lnTo>
                  <a:cubicBezTo>
                    <a:pt x="186690" y="39295"/>
                    <a:pt x="184023" y="40120"/>
                    <a:pt x="181546" y="39549"/>
                  </a:cubicBezTo>
                  <a:cubicBezTo>
                    <a:pt x="173038" y="37453"/>
                    <a:pt x="164401" y="36437"/>
                    <a:pt x="155829" y="36437"/>
                  </a:cubicBezTo>
                  <a:cubicBezTo>
                    <a:pt x="147257" y="36437"/>
                    <a:pt x="138747" y="37453"/>
                    <a:pt x="130492" y="39422"/>
                  </a:cubicBezTo>
                  <a:cubicBezTo>
                    <a:pt x="127952" y="40184"/>
                    <a:pt x="125032" y="39485"/>
                    <a:pt x="123190" y="37390"/>
                  </a:cubicBezTo>
                  <a:lnTo>
                    <a:pt x="103568" y="15482"/>
                  </a:lnTo>
                  <a:cubicBezTo>
                    <a:pt x="102045" y="13768"/>
                    <a:pt x="99632" y="13323"/>
                    <a:pt x="97599" y="14530"/>
                  </a:cubicBezTo>
                  <a:lnTo>
                    <a:pt x="72072" y="29325"/>
                  </a:lnTo>
                  <a:cubicBezTo>
                    <a:pt x="70040" y="30468"/>
                    <a:pt x="69215" y="32754"/>
                    <a:pt x="69914" y="34977"/>
                  </a:cubicBezTo>
                  <a:lnTo>
                    <a:pt x="79121" y="62790"/>
                  </a:lnTo>
                  <a:cubicBezTo>
                    <a:pt x="79883" y="65266"/>
                    <a:pt x="79311" y="67933"/>
                    <a:pt x="77533" y="69775"/>
                  </a:cubicBezTo>
                  <a:cubicBezTo>
                    <a:pt x="65976" y="81840"/>
                    <a:pt x="56324" y="98159"/>
                    <a:pt x="51816" y="114288"/>
                  </a:cubicBezTo>
                  <a:cubicBezTo>
                    <a:pt x="51181" y="116765"/>
                    <a:pt x="49149" y="118797"/>
                    <a:pt x="46482" y="119368"/>
                  </a:cubicBezTo>
                  <a:lnTo>
                    <a:pt x="17780" y="125274"/>
                  </a:lnTo>
                  <a:cubicBezTo>
                    <a:pt x="15494" y="125782"/>
                    <a:pt x="14033" y="127623"/>
                    <a:pt x="14033" y="129973"/>
                  </a:cubicBezTo>
                  <a:lnTo>
                    <a:pt x="14033" y="159437"/>
                  </a:lnTo>
                  <a:cubicBezTo>
                    <a:pt x="14033" y="161723"/>
                    <a:pt x="15558" y="163628"/>
                    <a:pt x="17780" y="164136"/>
                  </a:cubicBezTo>
                  <a:lnTo>
                    <a:pt x="46482" y="170105"/>
                  </a:lnTo>
                  <a:cubicBezTo>
                    <a:pt x="48958" y="170613"/>
                    <a:pt x="51054" y="172391"/>
                    <a:pt x="51752" y="174994"/>
                  </a:cubicBezTo>
                  <a:cubicBezTo>
                    <a:pt x="54165" y="183313"/>
                    <a:pt x="57595" y="191377"/>
                    <a:pt x="61976" y="198934"/>
                  </a:cubicBezTo>
                  <a:cubicBezTo>
                    <a:pt x="66167" y="206236"/>
                    <a:pt x="71247" y="213094"/>
                    <a:pt x="77216" y="219317"/>
                  </a:cubicBezTo>
                  <a:cubicBezTo>
                    <a:pt x="79184" y="221095"/>
                    <a:pt x="80010" y="223953"/>
                    <a:pt x="79121" y="226683"/>
                  </a:cubicBezTo>
                  <a:lnTo>
                    <a:pt x="69914" y="254496"/>
                  </a:lnTo>
                  <a:cubicBezTo>
                    <a:pt x="69215" y="256719"/>
                    <a:pt x="70040" y="259005"/>
                    <a:pt x="72072" y="260148"/>
                  </a:cubicBezTo>
                  <a:lnTo>
                    <a:pt x="97599" y="274880"/>
                  </a:lnTo>
                  <a:cubicBezTo>
                    <a:pt x="99632" y="276023"/>
                    <a:pt x="101981" y="275642"/>
                    <a:pt x="103568" y="273927"/>
                  </a:cubicBezTo>
                  <a:lnTo>
                    <a:pt x="123063" y="252083"/>
                  </a:lnTo>
                  <a:cubicBezTo>
                    <a:pt x="124777" y="250178"/>
                    <a:pt x="127445" y="249353"/>
                    <a:pt x="129984" y="249924"/>
                  </a:cubicBezTo>
                  <a:cubicBezTo>
                    <a:pt x="138493" y="252020"/>
                    <a:pt x="147129" y="253036"/>
                    <a:pt x="155702" y="253036"/>
                  </a:cubicBezTo>
                  <a:cubicBezTo>
                    <a:pt x="164274" y="253036"/>
                    <a:pt x="172783" y="252020"/>
                    <a:pt x="181039" y="250051"/>
                  </a:cubicBezTo>
                  <a:cubicBezTo>
                    <a:pt x="183578" y="249289"/>
                    <a:pt x="186499" y="249924"/>
                    <a:pt x="188341" y="252083"/>
                  </a:cubicBezTo>
                  <a:lnTo>
                    <a:pt x="193802" y="258116"/>
                  </a:lnTo>
                  <a:close/>
                </a:path>
              </a:pathLst>
            </a:custGeom>
            <a:solidFill>
              <a:srgbClr val="003057"/>
            </a:solidFill>
            <a:ln w="6350" cap="flat">
              <a:noFill/>
              <a:prstDash val="solid"/>
              <a:miter/>
            </a:ln>
          </p:spPr>
          <p:txBody>
            <a:bodyPr rtlCol="0" anchor="ctr"/>
            <a:lstStyle/>
            <a:p>
              <a:endParaRPr lang="en-GB"/>
            </a:p>
          </p:txBody>
        </p:sp>
        <p:sp>
          <p:nvSpPr>
            <p:cNvPr id="122" name="Figura a mano libera: forma 121">
              <a:extLst>
                <a:ext uri="{FF2B5EF4-FFF2-40B4-BE49-F238E27FC236}">
                  <a16:creationId xmlns:a16="http://schemas.microsoft.com/office/drawing/2014/main" id="{44456ABE-BC8E-EEA3-84A6-4E4AC6223CB0}"/>
                </a:ext>
              </a:extLst>
            </p:cNvPr>
            <p:cNvSpPr/>
            <p:nvPr/>
          </p:nvSpPr>
          <p:spPr>
            <a:xfrm>
              <a:off x="5886958" y="1822715"/>
              <a:ext cx="530344" cy="530241"/>
            </a:xfrm>
            <a:custGeom>
              <a:avLst/>
              <a:gdLst>
                <a:gd name="connsiteX0" fmla="*/ 183896 w 530344"/>
                <a:gd name="connsiteY0" fmla="*/ 192266 h 530241"/>
                <a:gd name="connsiteX1" fmla="*/ 155956 w 530344"/>
                <a:gd name="connsiteY1" fmla="*/ 200013 h 530241"/>
                <a:gd name="connsiteX2" fmla="*/ 107823 w 530344"/>
                <a:gd name="connsiteY2" fmla="*/ 117146 h 530241"/>
                <a:gd name="connsiteX3" fmla="*/ 201232 w 530344"/>
                <a:gd name="connsiteY3" fmla="*/ 113463 h 530241"/>
                <a:gd name="connsiteX4" fmla="*/ 210947 w 530344"/>
                <a:gd name="connsiteY4" fmla="*/ 115304 h 530241"/>
                <a:gd name="connsiteX5" fmla="*/ 212789 w 530344"/>
                <a:gd name="connsiteY5" fmla="*/ 105589 h 530241"/>
                <a:gd name="connsiteX6" fmla="*/ 137795 w 530344"/>
                <a:gd name="connsiteY6" fmla="*/ 77839 h 530241"/>
                <a:gd name="connsiteX7" fmla="*/ 88900 w 530344"/>
                <a:gd name="connsiteY7" fmla="*/ 162612 h 530241"/>
                <a:gd name="connsiteX8" fmla="*/ 191008 w 530344"/>
                <a:gd name="connsiteY8" fmla="*/ 204204 h 530241"/>
                <a:gd name="connsiteX9" fmla="*/ 193484 w 530344"/>
                <a:gd name="connsiteY9" fmla="*/ 194679 h 530241"/>
                <a:gd name="connsiteX10" fmla="*/ 183896 w 530344"/>
                <a:gd name="connsiteY10" fmla="*/ 192203 h 530241"/>
                <a:gd name="connsiteX11" fmla="*/ 219710 w 530344"/>
                <a:gd name="connsiteY11" fmla="*/ 279960 h 530241"/>
                <a:gd name="connsiteX12" fmla="*/ 234759 w 530344"/>
                <a:gd name="connsiteY12" fmla="*/ 266498 h 530241"/>
                <a:gd name="connsiteX13" fmla="*/ 236791 w 530344"/>
                <a:gd name="connsiteY13" fmla="*/ 259195 h 530241"/>
                <a:gd name="connsiteX14" fmla="*/ 234315 w 530344"/>
                <a:gd name="connsiteY14" fmla="*/ 245416 h 530241"/>
                <a:gd name="connsiteX15" fmla="*/ 236855 w 530344"/>
                <a:gd name="connsiteY15" fmla="*/ 202299 h 530241"/>
                <a:gd name="connsiteX16" fmla="*/ 234696 w 530344"/>
                <a:gd name="connsiteY16" fmla="*/ 195441 h 530241"/>
                <a:gd name="connsiteX17" fmla="*/ 210566 w 530344"/>
                <a:gd name="connsiteY17" fmla="*/ 173915 h 530241"/>
                <a:gd name="connsiteX18" fmla="*/ 209359 w 530344"/>
                <a:gd name="connsiteY18" fmla="*/ 166422 h 530241"/>
                <a:gd name="connsiteX19" fmla="*/ 225615 w 530344"/>
                <a:gd name="connsiteY19" fmla="*/ 138228 h 530241"/>
                <a:gd name="connsiteX20" fmla="*/ 232727 w 530344"/>
                <a:gd name="connsiteY20" fmla="*/ 135561 h 530241"/>
                <a:gd name="connsiteX21" fmla="*/ 263525 w 530344"/>
                <a:gd name="connsiteY21" fmla="*/ 145721 h 530241"/>
                <a:gd name="connsiteX22" fmla="*/ 270891 w 530344"/>
                <a:gd name="connsiteY22" fmla="*/ 143816 h 530241"/>
                <a:gd name="connsiteX23" fmla="*/ 293688 w 530344"/>
                <a:gd name="connsiteY23" fmla="*/ 126798 h 530241"/>
                <a:gd name="connsiteX24" fmla="*/ 320167 w 530344"/>
                <a:gd name="connsiteY24" fmla="*/ 115495 h 530241"/>
                <a:gd name="connsiteX25" fmla="*/ 325057 w 530344"/>
                <a:gd name="connsiteY25" fmla="*/ 110161 h 530241"/>
                <a:gd name="connsiteX26" fmla="*/ 331597 w 530344"/>
                <a:gd name="connsiteY26" fmla="*/ 78474 h 530241"/>
                <a:gd name="connsiteX27" fmla="*/ 337502 w 530344"/>
                <a:gd name="connsiteY27" fmla="*/ 73712 h 530241"/>
                <a:gd name="connsiteX28" fmla="*/ 370078 w 530344"/>
                <a:gd name="connsiteY28" fmla="*/ 73712 h 530241"/>
                <a:gd name="connsiteX29" fmla="*/ 375983 w 530344"/>
                <a:gd name="connsiteY29" fmla="*/ 78474 h 530241"/>
                <a:gd name="connsiteX30" fmla="*/ 382588 w 530344"/>
                <a:gd name="connsiteY30" fmla="*/ 110161 h 530241"/>
                <a:gd name="connsiteX31" fmla="*/ 387667 w 530344"/>
                <a:gd name="connsiteY31" fmla="*/ 115495 h 530241"/>
                <a:gd name="connsiteX32" fmla="*/ 437070 w 530344"/>
                <a:gd name="connsiteY32" fmla="*/ 144070 h 530241"/>
                <a:gd name="connsiteX33" fmla="*/ 444119 w 530344"/>
                <a:gd name="connsiteY33" fmla="*/ 145657 h 530241"/>
                <a:gd name="connsiteX34" fmla="*/ 474916 w 530344"/>
                <a:gd name="connsiteY34" fmla="*/ 135497 h 530241"/>
                <a:gd name="connsiteX35" fmla="*/ 482028 w 530344"/>
                <a:gd name="connsiteY35" fmla="*/ 138164 h 530241"/>
                <a:gd name="connsiteX36" fmla="*/ 498348 w 530344"/>
                <a:gd name="connsiteY36" fmla="*/ 166358 h 530241"/>
                <a:gd name="connsiteX37" fmla="*/ 497141 w 530344"/>
                <a:gd name="connsiteY37" fmla="*/ 173851 h 530241"/>
                <a:gd name="connsiteX38" fmla="*/ 472948 w 530344"/>
                <a:gd name="connsiteY38" fmla="*/ 195378 h 530241"/>
                <a:gd name="connsiteX39" fmla="*/ 470916 w 530344"/>
                <a:gd name="connsiteY39" fmla="*/ 202680 h 530241"/>
                <a:gd name="connsiteX40" fmla="*/ 473392 w 530344"/>
                <a:gd name="connsiteY40" fmla="*/ 216460 h 530241"/>
                <a:gd name="connsiteX41" fmla="*/ 470852 w 530344"/>
                <a:gd name="connsiteY41" fmla="*/ 259576 h 530241"/>
                <a:gd name="connsiteX42" fmla="*/ 473011 w 530344"/>
                <a:gd name="connsiteY42" fmla="*/ 266434 h 530241"/>
                <a:gd name="connsiteX43" fmla="*/ 490601 w 530344"/>
                <a:gd name="connsiteY43" fmla="*/ 282119 h 530241"/>
                <a:gd name="connsiteX44" fmla="*/ 500444 w 530344"/>
                <a:gd name="connsiteY44" fmla="*/ 281547 h 530241"/>
                <a:gd name="connsiteX45" fmla="*/ 499872 w 530344"/>
                <a:gd name="connsiteY45" fmla="*/ 271705 h 530241"/>
                <a:gd name="connsiteX46" fmla="*/ 485394 w 530344"/>
                <a:gd name="connsiteY46" fmla="*/ 258751 h 530241"/>
                <a:gd name="connsiteX47" fmla="*/ 485394 w 530344"/>
                <a:gd name="connsiteY47" fmla="*/ 203125 h 530241"/>
                <a:gd name="connsiteX48" fmla="*/ 506476 w 530344"/>
                <a:gd name="connsiteY48" fmla="*/ 184329 h 530241"/>
                <a:gd name="connsiteX49" fmla="*/ 510476 w 530344"/>
                <a:gd name="connsiteY49" fmla="*/ 159437 h 530241"/>
                <a:gd name="connsiteX50" fmla="*/ 494157 w 530344"/>
                <a:gd name="connsiteY50" fmla="*/ 131243 h 530241"/>
                <a:gd name="connsiteX51" fmla="*/ 470598 w 530344"/>
                <a:gd name="connsiteY51" fmla="*/ 122289 h 530241"/>
                <a:gd name="connsiteX52" fmla="*/ 443738 w 530344"/>
                <a:gd name="connsiteY52" fmla="*/ 131179 h 530241"/>
                <a:gd name="connsiteX53" fmla="*/ 395541 w 530344"/>
                <a:gd name="connsiteY53" fmla="*/ 103303 h 530241"/>
                <a:gd name="connsiteX54" fmla="*/ 389826 w 530344"/>
                <a:gd name="connsiteY54" fmla="*/ 75680 h 530241"/>
                <a:gd name="connsiteX55" fmla="*/ 370269 w 530344"/>
                <a:gd name="connsiteY55" fmla="*/ 59742 h 530241"/>
                <a:gd name="connsiteX56" fmla="*/ 337693 w 530344"/>
                <a:gd name="connsiteY56" fmla="*/ 59742 h 530241"/>
                <a:gd name="connsiteX57" fmla="*/ 318135 w 530344"/>
                <a:gd name="connsiteY57" fmla="*/ 75680 h 530241"/>
                <a:gd name="connsiteX58" fmla="*/ 312357 w 530344"/>
                <a:gd name="connsiteY58" fmla="*/ 103303 h 530241"/>
                <a:gd name="connsiteX59" fmla="*/ 264160 w 530344"/>
                <a:gd name="connsiteY59" fmla="*/ 131179 h 530241"/>
                <a:gd name="connsiteX60" fmla="*/ 237299 w 530344"/>
                <a:gd name="connsiteY60" fmla="*/ 122289 h 530241"/>
                <a:gd name="connsiteX61" fmla="*/ 213741 w 530344"/>
                <a:gd name="connsiteY61" fmla="*/ 131243 h 530241"/>
                <a:gd name="connsiteX62" fmla="*/ 197421 w 530344"/>
                <a:gd name="connsiteY62" fmla="*/ 159437 h 530241"/>
                <a:gd name="connsiteX63" fmla="*/ 201422 w 530344"/>
                <a:gd name="connsiteY63" fmla="*/ 184329 h 530241"/>
                <a:gd name="connsiteX64" fmla="*/ 222504 w 530344"/>
                <a:gd name="connsiteY64" fmla="*/ 203125 h 530241"/>
                <a:gd name="connsiteX65" fmla="*/ 222504 w 530344"/>
                <a:gd name="connsiteY65" fmla="*/ 258814 h 530241"/>
                <a:gd name="connsiteX66" fmla="*/ 210502 w 530344"/>
                <a:gd name="connsiteY66" fmla="*/ 269546 h 530241"/>
                <a:gd name="connsiteX67" fmla="*/ 209931 w 530344"/>
                <a:gd name="connsiteY67" fmla="*/ 279388 h 530241"/>
                <a:gd name="connsiteX68" fmla="*/ 219773 w 530344"/>
                <a:gd name="connsiteY68" fmla="*/ 279960 h 530241"/>
                <a:gd name="connsiteX69" fmla="*/ 396367 w 530344"/>
                <a:gd name="connsiteY69" fmla="*/ 188456 h 530241"/>
                <a:gd name="connsiteX70" fmla="*/ 396367 w 530344"/>
                <a:gd name="connsiteY70" fmla="*/ 273546 h 530241"/>
                <a:gd name="connsiteX71" fmla="*/ 311277 w 530344"/>
                <a:gd name="connsiteY71" fmla="*/ 273546 h 530241"/>
                <a:gd name="connsiteX72" fmla="*/ 311277 w 530344"/>
                <a:gd name="connsiteY72" fmla="*/ 188456 h 530241"/>
                <a:gd name="connsiteX73" fmla="*/ 396367 w 530344"/>
                <a:gd name="connsiteY73" fmla="*/ 188456 h 530241"/>
                <a:gd name="connsiteX74" fmla="*/ 353822 w 530344"/>
                <a:gd name="connsiteY74" fmla="*/ 156833 h 530241"/>
                <a:gd name="connsiteX75" fmla="*/ 279654 w 530344"/>
                <a:gd name="connsiteY75" fmla="*/ 231001 h 530241"/>
                <a:gd name="connsiteX76" fmla="*/ 353822 w 530344"/>
                <a:gd name="connsiteY76" fmla="*/ 305169 h 530241"/>
                <a:gd name="connsiteX77" fmla="*/ 427990 w 530344"/>
                <a:gd name="connsiteY77" fmla="*/ 231001 h 530241"/>
                <a:gd name="connsiteX78" fmla="*/ 353822 w 530344"/>
                <a:gd name="connsiteY78" fmla="*/ 156833 h 530241"/>
                <a:gd name="connsiteX79" fmla="*/ 157226 w 530344"/>
                <a:gd name="connsiteY79" fmla="*/ 485001 h 530241"/>
                <a:gd name="connsiteX80" fmla="*/ 74930 w 530344"/>
                <a:gd name="connsiteY80" fmla="*/ 342444 h 530241"/>
                <a:gd name="connsiteX81" fmla="*/ 61913 w 530344"/>
                <a:gd name="connsiteY81" fmla="*/ 338951 h 530241"/>
                <a:gd name="connsiteX82" fmla="*/ 32448 w 530344"/>
                <a:gd name="connsiteY82" fmla="*/ 355969 h 530241"/>
                <a:gd name="connsiteX83" fmla="*/ 28956 w 530344"/>
                <a:gd name="connsiteY83" fmla="*/ 368987 h 530241"/>
                <a:gd name="connsiteX84" fmla="*/ 111252 w 530344"/>
                <a:gd name="connsiteY84" fmla="*/ 511544 h 530241"/>
                <a:gd name="connsiteX85" fmla="*/ 124270 w 530344"/>
                <a:gd name="connsiteY85" fmla="*/ 515037 h 530241"/>
                <a:gd name="connsiteX86" fmla="*/ 153733 w 530344"/>
                <a:gd name="connsiteY86" fmla="*/ 498019 h 530241"/>
                <a:gd name="connsiteX87" fmla="*/ 157226 w 530344"/>
                <a:gd name="connsiteY87" fmla="*/ 484938 h 530241"/>
                <a:gd name="connsiteX88" fmla="*/ 103378 w 530344"/>
                <a:gd name="connsiteY88" fmla="*/ 363780 h 530241"/>
                <a:gd name="connsiteX89" fmla="*/ 153543 w 530344"/>
                <a:gd name="connsiteY89" fmla="*/ 450648 h 530241"/>
                <a:gd name="connsiteX90" fmla="*/ 190817 w 530344"/>
                <a:gd name="connsiteY90" fmla="*/ 444488 h 530241"/>
                <a:gd name="connsiteX91" fmla="*/ 290957 w 530344"/>
                <a:gd name="connsiteY91" fmla="*/ 471793 h 530241"/>
                <a:gd name="connsiteX92" fmla="*/ 325247 w 530344"/>
                <a:gd name="connsiteY92" fmla="*/ 467348 h 530241"/>
                <a:gd name="connsiteX93" fmla="*/ 503301 w 530344"/>
                <a:gd name="connsiteY93" fmla="*/ 364542 h 530241"/>
                <a:gd name="connsiteX94" fmla="*/ 477583 w 530344"/>
                <a:gd name="connsiteY94" fmla="*/ 320092 h 530241"/>
                <a:gd name="connsiteX95" fmla="*/ 341376 w 530344"/>
                <a:gd name="connsiteY95" fmla="*/ 398705 h 530241"/>
                <a:gd name="connsiteX96" fmla="*/ 313753 w 530344"/>
                <a:gd name="connsiteY96" fmla="*/ 401626 h 530241"/>
                <a:gd name="connsiteX97" fmla="*/ 240030 w 530344"/>
                <a:gd name="connsiteY97" fmla="*/ 376543 h 530241"/>
                <a:gd name="connsiteX98" fmla="*/ 235712 w 530344"/>
                <a:gd name="connsiteY98" fmla="*/ 367653 h 530241"/>
                <a:gd name="connsiteX99" fmla="*/ 244602 w 530344"/>
                <a:gd name="connsiteY99" fmla="*/ 363335 h 530241"/>
                <a:gd name="connsiteX100" fmla="*/ 305308 w 530344"/>
                <a:gd name="connsiteY100" fmla="*/ 384227 h 530241"/>
                <a:gd name="connsiteX101" fmla="*/ 323024 w 530344"/>
                <a:gd name="connsiteY101" fmla="*/ 377305 h 530241"/>
                <a:gd name="connsiteX102" fmla="*/ 313753 w 530344"/>
                <a:gd name="connsiteY102" fmla="*/ 345365 h 530241"/>
                <a:gd name="connsiteX103" fmla="*/ 221043 w 530344"/>
                <a:gd name="connsiteY103" fmla="*/ 316028 h 530241"/>
                <a:gd name="connsiteX104" fmla="*/ 184912 w 530344"/>
                <a:gd name="connsiteY104" fmla="*/ 319457 h 530241"/>
                <a:gd name="connsiteX105" fmla="*/ 103378 w 530344"/>
                <a:gd name="connsiteY105" fmla="*/ 363716 h 530241"/>
                <a:gd name="connsiteX106" fmla="*/ 86995 w 530344"/>
                <a:gd name="connsiteY106" fmla="*/ 335459 h 530241"/>
                <a:gd name="connsiteX107" fmla="*/ 96393 w 530344"/>
                <a:gd name="connsiteY107" fmla="*/ 351715 h 530241"/>
                <a:gd name="connsiteX108" fmla="*/ 178308 w 530344"/>
                <a:gd name="connsiteY108" fmla="*/ 307265 h 530241"/>
                <a:gd name="connsiteX109" fmla="*/ 225298 w 530344"/>
                <a:gd name="connsiteY109" fmla="*/ 302756 h 530241"/>
                <a:gd name="connsiteX110" fmla="*/ 317945 w 530344"/>
                <a:gd name="connsiteY110" fmla="*/ 332093 h 530241"/>
                <a:gd name="connsiteX111" fmla="*/ 332613 w 530344"/>
                <a:gd name="connsiteY111" fmla="*/ 387592 h 530241"/>
                <a:gd name="connsiteX112" fmla="*/ 334518 w 530344"/>
                <a:gd name="connsiteY112" fmla="*/ 386640 h 530241"/>
                <a:gd name="connsiteX113" fmla="*/ 470726 w 530344"/>
                <a:gd name="connsiteY113" fmla="*/ 308027 h 530241"/>
                <a:gd name="connsiteX114" fmla="*/ 513969 w 530344"/>
                <a:gd name="connsiteY114" fmla="*/ 310376 h 530241"/>
                <a:gd name="connsiteX115" fmla="*/ 510286 w 530344"/>
                <a:gd name="connsiteY115" fmla="*/ 376670 h 530241"/>
                <a:gd name="connsiteX116" fmla="*/ 332232 w 530344"/>
                <a:gd name="connsiteY116" fmla="*/ 479413 h 530241"/>
                <a:gd name="connsiteX117" fmla="*/ 287274 w 530344"/>
                <a:gd name="connsiteY117" fmla="*/ 485255 h 530241"/>
                <a:gd name="connsiteX118" fmla="*/ 187134 w 530344"/>
                <a:gd name="connsiteY118" fmla="*/ 457950 h 530241"/>
                <a:gd name="connsiteX119" fmla="*/ 160528 w 530344"/>
                <a:gd name="connsiteY119" fmla="*/ 462776 h 530241"/>
                <a:gd name="connsiteX120" fmla="*/ 169354 w 530344"/>
                <a:gd name="connsiteY120" fmla="*/ 478016 h 530241"/>
                <a:gd name="connsiteX121" fmla="*/ 160782 w 530344"/>
                <a:gd name="connsiteY121" fmla="*/ 510084 h 530241"/>
                <a:gd name="connsiteX122" fmla="*/ 131318 w 530344"/>
                <a:gd name="connsiteY122" fmla="*/ 527102 h 530241"/>
                <a:gd name="connsiteX123" fmla="*/ 99251 w 530344"/>
                <a:gd name="connsiteY123" fmla="*/ 518529 h 530241"/>
                <a:gd name="connsiteX124" fmla="*/ 16891 w 530344"/>
                <a:gd name="connsiteY124" fmla="*/ 375972 h 530241"/>
                <a:gd name="connsiteX125" fmla="*/ 25464 w 530344"/>
                <a:gd name="connsiteY125" fmla="*/ 343904 h 530241"/>
                <a:gd name="connsiteX126" fmla="*/ 54927 w 530344"/>
                <a:gd name="connsiteY126" fmla="*/ 326886 h 530241"/>
                <a:gd name="connsiteX127" fmla="*/ 86995 w 530344"/>
                <a:gd name="connsiteY127" fmla="*/ 335459 h 530241"/>
                <a:gd name="connsiteX128" fmla="*/ 86995 w 530344"/>
                <a:gd name="connsiteY128" fmla="*/ 335459 h 530241"/>
                <a:gd name="connsiteX129" fmla="*/ 193739 w 530344"/>
                <a:gd name="connsiteY129" fmla="*/ 258052 h 530241"/>
                <a:gd name="connsiteX130" fmla="*/ 193167 w 530344"/>
                <a:gd name="connsiteY130" fmla="*/ 267895 h 530241"/>
                <a:gd name="connsiteX131" fmla="*/ 183324 w 530344"/>
                <a:gd name="connsiteY131" fmla="*/ 267323 h 530241"/>
                <a:gd name="connsiteX132" fmla="*/ 180658 w 530344"/>
                <a:gd name="connsiteY132" fmla="*/ 264339 h 530241"/>
                <a:gd name="connsiteX133" fmla="*/ 130746 w 530344"/>
                <a:gd name="connsiteY133" fmla="*/ 264339 h 530241"/>
                <a:gd name="connsiteX134" fmla="*/ 113983 w 530344"/>
                <a:gd name="connsiteY134" fmla="*/ 283135 h 530241"/>
                <a:gd name="connsiteX135" fmla="*/ 90614 w 530344"/>
                <a:gd name="connsiteY135" fmla="*/ 286881 h 530241"/>
                <a:gd name="connsiteX136" fmla="*/ 65088 w 530344"/>
                <a:gd name="connsiteY136" fmla="*/ 272149 h 530241"/>
                <a:gd name="connsiteX137" fmla="*/ 56642 w 530344"/>
                <a:gd name="connsiteY137" fmla="*/ 250051 h 530241"/>
                <a:gd name="connsiteX138" fmla="*/ 64579 w 530344"/>
                <a:gd name="connsiteY138" fmla="*/ 226112 h 530241"/>
                <a:gd name="connsiteX139" fmla="*/ 39688 w 530344"/>
                <a:gd name="connsiteY139" fmla="*/ 182868 h 530241"/>
                <a:gd name="connsiteX140" fmla="*/ 14986 w 530344"/>
                <a:gd name="connsiteY140" fmla="*/ 177725 h 530241"/>
                <a:gd name="connsiteX141" fmla="*/ 0 w 530344"/>
                <a:gd name="connsiteY141" fmla="*/ 159373 h 530241"/>
                <a:gd name="connsiteX142" fmla="*/ 0 w 530344"/>
                <a:gd name="connsiteY142" fmla="*/ 129909 h 530241"/>
                <a:gd name="connsiteX143" fmla="*/ 14986 w 530344"/>
                <a:gd name="connsiteY143" fmla="*/ 111558 h 530241"/>
                <a:gd name="connsiteX144" fmla="*/ 39624 w 530344"/>
                <a:gd name="connsiteY144" fmla="*/ 106478 h 530241"/>
                <a:gd name="connsiteX145" fmla="*/ 64579 w 530344"/>
                <a:gd name="connsiteY145" fmla="*/ 63298 h 530241"/>
                <a:gd name="connsiteX146" fmla="*/ 56642 w 530344"/>
                <a:gd name="connsiteY146" fmla="*/ 39358 h 530241"/>
                <a:gd name="connsiteX147" fmla="*/ 65468 w 530344"/>
                <a:gd name="connsiteY147" fmla="*/ 17070 h 530241"/>
                <a:gd name="connsiteX148" fmla="*/ 90614 w 530344"/>
                <a:gd name="connsiteY148" fmla="*/ 2528 h 530241"/>
                <a:gd name="connsiteX149" fmla="*/ 113983 w 530344"/>
                <a:gd name="connsiteY149" fmla="*/ 6275 h 530241"/>
                <a:gd name="connsiteX150" fmla="*/ 130746 w 530344"/>
                <a:gd name="connsiteY150" fmla="*/ 25071 h 530241"/>
                <a:gd name="connsiteX151" fmla="*/ 180658 w 530344"/>
                <a:gd name="connsiteY151" fmla="*/ 25071 h 530241"/>
                <a:gd name="connsiteX152" fmla="*/ 197421 w 530344"/>
                <a:gd name="connsiteY152" fmla="*/ 6275 h 530241"/>
                <a:gd name="connsiteX153" fmla="*/ 221170 w 530344"/>
                <a:gd name="connsiteY153" fmla="*/ 2719 h 530241"/>
                <a:gd name="connsiteX154" fmla="*/ 246316 w 530344"/>
                <a:gd name="connsiteY154" fmla="*/ 17260 h 530241"/>
                <a:gd name="connsiteX155" fmla="*/ 254762 w 530344"/>
                <a:gd name="connsiteY155" fmla="*/ 39358 h 530241"/>
                <a:gd name="connsiteX156" fmla="*/ 246824 w 530344"/>
                <a:gd name="connsiteY156" fmla="*/ 63298 h 530241"/>
                <a:gd name="connsiteX157" fmla="*/ 270701 w 530344"/>
                <a:gd name="connsiteY157" fmla="*/ 103493 h 530241"/>
                <a:gd name="connsiteX158" fmla="*/ 266509 w 530344"/>
                <a:gd name="connsiteY158" fmla="*/ 112383 h 530241"/>
                <a:gd name="connsiteX159" fmla="*/ 257620 w 530344"/>
                <a:gd name="connsiteY159" fmla="*/ 108192 h 530241"/>
                <a:gd name="connsiteX160" fmla="*/ 247777 w 530344"/>
                <a:gd name="connsiteY160" fmla="*/ 87745 h 530241"/>
                <a:gd name="connsiteX161" fmla="*/ 234251 w 530344"/>
                <a:gd name="connsiteY161" fmla="*/ 70156 h 530241"/>
                <a:gd name="connsiteX162" fmla="*/ 232346 w 530344"/>
                <a:gd name="connsiteY162" fmla="*/ 62790 h 530241"/>
                <a:gd name="connsiteX163" fmla="*/ 241554 w 530344"/>
                <a:gd name="connsiteY163" fmla="*/ 34977 h 530241"/>
                <a:gd name="connsiteX164" fmla="*/ 239395 w 530344"/>
                <a:gd name="connsiteY164" fmla="*/ 29325 h 530241"/>
                <a:gd name="connsiteX165" fmla="*/ 213868 w 530344"/>
                <a:gd name="connsiteY165" fmla="*/ 14593 h 530241"/>
                <a:gd name="connsiteX166" fmla="*/ 207899 w 530344"/>
                <a:gd name="connsiteY166" fmla="*/ 15546 h 530241"/>
                <a:gd name="connsiteX167" fmla="*/ 188404 w 530344"/>
                <a:gd name="connsiteY167" fmla="*/ 37390 h 530241"/>
                <a:gd name="connsiteX168" fmla="*/ 181546 w 530344"/>
                <a:gd name="connsiteY168" fmla="*/ 39549 h 530241"/>
                <a:gd name="connsiteX169" fmla="*/ 155829 w 530344"/>
                <a:gd name="connsiteY169" fmla="*/ 36437 h 530241"/>
                <a:gd name="connsiteX170" fmla="*/ 130492 w 530344"/>
                <a:gd name="connsiteY170" fmla="*/ 39422 h 530241"/>
                <a:gd name="connsiteX171" fmla="*/ 123190 w 530344"/>
                <a:gd name="connsiteY171" fmla="*/ 37390 h 530241"/>
                <a:gd name="connsiteX172" fmla="*/ 103568 w 530344"/>
                <a:gd name="connsiteY172" fmla="*/ 15482 h 530241"/>
                <a:gd name="connsiteX173" fmla="*/ 97599 w 530344"/>
                <a:gd name="connsiteY173" fmla="*/ 14530 h 530241"/>
                <a:gd name="connsiteX174" fmla="*/ 72072 w 530344"/>
                <a:gd name="connsiteY174" fmla="*/ 29325 h 530241"/>
                <a:gd name="connsiteX175" fmla="*/ 69914 w 530344"/>
                <a:gd name="connsiteY175" fmla="*/ 34977 h 530241"/>
                <a:gd name="connsiteX176" fmla="*/ 79121 w 530344"/>
                <a:gd name="connsiteY176" fmla="*/ 62790 h 530241"/>
                <a:gd name="connsiteX177" fmla="*/ 77533 w 530344"/>
                <a:gd name="connsiteY177" fmla="*/ 69775 h 530241"/>
                <a:gd name="connsiteX178" fmla="*/ 51816 w 530344"/>
                <a:gd name="connsiteY178" fmla="*/ 114288 h 530241"/>
                <a:gd name="connsiteX179" fmla="*/ 46482 w 530344"/>
                <a:gd name="connsiteY179" fmla="*/ 119368 h 530241"/>
                <a:gd name="connsiteX180" fmla="*/ 17780 w 530344"/>
                <a:gd name="connsiteY180" fmla="*/ 125274 h 530241"/>
                <a:gd name="connsiteX181" fmla="*/ 14033 w 530344"/>
                <a:gd name="connsiteY181" fmla="*/ 129973 h 530241"/>
                <a:gd name="connsiteX182" fmla="*/ 14033 w 530344"/>
                <a:gd name="connsiteY182" fmla="*/ 159437 h 530241"/>
                <a:gd name="connsiteX183" fmla="*/ 17780 w 530344"/>
                <a:gd name="connsiteY183" fmla="*/ 164136 h 530241"/>
                <a:gd name="connsiteX184" fmla="*/ 46482 w 530344"/>
                <a:gd name="connsiteY184" fmla="*/ 170105 h 530241"/>
                <a:gd name="connsiteX185" fmla="*/ 51752 w 530344"/>
                <a:gd name="connsiteY185" fmla="*/ 174994 h 530241"/>
                <a:gd name="connsiteX186" fmla="*/ 61976 w 530344"/>
                <a:gd name="connsiteY186" fmla="*/ 198934 h 530241"/>
                <a:gd name="connsiteX187" fmla="*/ 77216 w 530344"/>
                <a:gd name="connsiteY187" fmla="*/ 219317 h 530241"/>
                <a:gd name="connsiteX188" fmla="*/ 79121 w 530344"/>
                <a:gd name="connsiteY188" fmla="*/ 226683 h 530241"/>
                <a:gd name="connsiteX189" fmla="*/ 69914 w 530344"/>
                <a:gd name="connsiteY189" fmla="*/ 254496 h 530241"/>
                <a:gd name="connsiteX190" fmla="*/ 72072 w 530344"/>
                <a:gd name="connsiteY190" fmla="*/ 260148 h 530241"/>
                <a:gd name="connsiteX191" fmla="*/ 97599 w 530344"/>
                <a:gd name="connsiteY191" fmla="*/ 274880 h 530241"/>
                <a:gd name="connsiteX192" fmla="*/ 103568 w 530344"/>
                <a:gd name="connsiteY192" fmla="*/ 273927 h 530241"/>
                <a:gd name="connsiteX193" fmla="*/ 123063 w 530344"/>
                <a:gd name="connsiteY193" fmla="*/ 252083 h 530241"/>
                <a:gd name="connsiteX194" fmla="*/ 129984 w 530344"/>
                <a:gd name="connsiteY194" fmla="*/ 249924 h 530241"/>
                <a:gd name="connsiteX195" fmla="*/ 155702 w 530344"/>
                <a:gd name="connsiteY195" fmla="*/ 253036 h 530241"/>
                <a:gd name="connsiteX196" fmla="*/ 181039 w 530344"/>
                <a:gd name="connsiteY196" fmla="*/ 250051 h 530241"/>
                <a:gd name="connsiteX197" fmla="*/ 188341 w 530344"/>
                <a:gd name="connsiteY197" fmla="*/ 252083 h 530241"/>
                <a:gd name="connsiteX198" fmla="*/ 193802 w 530344"/>
                <a:gd name="connsiteY198" fmla="*/ 258116 h 53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Lst>
              <a:rect l="l" t="t" r="r" b="b"/>
              <a:pathLst>
                <a:path w="530344" h="530241">
                  <a:moveTo>
                    <a:pt x="183896" y="192266"/>
                  </a:moveTo>
                  <a:cubicBezTo>
                    <a:pt x="175387" y="197283"/>
                    <a:pt x="165798" y="199950"/>
                    <a:pt x="155956" y="200013"/>
                  </a:cubicBezTo>
                  <a:cubicBezTo>
                    <a:pt x="113665" y="200267"/>
                    <a:pt x="86487" y="154166"/>
                    <a:pt x="107823" y="117146"/>
                  </a:cubicBezTo>
                  <a:cubicBezTo>
                    <a:pt x="128333" y="81649"/>
                    <a:pt x="178626" y="80379"/>
                    <a:pt x="201232" y="113463"/>
                  </a:cubicBezTo>
                  <a:cubicBezTo>
                    <a:pt x="203390" y="116638"/>
                    <a:pt x="207772" y="117463"/>
                    <a:pt x="210947" y="115304"/>
                  </a:cubicBezTo>
                  <a:cubicBezTo>
                    <a:pt x="214122" y="113145"/>
                    <a:pt x="214947" y="108827"/>
                    <a:pt x="212789" y="105589"/>
                  </a:cubicBezTo>
                  <a:cubicBezTo>
                    <a:pt x="196278" y="81395"/>
                    <a:pt x="166052" y="70283"/>
                    <a:pt x="137795" y="77839"/>
                  </a:cubicBezTo>
                  <a:cubicBezTo>
                    <a:pt x="100901" y="87745"/>
                    <a:pt x="78994" y="125655"/>
                    <a:pt x="88900" y="162612"/>
                  </a:cubicBezTo>
                  <a:cubicBezTo>
                    <a:pt x="100838" y="206998"/>
                    <a:pt x="151765" y="227445"/>
                    <a:pt x="191008" y="204204"/>
                  </a:cubicBezTo>
                  <a:cubicBezTo>
                    <a:pt x="194310" y="202236"/>
                    <a:pt x="195453" y="197981"/>
                    <a:pt x="193484" y="194679"/>
                  </a:cubicBezTo>
                  <a:cubicBezTo>
                    <a:pt x="191452" y="191377"/>
                    <a:pt x="187198" y="190234"/>
                    <a:pt x="183896" y="192203"/>
                  </a:cubicBezTo>
                  <a:close/>
                  <a:moveTo>
                    <a:pt x="219710" y="279960"/>
                  </a:moveTo>
                  <a:lnTo>
                    <a:pt x="234759" y="266498"/>
                  </a:lnTo>
                  <a:cubicBezTo>
                    <a:pt x="236855" y="264593"/>
                    <a:pt x="237553" y="261735"/>
                    <a:pt x="236791" y="259195"/>
                  </a:cubicBezTo>
                  <a:cubicBezTo>
                    <a:pt x="235712" y="254750"/>
                    <a:pt x="234886" y="250178"/>
                    <a:pt x="234315" y="245416"/>
                  </a:cubicBezTo>
                  <a:cubicBezTo>
                    <a:pt x="232601" y="231001"/>
                    <a:pt x="233489" y="216269"/>
                    <a:pt x="236855" y="202299"/>
                  </a:cubicBezTo>
                  <a:cubicBezTo>
                    <a:pt x="237490" y="199823"/>
                    <a:pt x="236664" y="197156"/>
                    <a:pt x="234696" y="195441"/>
                  </a:cubicBezTo>
                  <a:lnTo>
                    <a:pt x="210566" y="173915"/>
                  </a:lnTo>
                  <a:cubicBezTo>
                    <a:pt x="208343" y="171946"/>
                    <a:pt x="207899" y="168962"/>
                    <a:pt x="209359" y="166422"/>
                  </a:cubicBezTo>
                  <a:lnTo>
                    <a:pt x="225615" y="138228"/>
                  </a:lnTo>
                  <a:cubicBezTo>
                    <a:pt x="227076" y="135688"/>
                    <a:pt x="229933" y="134608"/>
                    <a:pt x="232727" y="135561"/>
                  </a:cubicBezTo>
                  <a:lnTo>
                    <a:pt x="263525" y="145721"/>
                  </a:lnTo>
                  <a:cubicBezTo>
                    <a:pt x="266192" y="146610"/>
                    <a:pt x="269049" y="145721"/>
                    <a:pt x="270891" y="143816"/>
                  </a:cubicBezTo>
                  <a:cubicBezTo>
                    <a:pt x="277749" y="137275"/>
                    <a:pt x="285433" y="131560"/>
                    <a:pt x="293688" y="126798"/>
                  </a:cubicBezTo>
                  <a:cubicBezTo>
                    <a:pt x="301942" y="122035"/>
                    <a:pt x="310833" y="118225"/>
                    <a:pt x="320167" y="115495"/>
                  </a:cubicBezTo>
                  <a:cubicBezTo>
                    <a:pt x="322707" y="114733"/>
                    <a:pt x="324548" y="112637"/>
                    <a:pt x="325057" y="110161"/>
                  </a:cubicBezTo>
                  <a:lnTo>
                    <a:pt x="331597" y="78474"/>
                  </a:lnTo>
                  <a:cubicBezTo>
                    <a:pt x="332169" y="75617"/>
                    <a:pt x="334582" y="73712"/>
                    <a:pt x="337502" y="73712"/>
                  </a:cubicBezTo>
                  <a:lnTo>
                    <a:pt x="370078" y="73712"/>
                  </a:lnTo>
                  <a:cubicBezTo>
                    <a:pt x="372999" y="73712"/>
                    <a:pt x="375412" y="75617"/>
                    <a:pt x="375983" y="78474"/>
                  </a:cubicBezTo>
                  <a:lnTo>
                    <a:pt x="382588" y="110161"/>
                  </a:lnTo>
                  <a:cubicBezTo>
                    <a:pt x="383159" y="112891"/>
                    <a:pt x="385191" y="114860"/>
                    <a:pt x="387667" y="115495"/>
                  </a:cubicBezTo>
                  <a:cubicBezTo>
                    <a:pt x="405701" y="120511"/>
                    <a:pt x="423672" y="131243"/>
                    <a:pt x="437070" y="144070"/>
                  </a:cubicBezTo>
                  <a:cubicBezTo>
                    <a:pt x="438912" y="145848"/>
                    <a:pt x="441642" y="146483"/>
                    <a:pt x="444119" y="145657"/>
                  </a:cubicBezTo>
                  <a:lnTo>
                    <a:pt x="474916" y="135497"/>
                  </a:lnTo>
                  <a:cubicBezTo>
                    <a:pt x="477710" y="134608"/>
                    <a:pt x="480568" y="135688"/>
                    <a:pt x="482028" y="138164"/>
                  </a:cubicBezTo>
                  <a:lnTo>
                    <a:pt x="498348" y="166358"/>
                  </a:lnTo>
                  <a:cubicBezTo>
                    <a:pt x="499808" y="168898"/>
                    <a:pt x="499364" y="171883"/>
                    <a:pt x="497141" y="173851"/>
                  </a:cubicBezTo>
                  <a:lnTo>
                    <a:pt x="472948" y="195378"/>
                  </a:lnTo>
                  <a:cubicBezTo>
                    <a:pt x="470852" y="197283"/>
                    <a:pt x="470154" y="200140"/>
                    <a:pt x="470916" y="202680"/>
                  </a:cubicBezTo>
                  <a:cubicBezTo>
                    <a:pt x="471995" y="207125"/>
                    <a:pt x="472821" y="211697"/>
                    <a:pt x="473392" y="216460"/>
                  </a:cubicBezTo>
                  <a:cubicBezTo>
                    <a:pt x="475107" y="230874"/>
                    <a:pt x="474218" y="245606"/>
                    <a:pt x="470852" y="259576"/>
                  </a:cubicBezTo>
                  <a:cubicBezTo>
                    <a:pt x="470217" y="262053"/>
                    <a:pt x="471043" y="264720"/>
                    <a:pt x="473011" y="266434"/>
                  </a:cubicBezTo>
                  <a:lnTo>
                    <a:pt x="490601" y="282119"/>
                  </a:lnTo>
                  <a:cubicBezTo>
                    <a:pt x="493458" y="284659"/>
                    <a:pt x="497903" y="284405"/>
                    <a:pt x="500444" y="281547"/>
                  </a:cubicBezTo>
                  <a:cubicBezTo>
                    <a:pt x="502983" y="278690"/>
                    <a:pt x="502729" y="274245"/>
                    <a:pt x="499872" y="271705"/>
                  </a:cubicBezTo>
                  <a:lnTo>
                    <a:pt x="485394" y="258751"/>
                  </a:lnTo>
                  <a:cubicBezTo>
                    <a:pt x="489267" y="240399"/>
                    <a:pt x="489267" y="221413"/>
                    <a:pt x="485394" y="203125"/>
                  </a:cubicBezTo>
                  <a:lnTo>
                    <a:pt x="506476" y="184329"/>
                  </a:lnTo>
                  <a:cubicBezTo>
                    <a:pt x="513588" y="177979"/>
                    <a:pt x="515239" y="167692"/>
                    <a:pt x="510476" y="159437"/>
                  </a:cubicBezTo>
                  <a:lnTo>
                    <a:pt x="494157" y="131243"/>
                  </a:lnTo>
                  <a:cubicBezTo>
                    <a:pt x="489395" y="122988"/>
                    <a:pt x="479679" y="119241"/>
                    <a:pt x="470598" y="122289"/>
                  </a:cubicBezTo>
                  <a:lnTo>
                    <a:pt x="443738" y="131179"/>
                  </a:lnTo>
                  <a:cubicBezTo>
                    <a:pt x="429832" y="118670"/>
                    <a:pt x="413448" y="109145"/>
                    <a:pt x="395541" y="103303"/>
                  </a:cubicBezTo>
                  <a:lnTo>
                    <a:pt x="389826" y="75680"/>
                  </a:lnTo>
                  <a:cubicBezTo>
                    <a:pt x="387858" y="66346"/>
                    <a:pt x="379794" y="59742"/>
                    <a:pt x="370269" y="59742"/>
                  </a:cubicBezTo>
                  <a:lnTo>
                    <a:pt x="337693" y="59742"/>
                  </a:lnTo>
                  <a:cubicBezTo>
                    <a:pt x="328168" y="59742"/>
                    <a:pt x="320040" y="66346"/>
                    <a:pt x="318135" y="75680"/>
                  </a:cubicBezTo>
                  <a:lnTo>
                    <a:pt x="312357" y="103303"/>
                  </a:lnTo>
                  <a:cubicBezTo>
                    <a:pt x="294449" y="109145"/>
                    <a:pt x="278066" y="118606"/>
                    <a:pt x="264160" y="131179"/>
                  </a:cubicBezTo>
                  <a:lnTo>
                    <a:pt x="237299" y="122289"/>
                  </a:lnTo>
                  <a:cubicBezTo>
                    <a:pt x="228283" y="119305"/>
                    <a:pt x="218503" y="123051"/>
                    <a:pt x="213741" y="131243"/>
                  </a:cubicBezTo>
                  <a:lnTo>
                    <a:pt x="197421" y="159437"/>
                  </a:lnTo>
                  <a:cubicBezTo>
                    <a:pt x="192659" y="167692"/>
                    <a:pt x="194310" y="177979"/>
                    <a:pt x="201422" y="184329"/>
                  </a:cubicBezTo>
                  <a:lnTo>
                    <a:pt x="222504" y="203125"/>
                  </a:lnTo>
                  <a:cubicBezTo>
                    <a:pt x="218630" y="221476"/>
                    <a:pt x="218630" y="240463"/>
                    <a:pt x="222504" y="258814"/>
                  </a:cubicBezTo>
                  <a:lnTo>
                    <a:pt x="210502" y="269546"/>
                  </a:lnTo>
                  <a:cubicBezTo>
                    <a:pt x="207645" y="272086"/>
                    <a:pt x="207391" y="276531"/>
                    <a:pt x="209931" y="279388"/>
                  </a:cubicBezTo>
                  <a:cubicBezTo>
                    <a:pt x="212471" y="282246"/>
                    <a:pt x="216916" y="282500"/>
                    <a:pt x="219773" y="279960"/>
                  </a:cubicBezTo>
                  <a:close/>
                  <a:moveTo>
                    <a:pt x="396367" y="188456"/>
                  </a:moveTo>
                  <a:cubicBezTo>
                    <a:pt x="419862" y="211951"/>
                    <a:pt x="419862" y="250051"/>
                    <a:pt x="396367" y="273546"/>
                  </a:cubicBezTo>
                  <a:cubicBezTo>
                    <a:pt x="372872" y="297041"/>
                    <a:pt x="334772" y="297041"/>
                    <a:pt x="311277" y="273546"/>
                  </a:cubicBezTo>
                  <a:cubicBezTo>
                    <a:pt x="287782" y="250051"/>
                    <a:pt x="287782" y="211951"/>
                    <a:pt x="311277" y="188456"/>
                  </a:cubicBezTo>
                  <a:cubicBezTo>
                    <a:pt x="334772" y="164961"/>
                    <a:pt x="372872" y="164961"/>
                    <a:pt x="396367" y="188456"/>
                  </a:cubicBezTo>
                  <a:close/>
                  <a:moveTo>
                    <a:pt x="353822" y="156833"/>
                  </a:moveTo>
                  <a:cubicBezTo>
                    <a:pt x="312864" y="156833"/>
                    <a:pt x="279654" y="190044"/>
                    <a:pt x="279654" y="231001"/>
                  </a:cubicBezTo>
                  <a:cubicBezTo>
                    <a:pt x="279654" y="271959"/>
                    <a:pt x="312864" y="305169"/>
                    <a:pt x="353822" y="305169"/>
                  </a:cubicBezTo>
                  <a:cubicBezTo>
                    <a:pt x="394779" y="305169"/>
                    <a:pt x="427990" y="271959"/>
                    <a:pt x="427990" y="231001"/>
                  </a:cubicBezTo>
                  <a:cubicBezTo>
                    <a:pt x="427990" y="190044"/>
                    <a:pt x="394779" y="156833"/>
                    <a:pt x="353822" y="156833"/>
                  </a:cubicBezTo>
                  <a:close/>
                  <a:moveTo>
                    <a:pt x="157226" y="485001"/>
                  </a:moveTo>
                  <a:lnTo>
                    <a:pt x="74930" y="342444"/>
                  </a:lnTo>
                  <a:cubicBezTo>
                    <a:pt x="72326" y="337872"/>
                    <a:pt x="66294" y="336348"/>
                    <a:pt x="61913" y="338951"/>
                  </a:cubicBezTo>
                  <a:lnTo>
                    <a:pt x="32448" y="355969"/>
                  </a:lnTo>
                  <a:cubicBezTo>
                    <a:pt x="27876" y="358573"/>
                    <a:pt x="26352" y="364605"/>
                    <a:pt x="28956" y="368987"/>
                  </a:cubicBezTo>
                  <a:lnTo>
                    <a:pt x="111252" y="511544"/>
                  </a:lnTo>
                  <a:cubicBezTo>
                    <a:pt x="113855" y="516116"/>
                    <a:pt x="119888" y="517640"/>
                    <a:pt x="124270" y="515037"/>
                  </a:cubicBezTo>
                  <a:lnTo>
                    <a:pt x="153733" y="498019"/>
                  </a:lnTo>
                  <a:cubicBezTo>
                    <a:pt x="158305" y="495351"/>
                    <a:pt x="159829" y="489192"/>
                    <a:pt x="157226" y="484938"/>
                  </a:cubicBezTo>
                  <a:close/>
                  <a:moveTo>
                    <a:pt x="103378" y="363780"/>
                  </a:moveTo>
                  <a:lnTo>
                    <a:pt x="153543" y="450648"/>
                  </a:lnTo>
                  <a:cubicBezTo>
                    <a:pt x="164846" y="443028"/>
                    <a:pt x="177609" y="440869"/>
                    <a:pt x="190817" y="444488"/>
                  </a:cubicBezTo>
                  <a:lnTo>
                    <a:pt x="290957" y="471793"/>
                  </a:lnTo>
                  <a:cubicBezTo>
                    <a:pt x="303022" y="475095"/>
                    <a:pt x="314452" y="473635"/>
                    <a:pt x="325247" y="467348"/>
                  </a:cubicBezTo>
                  <a:lnTo>
                    <a:pt x="503301" y="364542"/>
                  </a:lnTo>
                  <a:cubicBezTo>
                    <a:pt x="532638" y="347587"/>
                    <a:pt x="507047" y="303074"/>
                    <a:pt x="477583" y="320092"/>
                  </a:cubicBezTo>
                  <a:lnTo>
                    <a:pt x="341376" y="398705"/>
                  </a:lnTo>
                  <a:cubicBezTo>
                    <a:pt x="332740" y="403658"/>
                    <a:pt x="323215" y="404737"/>
                    <a:pt x="313753" y="401626"/>
                  </a:cubicBezTo>
                  <a:lnTo>
                    <a:pt x="240030" y="376543"/>
                  </a:lnTo>
                  <a:cubicBezTo>
                    <a:pt x="236347" y="375273"/>
                    <a:pt x="234442" y="371336"/>
                    <a:pt x="235712" y="367653"/>
                  </a:cubicBezTo>
                  <a:cubicBezTo>
                    <a:pt x="236982" y="363970"/>
                    <a:pt x="240919" y="362065"/>
                    <a:pt x="244602" y="363335"/>
                  </a:cubicBezTo>
                  <a:lnTo>
                    <a:pt x="305308" y="384227"/>
                  </a:lnTo>
                  <a:cubicBezTo>
                    <a:pt x="313182" y="385243"/>
                    <a:pt x="319278" y="382131"/>
                    <a:pt x="323024" y="377305"/>
                  </a:cubicBezTo>
                  <a:cubicBezTo>
                    <a:pt x="330835" y="367209"/>
                    <a:pt x="329247" y="350254"/>
                    <a:pt x="313753" y="345365"/>
                  </a:cubicBezTo>
                  <a:lnTo>
                    <a:pt x="221043" y="316028"/>
                  </a:lnTo>
                  <a:cubicBezTo>
                    <a:pt x="208470" y="312091"/>
                    <a:pt x="196533" y="313170"/>
                    <a:pt x="184912" y="319457"/>
                  </a:cubicBezTo>
                  <a:lnTo>
                    <a:pt x="103378" y="363716"/>
                  </a:lnTo>
                  <a:close/>
                  <a:moveTo>
                    <a:pt x="86995" y="335459"/>
                  </a:moveTo>
                  <a:lnTo>
                    <a:pt x="96393" y="351715"/>
                  </a:lnTo>
                  <a:lnTo>
                    <a:pt x="178308" y="307265"/>
                  </a:lnTo>
                  <a:cubicBezTo>
                    <a:pt x="193167" y="299200"/>
                    <a:pt x="209169" y="297613"/>
                    <a:pt x="225298" y="302756"/>
                  </a:cubicBezTo>
                  <a:lnTo>
                    <a:pt x="317945" y="332093"/>
                  </a:lnTo>
                  <a:cubicBezTo>
                    <a:pt x="344170" y="340412"/>
                    <a:pt x="347726" y="370574"/>
                    <a:pt x="332613" y="387592"/>
                  </a:cubicBezTo>
                  <a:cubicBezTo>
                    <a:pt x="333248" y="387275"/>
                    <a:pt x="333883" y="386957"/>
                    <a:pt x="334518" y="386640"/>
                  </a:cubicBezTo>
                  <a:lnTo>
                    <a:pt x="470726" y="308027"/>
                  </a:lnTo>
                  <a:cubicBezTo>
                    <a:pt x="487045" y="298629"/>
                    <a:pt x="502729" y="301550"/>
                    <a:pt x="513969" y="310376"/>
                  </a:cubicBezTo>
                  <a:cubicBezTo>
                    <a:pt x="534416" y="326378"/>
                    <a:pt x="538416" y="360414"/>
                    <a:pt x="510286" y="376670"/>
                  </a:cubicBezTo>
                  <a:lnTo>
                    <a:pt x="332232" y="479413"/>
                  </a:lnTo>
                  <a:cubicBezTo>
                    <a:pt x="318262" y="487478"/>
                    <a:pt x="302895" y="489510"/>
                    <a:pt x="287274" y="485255"/>
                  </a:cubicBezTo>
                  <a:lnTo>
                    <a:pt x="187134" y="457950"/>
                  </a:lnTo>
                  <a:cubicBezTo>
                    <a:pt x="177228" y="455220"/>
                    <a:pt x="168910" y="457125"/>
                    <a:pt x="160528" y="462776"/>
                  </a:cubicBezTo>
                  <a:lnTo>
                    <a:pt x="169354" y="478016"/>
                  </a:lnTo>
                  <a:cubicBezTo>
                    <a:pt x="175832" y="489192"/>
                    <a:pt x="171958" y="503607"/>
                    <a:pt x="160782" y="510084"/>
                  </a:cubicBezTo>
                  <a:lnTo>
                    <a:pt x="131318" y="527102"/>
                  </a:lnTo>
                  <a:cubicBezTo>
                    <a:pt x="120142" y="533579"/>
                    <a:pt x="105727" y="529705"/>
                    <a:pt x="99251" y="518529"/>
                  </a:cubicBezTo>
                  <a:lnTo>
                    <a:pt x="16891" y="375972"/>
                  </a:lnTo>
                  <a:cubicBezTo>
                    <a:pt x="10414" y="364796"/>
                    <a:pt x="14288" y="350381"/>
                    <a:pt x="25464" y="343904"/>
                  </a:cubicBezTo>
                  <a:lnTo>
                    <a:pt x="54927" y="326886"/>
                  </a:lnTo>
                  <a:cubicBezTo>
                    <a:pt x="66103" y="320409"/>
                    <a:pt x="80518" y="324219"/>
                    <a:pt x="86995" y="335459"/>
                  </a:cubicBezTo>
                  <a:lnTo>
                    <a:pt x="86995" y="335459"/>
                  </a:lnTo>
                  <a:close/>
                  <a:moveTo>
                    <a:pt x="193739" y="258052"/>
                  </a:moveTo>
                  <a:cubicBezTo>
                    <a:pt x="196278" y="260910"/>
                    <a:pt x="196024" y="265355"/>
                    <a:pt x="193167" y="267895"/>
                  </a:cubicBezTo>
                  <a:cubicBezTo>
                    <a:pt x="190309" y="270435"/>
                    <a:pt x="185864" y="270181"/>
                    <a:pt x="183324" y="267323"/>
                  </a:cubicBezTo>
                  <a:lnTo>
                    <a:pt x="180658" y="264339"/>
                  </a:lnTo>
                  <a:cubicBezTo>
                    <a:pt x="164274" y="267768"/>
                    <a:pt x="147193" y="267831"/>
                    <a:pt x="130746" y="264339"/>
                  </a:cubicBezTo>
                  <a:lnTo>
                    <a:pt x="113983" y="283135"/>
                  </a:lnTo>
                  <a:cubicBezTo>
                    <a:pt x="108014" y="289802"/>
                    <a:pt x="98361" y="291326"/>
                    <a:pt x="90614" y="286881"/>
                  </a:cubicBezTo>
                  <a:lnTo>
                    <a:pt x="65088" y="272149"/>
                  </a:lnTo>
                  <a:cubicBezTo>
                    <a:pt x="57340" y="267704"/>
                    <a:pt x="53848" y="258560"/>
                    <a:pt x="56642" y="250051"/>
                  </a:cubicBezTo>
                  <a:lnTo>
                    <a:pt x="64579" y="226112"/>
                  </a:lnTo>
                  <a:cubicBezTo>
                    <a:pt x="53340" y="213539"/>
                    <a:pt x="44895" y="198807"/>
                    <a:pt x="39688" y="182868"/>
                  </a:cubicBezTo>
                  <a:lnTo>
                    <a:pt x="14986" y="177725"/>
                  </a:lnTo>
                  <a:cubicBezTo>
                    <a:pt x="6223" y="175883"/>
                    <a:pt x="0" y="168390"/>
                    <a:pt x="0" y="159373"/>
                  </a:cubicBezTo>
                  <a:lnTo>
                    <a:pt x="0" y="129909"/>
                  </a:lnTo>
                  <a:cubicBezTo>
                    <a:pt x="0" y="121019"/>
                    <a:pt x="6223" y="113399"/>
                    <a:pt x="14986" y="111558"/>
                  </a:cubicBezTo>
                  <a:lnTo>
                    <a:pt x="39624" y="106478"/>
                  </a:lnTo>
                  <a:cubicBezTo>
                    <a:pt x="44895" y="90603"/>
                    <a:pt x="53403" y="75744"/>
                    <a:pt x="64579" y="63298"/>
                  </a:cubicBezTo>
                  <a:lnTo>
                    <a:pt x="56642" y="39358"/>
                  </a:lnTo>
                  <a:cubicBezTo>
                    <a:pt x="53784" y="30722"/>
                    <a:pt x="57467" y="21324"/>
                    <a:pt x="65468" y="17070"/>
                  </a:cubicBezTo>
                  <a:lnTo>
                    <a:pt x="90614" y="2528"/>
                  </a:lnTo>
                  <a:cubicBezTo>
                    <a:pt x="98361" y="-1917"/>
                    <a:pt x="108077" y="-393"/>
                    <a:pt x="113983" y="6275"/>
                  </a:cubicBezTo>
                  <a:lnTo>
                    <a:pt x="130746" y="25071"/>
                  </a:lnTo>
                  <a:cubicBezTo>
                    <a:pt x="147129" y="21642"/>
                    <a:pt x="164147" y="21578"/>
                    <a:pt x="180658" y="25071"/>
                  </a:cubicBezTo>
                  <a:lnTo>
                    <a:pt x="197421" y="6275"/>
                  </a:lnTo>
                  <a:cubicBezTo>
                    <a:pt x="203454" y="-456"/>
                    <a:pt x="213487" y="-1980"/>
                    <a:pt x="221170" y="2719"/>
                  </a:cubicBezTo>
                  <a:lnTo>
                    <a:pt x="246316" y="17260"/>
                  </a:lnTo>
                  <a:cubicBezTo>
                    <a:pt x="254000" y="21705"/>
                    <a:pt x="257556" y="30849"/>
                    <a:pt x="254762" y="39358"/>
                  </a:cubicBezTo>
                  <a:lnTo>
                    <a:pt x="246824" y="63298"/>
                  </a:lnTo>
                  <a:cubicBezTo>
                    <a:pt x="257302" y="75045"/>
                    <a:pt x="265430" y="88698"/>
                    <a:pt x="270701" y="103493"/>
                  </a:cubicBezTo>
                  <a:cubicBezTo>
                    <a:pt x="271970" y="107113"/>
                    <a:pt x="270129" y="111113"/>
                    <a:pt x="266509" y="112383"/>
                  </a:cubicBezTo>
                  <a:cubicBezTo>
                    <a:pt x="262890" y="113653"/>
                    <a:pt x="258889" y="111812"/>
                    <a:pt x="257620" y="108192"/>
                  </a:cubicBezTo>
                  <a:cubicBezTo>
                    <a:pt x="255079" y="101080"/>
                    <a:pt x="251777" y="94222"/>
                    <a:pt x="247777" y="87745"/>
                  </a:cubicBezTo>
                  <a:cubicBezTo>
                    <a:pt x="243903" y="81522"/>
                    <a:pt x="239395" y="75617"/>
                    <a:pt x="234251" y="70156"/>
                  </a:cubicBezTo>
                  <a:cubicBezTo>
                    <a:pt x="232283" y="68378"/>
                    <a:pt x="231458" y="65520"/>
                    <a:pt x="232346" y="62790"/>
                  </a:cubicBezTo>
                  <a:lnTo>
                    <a:pt x="241554" y="34977"/>
                  </a:lnTo>
                  <a:cubicBezTo>
                    <a:pt x="242252" y="32754"/>
                    <a:pt x="241427" y="30468"/>
                    <a:pt x="239395" y="29325"/>
                  </a:cubicBezTo>
                  <a:lnTo>
                    <a:pt x="213868" y="14593"/>
                  </a:lnTo>
                  <a:cubicBezTo>
                    <a:pt x="211836" y="13450"/>
                    <a:pt x="209486" y="13831"/>
                    <a:pt x="207899" y="15546"/>
                  </a:cubicBezTo>
                  <a:lnTo>
                    <a:pt x="188404" y="37390"/>
                  </a:lnTo>
                  <a:cubicBezTo>
                    <a:pt x="186690" y="39295"/>
                    <a:pt x="184023" y="40120"/>
                    <a:pt x="181546" y="39549"/>
                  </a:cubicBezTo>
                  <a:cubicBezTo>
                    <a:pt x="173038" y="37453"/>
                    <a:pt x="164401" y="36437"/>
                    <a:pt x="155829" y="36437"/>
                  </a:cubicBezTo>
                  <a:cubicBezTo>
                    <a:pt x="147257" y="36437"/>
                    <a:pt x="138747" y="37453"/>
                    <a:pt x="130492" y="39422"/>
                  </a:cubicBezTo>
                  <a:cubicBezTo>
                    <a:pt x="127952" y="40184"/>
                    <a:pt x="125032" y="39485"/>
                    <a:pt x="123190" y="37390"/>
                  </a:cubicBezTo>
                  <a:lnTo>
                    <a:pt x="103568" y="15482"/>
                  </a:lnTo>
                  <a:cubicBezTo>
                    <a:pt x="102045" y="13768"/>
                    <a:pt x="99632" y="13323"/>
                    <a:pt x="97599" y="14530"/>
                  </a:cubicBezTo>
                  <a:lnTo>
                    <a:pt x="72072" y="29325"/>
                  </a:lnTo>
                  <a:cubicBezTo>
                    <a:pt x="70040" y="30468"/>
                    <a:pt x="69215" y="32754"/>
                    <a:pt x="69914" y="34977"/>
                  </a:cubicBezTo>
                  <a:lnTo>
                    <a:pt x="79121" y="62790"/>
                  </a:lnTo>
                  <a:cubicBezTo>
                    <a:pt x="79883" y="65266"/>
                    <a:pt x="79311" y="67933"/>
                    <a:pt x="77533" y="69775"/>
                  </a:cubicBezTo>
                  <a:cubicBezTo>
                    <a:pt x="65976" y="81840"/>
                    <a:pt x="56324" y="98159"/>
                    <a:pt x="51816" y="114288"/>
                  </a:cubicBezTo>
                  <a:cubicBezTo>
                    <a:pt x="51181" y="116765"/>
                    <a:pt x="49149" y="118797"/>
                    <a:pt x="46482" y="119368"/>
                  </a:cubicBezTo>
                  <a:lnTo>
                    <a:pt x="17780" y="125274"/>
                  </a:lnTo>
                  <a:cubicBezTo>
                    <a:pt x="15494" y="125782"/>
                    <a:pt x="14033" y="127623"/>
                    <a:pt x="14033" y="129973"/>
                  </a:cubicBezTo>
                  <a:lnTo>
                    <a:pt x="14033" y="159437"/>
                  </a:lnTo>
                  <a:cubicBezTo>
                    <a:pt x="14033" y="161723"/>
                    <a:pt x="15558" y="163628"/>
                    <a:pt x="17780" y="164136"/>
                  </a:cubicBezTo>
                  <a:lnTo>
                    <a:pt x="46482" y="170105"/>
                  </a:lnTo>
                  <a:cubicBezTo>
                    <a:pt x="48958" y="170613"/>
                    <a:pt x="51054" y="172391"/>
                    <a:pt x="51752" y="174994"/>
                  </a:cubicBezTo>
                  <a:cubicBezTo>
                    <a:pt x="54165" y="183313"/>
                    <a:pt x="57595" y="191377"/>
                    <a:pt x="61976" y="198934"/>
                  </a:cubicBezTo>
                  <a:cubicBezTo>
                    <a:pt x="66167" y="206236"/>
                    <a:pt x="71247" y="213094"/>
                    <a:pt x="77216" y="219317"/>
                  </a:cubicBezTo>
                  <a:cubicBezTo>
                    <a:pt x="79184" y="221095"/>
                    <a:pt x="80010" y="223953"/>
                    <a:pt x="79121" y="226683"/>
                  </a:cubicBezTo>
                  <a:lnTo>
                    <a:pt x="69914" y="254496"/>
                  </a:lnTo>
                  <a:cubicBezTo>
                    <a:pt x="69215" y="256719"/>
                    <a:pt x="70040" y="259005"/>
                    <a:pt x="72072" y="260148"/>
                  </a:cubicBezTo>
                  <a:lnTo>
                    <a:pt x="97599" y="274880"/>
                  </a:lnTo>
                  <a:cubicBezTo>
                    <a:pt x="99632" y="276023"/>
                    <a:pt x="101981" y="275642"/>
                    <a:pt x="103568" y="273927"/>
                  </a:cubicBezTo>
                  <a:lnTo>
                    <a:pt x="123063" y="252083"/>
                  </a:lnTo>
                  <a:cubicBezTo>
                    <a:pt x="124777" y="250178"/>
                    <a:pt x="127445" y="249353"/>
                    <a:pt x="129984" y="249924"/>
                  </a:cubicBezTo>
                  <a:cubicBezTo>
                    <a:pt x="138493" y="252020"/>
                    <a:pt x="147129" y="253036"/>
                    <a:pt x="155702" y="253036"/>
                  </a:cubicBezTo>
                  <a:cubicBezTo>
                    <a:pt x="164274" y="253036"/>
                    <a:pt x="172783" y="252020"/>
                    <a:pt x="181039" y="250051"/>
                  </a:cubicBezTo>
                  <a:cubicBezTo>
                    <a:pt x="183578" y="249289"/>
                    <a:pt x="186499" y="249924"/>
                    <a:pt x="188341" y="252083"/>
                  </a:cubicBezTo>
                  <a:lnTo>
                    <a:pt x="193802" y="258116"/>
                  </a:lnTo>
                  <a:close/>
                </a:path>
              </a:pathLst>
            </a:custGeom>
            <a:noFill/>
            <a:ln w="4763" cap="flat">
              <a:solidFill>
                <a:srgbClr val="003057"/>
              </a:solidFill>
              <a:prstDash val="solid"/>
              <a:miter/>
            </a:ln>
          </p:spPr>
          <p:txBody>
            <a:bodyPr rtlCol="0" anchor="ctr"/>
            <a:lstStyle/>
            <a:p>
              <a:endParaRPr lang="en-GB" dirty="0"/>
            </a:p>
          </p:txBody>
        </p:sp>
      </p:grpSp>
      <p:sp>
        <p:nvSpPr>
          <p:cNvPr id="123" name="Figura a mano libera: forma 122">
            <a:extLst>
              <a:ext uri="{FF2B5EF4-FFF2-40B4-BE49-F238E27FC236}">
                <a16:creationId xmlns:a16="http://schemas.microsoft.com/office/drawing/2014/main" id="{1A6B8150-F3B8-4488-08FB-913C710E25DF}"/>
              </a:ext>
            </a:extLst>
          </p:cNvPr>
          <p:cNvSpPr/>
          <p:nvPr/>
        </p:nvSpPr>
        <p:spPr>
          <a:xfrm>
            <a:off x="9494632" y="1983742"/>
            <a:ext cx="432000" cy="432000"/>
          </a:xfrm>
          <a:custGeom>
            <a:avLst/>
            <a:gdLst>
              <a:gd name="connsiteX0" fmla="*/ 217854 w 482141"/>
              <a:gd name="connsiteY0" fmla="*/ 481913 h 490803"/>
              <a:gd name="connsiteX1" fmla="*/ 230490 w 482141"/>
              <a:gd name="connsiteY1" fmla="*/ 438606 h 490803"/>
              <a:gd name="connsiteX2" fmla="*/ 224076 w 482141"/>
              <a:gd name="connsiteY2" fmla="*/ 429399 h 490803"/>
              <a:gd name="connsiteX3" fmla="*/ 214869 w 482141"/>
              <a:gd name="connsiteY3" fmla="*/ 435749 h 490803"/>
              <a:gd name="connsiteX4" fmla="*/ 204772 w 482141"/>
              <a:gd name="connsiteY4" fmla="*/ 472960 h 490803"/>
              <a:gd name="connsiteX5" fmla="*/ 206868 w 482141"/>
              <a:gd name="connsiteY5" fmla="*/ 483945 h 490803"/>
              <a:gd name="connsiteX6" fmla="*/ 211313 w 482141"/>
              <a:gd name="connsiteY6" fmla="*/ 485279 h 490803"/>
              <a:gd name="connsiteX7" fmla="*/ 217854 w 482141"/>
              <a:gd name="connsiteY7" fmla="*/ 481850 h 490803"/>
              <a:gd name="connsiteX8" fmla="*/ 240332 w 482141"/>
              <a:gd name="connsiteY8" fmla="*/ 417715 h 490803"/>
              <a:gd name="connsiteX9" fmla="*/ 242745 w 482141"/>
              <a:gd name="connsiteY9" fmla="*/ 235279 h 490803"/>
              <a:gd name="connsiteX10" fmla="*/ 232522 w 482141"/>
              <a:gd name="connsiteY10" fmla="*/ 230707 h 490803"/>
              <a:gd name="connsiteX11" fmla="*/ 228013 w 482141"/>
              <a:gd name="connsiteY11" fmla="*/ 240931 h 490803"/>
              <a:gd name="connsiteX12" fmla="*/ 225410 w 482141"/>
              <a:gd name="connsiteY12" fmla="*/ 412571 h 490803"/>
              <a:gd name="connsiteX13" fmla="*/ 230363 w 482141"/>
              <a:gd name="connsiteY13" fmla="*/ 422604 h 490803"/>
              <a:gd name="connsiteX14" fmla="*/ 232903 w 482141"/>
              <a:gd name="connsiteY14" fmla="*/ 423049 h 490803"/>
              <a:gd name="connsiteX15" fmla="*/ 240332 w 482141"/>
              <a:gd name="connsiteY15" fmla="*/ 417715 h 490803"/>
              <a:gd name="connsiteX16" fmla="*/ 258747 w 482141"/>
              <a:gd name="connsiteY16" fmla="*/ 488708 h 490803"/>
              <a:gd name="connsiteX17" fmla="*/ 287640 w 482141"/>
              <a:gd name="connsiteY17" fmla="*/ 365010 h 490803"/>
              <a:gd name="connsiteX18" fmla="*/ 280401 w 482141"/>
              <a:gd name="connsiteY18" fmla="*/ 356437 h 490803"/>
              <a:gd name="connsiteX19" fmla="*/ 271829 w 482141"/>
              <a:gd name="connsiteY19" fmla="*/ 363676 h 490803"/>
              <a:gd name="connsiteX20" fmla="*/ 248016 w 482141"/>
              <a:gd name="connsiteY20" fmla="*/ 477024 h 490803"/>
              <a:gd name="connsiteX21" fmla="*/ 247508 w 482141"/>
              <a:gd name="connsiteY21" fmla="*/ 488263 h 490803"/>
              <a:gd name="connsiteX22" fmla="*/ 253350 w 482141"/>
              <a:gd name="connsiteY22" fmla="*/ 490803 h 490803"/>
              <a:gd name="connsiteX23" fmla="*/ 258684 w 482141"/>
              <a:gd name="connsiteY23" fmla="*/ 488708 h 490803"/>
              <a:gd name="connsiteX24" fmla="*/ 176070 w 482141"/>
              <a:gd name="connsiteY24" fmla="*/ 474547 h 490803"/>
              <a:gd name="connsiteX25" fmla="*/ 218171 w 482141"/>
              <a:gd name="connsiteY25" fmla="*/ 333768 h 490803"/>
              <a:gd name="connsiteX26" fmla="*/ 213790 w 482141"/>
              <a:gd name="connsiteY26" fmla="*/ 286143 h 490803"/>
              <a:gd name="connsiteX27" fmla="*/ 226807 w 482141"/>
              <a:gd name="connsiteY27" fmla="*/ 211086 h 490803"/>
              <a:gd name="connsiteX28" fmla="*/ 255065 w 482141"/>
              <a:gd name="connsiteY28" fmla="*/ 215150 h 490803"/>
              <a:gd name="connsiteX29" fmla="*/ 276972 w 482141"/>
              <a:gd name="connsiteY29" fmla="*/ 340181 h 490803"/>
              <a:gd name="connsiteX30" fmla="*/ 284211 w 482141"/>
              <a:gd name="connsiteY30" fmla="*/ 348754 h 490803"/>
              <a:gd name="connsiteX31" fmla="*/ 292783 w 482141"/>
              <a:gd name="connsiteY31" fmla="*/ 341515 h 490803"/>
              <a:gd name="connsiteX32" fmla="*/ 264843 w 482141"/>
              <a:gd name="connsiteY32" fmla="*/ 202767 h 490803"/>
              <a:gd name="connsiteX33" fmla="*/ 221663 w 482141"/>
              <a:gd name="connsiteY33" fmla="*/ 196163 h 490803"/>
              <a:gd name="connsiteX34" fmla="*/ 198105 w 482141"/>
              <a:gd name="connsiteY34" fmla="*/ 288302 h 490803"/>
              <a:gd name="connsiteX35" fmla="*/ 202359 w 482141"/>
              <a:gd name="connsiteY35" fmla="*/ 333768 h 490803"/>
              <a:gd name="connsiteX36" fmla="*/ 161783 w 482141"/>
              <a:gd name="connsiteY36" fmla="*/ 467626 h 490803"/>
              <a:gd name="connsiteX37" fmla="*/ 165530 w 482141"/>
              <a:gd name="connsiteY37" fmla="*/ 478230 h 490803"/>
              <a:gd name="connsiteX38" fmla="*/ 168958 w 482141"/>
              <a:gd name="connsiteY38" fmla="*/ 478992 h 490803"/>
              <a:gd name="connsiteX39" fmla="*/ 176070 w 482141"/>
              <a:gd name="connsiteY39" fmla="*/ 474484 h 490803"/>
              <a:gd name="connsiteX40" fmla="*/ 298054 w 482141"/>
              <a:gd name="connsiteY40" fmla="*/ 484580 h 490803"/>
              <a:gd name="connsiteX41" fmla="*/ 333868 w 482141"/>
              <a:gd name="connsiteY41" fmla="*/ 280872 h 490803"/>
              <a:gd name="connsiteX42" fmla="*/ 278877 w 482141"/>
              <a:gd name="connsiteY42" fmla="*/ 168795 h 490803"/>
              <a:gd name="connsiteX43" fmla="*/ 195311 w 482141"/>
              <a:gd name="connsiteY43" fmla="*/ 169620 h 490803"/>
              <a:gd name="connsiteX44" fmla="*/ 190930 w 482141"/>
              <a:gd name="connsiteY44" fmla="*/ 179907 h 490803"/>
              <a:gd name="connsiteX45" fmla="*/ 201217 w 482141"/>
              <a:gd name="connsiteY45" fmla="*/ 184289 h 490803"/>
              <a:gd name="connsiteX46" fmla="*/ 270940 w 482141"/>
              <a:gd name="connsiteY46" fmla="*/ 182447 h 490803"/>
              <a:gd name="connsiteX47" fmla="*/ 318120 w 482141"/>
              <a:gd name="connsiteY47" fmla="*/ 282587 h 490803"/>
              <a:gd name="connsiteX48" fmla="*/ 285798 w 482141"/>
              <a:gd name="connsiteY48" fmla="*/ 474547 h 490803"/>
              <a:gd name="connsiteX49" fmla="*/ 286942 w 482141"/>
              <a:gd name="connsiteY49" fmla="*/ 485723 h 490803"/>
              <a:gd name="connsiteX50" fmla="*/ 291894 w 482141"/>
              <a:gd name="connsiteY50" fmla="*/ 487501 h 490803"/>
              <a:gd name="connsiteX51" fmla="*/ 298054 w 482141"/>
              <a:gd name="connsiteY51" fmla="*/ 484580 h 490803"/>
              <a:gd name="connsiteX52" fmla="*/ 140701 w 482141"/>
              <a:gd name="connsiteY52" fmla="*/ 457656 h 490803"/>
              <a:gd name="connsiteX53" fmla="*/ 171689 w 482141"/>
              <a:gd name="connsiteY53" fmla="*/ 305637 h 490803"/>
              <a:gd name="connsiteX54" fmla="*/ 169467 w 482141"/>
              <a:gd name="connsiteY54" fmla="*/ 282904 h 490803"/>
              <a:gd name="connsiteX55" fmla="*/ 180705 w 482141"/>
              <a:gd name="connsiteY55" fmla="*/ 197624 h 490803"/>
              <a:gd name="connsiteX56" fmla="*/ 183818 w 482141"/>
              <a:gd name="connsiteY56" fmla="*/ 186829 h 490803"/>
              <a:gd name="connsiteX57" fmla="*/ 173022 w 482141"/>
              <a:gd name="connsiteY57" fmla="*/ 183717 h 490803"/>
              <a:gd name="connsiteX58" fmla="*/ 153718 w 482141"/>
              <a:gd name="connsiteY58" fmla="*/ 284428 h 490803"/>
              <a:gd name="connsiteX59" fmla="*/ 155941 w 482141"/>
              <a:gd name="connsiteY59" fmla="*/ 307034 h 490803"/>
              <a:gd name="connsiteX60" fmla="*/ 126286 w 482141"/>
              <a:gd name="connsiteY60" fmla="*/ 451116 h 490803"/>
              <a:gd name="connsiteX61" fmla="*/ 130287 w 482141"/>
              <a:gd name="connsiteY61" fmla="*/ 461530 h 490803"/>
              <a:gd name="connsiteX62" fmla="*/ 133525 w 482141"/>
              <a:gd name="connsiteY62" fmla="*/ 462228 h 490803"/>
              <a:gd name="connsiteX63" fmla="*/ 140701 w 482141"/>
              <a:gd name="connsiteY63" fmla="*/ 457656 h 490803"/>
              <a:gd name="connsiteX64" fmla="*/ 348282 w 482141"/>
              <a:gd name="connsiteY64" fmla="*/ 455180 h 490803"/>
              <a:gd name="connsiteX65" fmla="*/ 355268 w 482141"/>
              <a:gd name="connsiteY65" fmla="*/ 203720 h 490803"/>
              <a:gd name="connsiteX66" fmla="*/ 345171 w 482141"/>
              <a:gd name="connsiteY66" fmla="*/ 198830 h 490803"/>
              <a:gd name="connsiteX67" fmla="*/ 340281 w 482141"/>
              <a:gd name="connsiteY67" fmla="*/ 208927 h 490803"/>
              <a:gd name="connsiteX68" fmla="*/ 333169 w 482141"/>
              <a:gd name="connsiteY68" fmla="*/ 450290 h 490803"/>
              <a:gd name="connsiteX69" fmla="*/ 338249 w 482141"/>
              <a:gd name="connsiteY69" fmla="*/ 460323 h 490803"/>
              <a:gd name="connsiteX70" fmla="*/ 340726 w 482141"/>
              <a:gd name="connsiteY70" fmla="*/ 460704 h 490803"/>
              <a:gd name="connsiteX71" fmla="*/ 348282 w 482141"/>
              <a:gd name="connsiteY71" fmla="*/ 455180 h 490803"/>
              <a:gd name="connsiteX72" fmla="*/ 134415 w 482141"/>
              <a:gd name="connsiteY72" fmla="*/ 349008 h 490803"/>
              <a:gd name="connsiteX73" fmla="*/ 134542 w 482141"/>
              <a:gd name="connsiteY73" fmla="*/ 258012 h 490803"/>
              <a:gd name="connsiteX74" fmla="*/ 134097 w 482141"/>
              <a:gd name="connsiteY74" fmla="*/ 256679 h 490803"/>
              <a:gd name="connsiteX75" fmla="*/ 141654 w 482141"/>
              <a:gd name="connsiteY75" fmla="*/ 180923 h 490803"/>
              <a:gd name="connsiteX76" fmla="*/ 188326 w 482141"/>
              <a:gd name="connsiteY76" fmla="*/ 139204 h 490803"/>
              <a:gd name="connsiteX77" fmla="*/ 325867 w 482141"/>
              <a:gd name="connsiteY77" fmla="*/ 180542 h 490803"/>
              <a:gd name="connsiteX78" fmla="*/ 336853 w 482141"/>
              <a:gd name="connsiteY78" fmla="*/ 182828 h 490803"/>
              <a:gd name="connsiteX79" fmla="*/ 339138 w 482141"/>
              <a:gd name="connsiteY79" fmla="*/ 171843 h 490803"/>
              <a:gd name="connsiteX80" fmla="*/ 184008 w 482141"/>
              <a:gd name="connsiteY80" fmla="*/ 123900 h 490803"/>
              <a:gd name="connsiteX81" fmla="*/ 127366 w 482141"/>
              <a:gd name="connsiteY81" fmla="*/ 174002 h 490803"/>
              <a:gd name="connsiteX82" fmla="*/ 119174 w 482141"/>
              <a:gd name="connsiteY82" fmla="*/ 262076 h 490803"/>
              <a:gd name="connsiteX83" fmla="*/ 119047 w 482141"/>
              <a:gd name="connsiteY83" fmla="*/ 345007 h 490803"/>
              <a:gd name="connsiteX84" fmla="*/ 124699 w 482141"/>
              <a:gd name="connsiteY84" fmla="*/ 354659 h 490803"/>
              <a:gd name="connsiteX85" fmla="*/ 126668 w 482141"/>
              <a:gd name="connsiteY85" fmla="*/ 354913 h 490803"/>
              <a:gd name="connsiteX86" fmla="*/ 134351 w 482141"/>
              <a:gd name="connsiteY86" fmla="*/ 349071 h 490803"/>
              <a:gd name="connsiteX87" fmla="*/ 104443 w 482141"/>
              <a:gd name="connsiteY87" fmla="*/ 441908 h 490803"/>
              <a:gd name="connsiteX88" fmla="*/ 129334 w 482141"/>
              <a:gd name="connsiteY88" fmla="*/ 374471 h 490803"/>
              <a:gd name="connsiteX89" fmla="*/ 121397 w 482141"/>
              <a:gd name="connsiteY89" fmla="*/ 366534 h 490803"/>
              <a:gd name="connsiteX90" fmla="*/ 113459 w 482141"/>
              <a:gd name="connsiteY90" fmla="*/ 374471 h 490803"/>
              <a:gd name="connsiteX91" fmla="*/ 91743 w 482141"/>
              <a:gd name="connsiteY91" fmla="*/ 432447 h 490803"/>
              <a:gd name="connsiteX92" fmla="*/ 93393 w 482141"/>
              <a:gd name="connsiteY92" fmla="*/ 443496 h 490803"/>
              <a:gd name="connsiteX93" fmla="*/ 98093 w 482141"/>
              <a:gd name="connsiteY93" fmla="*/ 445020 h 490803"/>
              <a:gd name="connsiteX94" fmla="*/ 104443 w 482141"/>
              <a:gd name="connsiteY94" fmla="*/ 441908 h 490803"/>
              <a:gd name="connsiteX95" fmla="*/ 399527 w 482141"/>
              <a:gd name="connsiteY95" fmla="*/ 419937 h 490803"/>
              <a:gd name="connsiteX96" fmla="*/ 313421 w 482141"/>
              <a:gd name="connsiteY96" fmla="*/ 99961 h 490803"/>
              <a:gd name="connsiteX97" fmla="*/ 302626 w 482141"/>
              <a:gd name="connsiteY97" fmla="*/ 102945 h 490803"/>
              <a:gd name="connsiteX98" fmla="*/ 305610 w 482141"/>
              <a:gd name="connsiteY98" fmla="*/ 113740 h 490803"/>
              <a:gd name="connsiteX99" fmla="*/ 383906 w 482141"/>
              <a:gd name="connsiteY99" fmla="*/ 417334 h 490803"/>
              <a:gd name="connsiteX100" fmla="*/ 390383 w 482141"/>
              <a:gd name="connsiteY100" fmla="*/ 426478 h 490803"/>
              <a:gd name="connsiteX101" fmla="*/ 391717 w 482141"/>
              <a:gd name="connsiteY101" fmla="*/ 426605 h 490803"/>
              <a:gd name="connsiteX102" fmla="*/ 399463 w 482141"/>
              <a:gd name="connsiteY102" fmla="*/ 420064 h 490803"/>
              <a:gd name="connsiteX103" fmla="*/ 72755 w 482141"/>
              <a:gd name="connsiteY103" fmla="*/ 415492 h 490803"/>
              <a:gd name="connsiteX104" fmla="*/ 95044 w 482141"/>
              <a:gd name="connsiteY104" fmla="*/ 289064 h 490803"/>
              <a:gd name="connsiteX105" fmla="*/ 132891 w 482141"/>
              <a:gd name="connsiteY105" fmla="*/ 132092 h 490803"/>
              <a:gd name="connsiteX106" fmla="*/ 272908 w 482141"/>
              <a:gd name="connsiteY106" fmla="*/ 100850 h 490803"/>
              <a:gd name="connsiteX107" fmla="*/ 281861 w 482141"/>
              <a:gd name="connsiteY107" fmla="*/ 94119 h 490803"/>
              <a:gd name="connsiteX108" fmla="*/ 275131 w 482141"/>
              <a:gd name="connsiteY108" fmla="*/ 85165 h 490803"/>
              <a:gd name="connsiteX109" fmla="*/ 121778 w 482141"/>
              <a:gd name="connsiteY109" fmla="*/ 120789 h 490803"/>
              <a:gd name="connsiteX110" fmla="*/ 79296 w 482141"/>
              <a:gd name="connsiteY110" fmla="*/ 290969 h 490803"/>
              <a:gd name="connsiteX111" fmla="*/ 60628 w 482141"/>
              <a:gd name="connsiteY111" fmla="*/ 405269 h 490803"/>
              <a:gd name="connsiteX112" fmla="*/ 61580 w 482141"/>
              <a:gd name="connsiteY112" fmla="*/ 416445 h 490803"/>
              <a:gd name="connsiteX113" fmla="*/ 66723 w 482141"/>
              <a:gd name="connsiteY113" fmla="*/ 418350 h 490803"/>
              <a:gd name="connsiteX114" fmla="*/ 72755 w 482141"/>
              <a:gd name="connsiteY114" fmla="*/ 415619 h 490803"/>
              <a:gd name="connsiteX115" fmla="*/ 443279 w 482141"/>
              <a:gd name="connsiteY115" fmla="*/ 368693 h 490803"/>
              <a:gd name="connsiteX116" fmla="*/ 449882 w 482141"/>
              <a:gd name="connsiteY116" fmla="*/ 302335 h 490803"/>
              <a:gd name="connsiteX117" fmla="*/ 440104 w 482141"/>
              <a:gd name="connsiteY117" fmla="*/ 297319 h 490803"/>
              <a:gd name="connsiteX118" fmla="*/ 434833 w 482141"/>
              <a:gd name="connsiteY118" fmla="*/ 307098 h 490803"/>
              <a:gd name="connsiteX119" fmla="*/ 428038 w 482141"/>
              <a:gd name="connsiteY119" fmla="*/ 364756 h 490803"/>
              <a:gd name="connsiteX120" fmla="*/ 433690 w 482141"/>
              <a:gd name="connsiteY120" fmla="*/ 374408 h 490803"/>
              <a:gd name="connsiteX121" fmla="*/ 435658 w 482141"/>
              <a:gd name="connsiteY121" fmla="*/ 374662 h 490803"/>
              <a:gd name="connsiteX122" fmla="*/ 443279 w 482141"/>
              <a:gd name="connsiteY122" fmla="*/ 368756 h 490803"/>
              <a:gd name="connsiteX123" fmla="*/ 450073 w 482141"/>
              <a:gd name="connsiteY123" fmla="*/ 287667 h 490803"/>
              <a:gd name="connsiteX124" fmla="*/ 395717 w 482141"/>
              <a:gd name="connsiteY124" fmla="*/ 114248 h 490803"/>
              <a:gd name="connsiteX125" fmla="*/ 154734 w 482141"/>
              <a:gd name="connsiteY125" fmla="*/ 62877 h 490803"/>
              <a:gd name="connsiteX126" fmla="*/ 150924 w 482141"/>
              <a:gd name="connsiteY126" fmla="*/ 73418 h 490803"/>
              <a:gd name="connsiteX127" fmla="*/ 161466 w 482141"/>
              <a:gd name="connsiteY127" fmla="*/ 77228 h 490803"/>
              <a:gd name="connsiteX128" fmla="*/ 384160 w 482141"/>
              <a:gd name="connsiteY128" fmla="*/ 125043 h 490803"/>
              <a:gd name="connsiteX129" fmla="*/ 434325 w 482141"/>
              <a:gd name="connsiteY129" fmla="*/ 286270 h 490803"/>
              <a:gd name="connsiteX130" fmla="*/ 441500 w 482141"/>
              <a:gd name="connsiteY130" fmla="*/ 294842 h 490803"/>
              <a:gd name="connsiteX131" fmla="*/ 442199 w 482141"/>
              <a:gd name="connsiteY131" fmla="*/ 294842 h 490803"/>
              <a:gd name="connsiteX132" fmla="*/ 450073 w 482141"/>
              <a:gd name="connsiteY132" fmla="*/ 287603 h 490803"/>
              <a:gd name="connsiteX133" fmla="*/ 52372 w 482141"/>
              <a:gd name="connsiteY133" fmla="*/ 387171 h 490803"/>
              <a:gd name="connsiteX134" fmla="*/ 52690 w 482141"/>
              <a:gd name="connsiteY134" fmla="*/ 281444 h 490803"/>
              <a:gd name="connsiteX135" fmla="*/ 139368 w 482141"/>
              <a:gd name="connsiteY135" fmla="*/ 87705 h 490803"/>
              <a:gd name="connsiteX136" fmla="*/ 141463 w 482141"/>
              <a:gd name="connsiteY136" fmla="*/ 76720 h 490803"/>
              <a:gd name="connsiteX137" fmla="*/ 130478 w 482141"/>
              <a:gd name="connsiteY137" fmla="*/ 74624 h 490803"/>
              <a:gd name="connsiteX138" fmla="*/ 37259 w 482141"/>
              <a:gd name="connsiteY138" fmla="*/ 285381 h 490803"/>
              <a:gd name="connsiteX139" fmla="*/ 37577 w 482141"/>
              <a:gd name="connsiteY139" fmla="*/ 381456 h 490803"/>
              <a:gd name="connsiteX140" fmla="*/ 42022 w 482141"/>
              <a:gd name="connsiteY140" fmla="*/ 391743 h 490803"/>
              <a:gd name="connsiteX141" fmla="*/ 44943 w 482141"/>
              <a:gd name="connsiteY141" fmla="*/ 392315 h 490803"/>
              <a:gd name="connsiteX142" fmla="*/ 52309 w 482141"/>
              <a:gd name="connsiteY142" fmla="*/ 387235 h 490803"/>
              <a:gd name="connsiteX143" fmla="*/ 474393 w 482141"/>
              <a:gd name="connsiteY143" fmla="*/ 254266 h 490803"/>
              <a:gd name="connsiteX144" fmla="*/ 482141 w 482141"/>
              <a:gd name="connsiteY144" fmla="*/ 246138 h 490803"/>
              <a:gd name="connsiteX145" fmla="*/ 273543 w 482141"/>
              <a:gd name="connsiteY145" fmla="*/ 583 h 490803"/>
              <a:gd name="connsiteX146" fmla="*/ 264335 w 482141"/>
              <a:gd name="connsiteY146" fmla="*/ 6997 h 490803"/>
              <a:gd name="connsiteX147" fmla="*/ 270749 w 482141"/>
              <a:gd name="connsiteY147" fmla="*/ 16204 h 490803"/>
              <a:gd name="connsiteX148" fmla="*/ 466266 w 482141"/>
              <a:gd name="connsiteY148" fmla="*/ 246519 h 490803"/>
              <a:gd name="connsiteX149" fmla="*/ 474203 w 482141"/>
              <a:gd name="connsiteY149" fmla="*/ 254266 h 490803"/>
              <a:gd name="connsiteX150" fmla="*/ 474393 w 482141"/>
              <a:gd name="connsiteY150" fmla="*/ 254266 h 490803"/>
              <a:gd name="connsiteX151" fmla="*/ 34466 w 482141"/>
              <a:gd name="connsiteY151" fmla="*/ 147840 h 490803"/>
              <a:gd name="connsiteX152" fmla="*/ 245476 w 482141"/>
              <a:gd name="connsiteY152" fmla="*/ 15950 h 490803"/>
              <a:gd name="connsiteX153" fmla="*/ 253604 w 482141"/>
              <a:gd name="connsiteY153" fmla="*/ 8203 h 490803"/>
              <a:gd name="connsiteX154" fmla="*/ 245857 w 482141"/>
              <a:gd name="connsiteY154" fmla="*/ 75 h 490803"/>
              <a:gd name="connsiteX155" fmla="*/ 20368 w 482141"/>
              <a:gd name="connsiteY155" fmla="*/ 140601 h 490803"/>
              <a:gd name="connsiteX156" fmla="*/ 23797 w 482141"/>
              <a:gd name="connsiteY156" fmla="*/ 151269 h 490803"/>
              <a:gd name="connsiteX157" fmla="*/ 27417 w 482141"/>
              <a:gd name="connsiteY157" fmla="*/ 152158 h 490803"/>
              <a:gd name="connsiteX158" fmla="*/ 34466 w 482141"/>
              <a:gd name="connsiteY158" fmla="*/ 147840 h 490803"/>
              <a:gd name="connsiteX159" fmla="*/ 18654 w 482141"/>
              <a:gd name="connsiteY159" fmla="*/ 336625 h 490803"/>
              <a:gd name="connsiteX160" fmla="*/ 10907 w 482141"/>
              <a:gd name="connsiteY160" fmla="*/ 330339 h 490803"/>
              <a:gd name="connsiteX161" fmla="*/ 11288 w 482141"/>
              <a:gd name="connsiteY161" fmla="*/ 168604 h 490803"/>
              <a:gd name="connsiteX162" fmla="*/ 21575 w 482141"/>
              <a:gd name="connsiteY162" fmla="*/ 164159 h 490803"/>
              <a:gd name="connsiteX163" fmla="*/ 26020 w 482141"/>
              <a:gd name="connsiteY163" fmla="*/ 174446 h 490803"/>
              <a:gd name="connsiteX164" fmla="*/ 26401 w 482141"/>
              <a:gd name="connsiteY164" fmla="*/ 327100 h 490803"/>
              <a:gd name="connsiteX165" fmla="*/ 20305 w 482141"/>
              <a:gd name="connsiteY165" fmla="*/ 336498 h 490803"/>
              <a:gd name="connsiteX166" fmla="*/ 18654 w 482141"/>
              <a:gd name="connsiteY166" fmla="*/ 336625 h 490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Lst>
            <a:rect l="l" t="t" r="r" b="b"/>
            <a:pathLst>
              <a:path w="482141" h="490803">
                <a:moveTo>
                  <a:pt x="217854" y="481913"/>
                </a:moveTo>
                <a:cubicBezTo>
                  <a:pt x="220584" y="477849"/>
                  <a:pt x="224902" y="469023"/>
                  <a:pt x="230490" y="438606"/>
                </a:cubicBezTo>
                <a:cubicBezTo>
                  <a:pt x="231252" y="434288"/>
                  <a:pt x="228394" y="430224"/>
                  <a:pt x="224076" y="429399"/>
                </a:cubicBezTo>
                <a:cubicBezTo>
                  <a:pt x="219758" y="428573"/>
                  <a:pt x="215694" y="431494"/>
                  <a:pt x="214869" y="435749"/>
                </a:cubicBezTo>
                <a:cubicBezTo>
                  <a:pt x="209853" y="463308"/>
                  <a:pt x="206105" y="470928"/>
                  <a:pt x="204772" y="472960"/>
                </a:cubicBezTo>
                <a:cubicBezTo>
                  <a:pt x="202296" y="476579"/>
                  <a:pt x="203248" y="481532"/>
                  <a:pt x="206868" y="483945"/>
                </a:cubicBezTo>
                <a:cubicBezTo>
                  <a:pt x="208201" y="484834"/>
                  <a:pt x="209789" y="485279"/>
                  <a:pt x="211313" y="485279"/>
                </a:cubicBezTo>
                <a:cubicBezTo>
                  <a:pt x="213853" y="485279"/>
                  <a:pt x="216330" y="484072"/>
                  <a:pt x="217854" y="481850"/>
                </a:cubicBezTo>
                <a:moveTo>
                  <a:pt x="240332" y="417715"/>
                </a:moveTo>
                <a:cubicBezTo>
                  <a:pt x="263002" y="351103"/>
                  <a:pt x="263828" y="289699"/>
                  <a:pt x="242745" y="235279"/>
                </a:cubicBezTo>
                <a:cubicBezTo>
                  <a:pt x="241158" y="231215"/>
                  <a:pt x="236586" y="229183"/>
                  <a:pt x="232522" y="230707"/>
                </a:cubicBezTo>
                <a:cubicBezTo>
                  <a:pt x="228458" y="232295"/>
                  <a:pt x="226426" y="236867"/>
                  <a:pt x="228013" y="240931"/>
                </a:cubicBezTo>
                <a:cubicBezTo>
                  <a:pt x="247698" y="291794"/>
                  <a:pt x="246873" y="349516"/>
                  <a:pt x="225410" y="412571"/>
                </a:cubicBezTo>
                <a:cubicBezTo>
                  <a:pt x="224013" y="416699"/>
                  <a:pt x="226235" y="421207"/>
                  <a:pt x="230363" y="422604"/>
                </a:cubicBezTo>
                <a:cubicBezTo>
                  <a:pt x="231252" y="422922"/>
                  <a:pt x="232078" y="423049"/>
                  <a:pt x="232903" y="423049"/>
                </a:cubicBezTo>
                <a:cubicBezTo>
                  <a:pt x="236142" y="423049"/>
                  <a:pt x="239253" y="420953"/>
                  <a:pt x="240332" y="417715"/>
                </a:cubicBezTo>
                <a:moveTo>
                  <a:pt x="258747" y="488708"/>
                </a:moveTo>
                <a:cubicBezTo>
                  <a:pt x="267447" y="480707"/>
                  <a:pt x="279830" y="459244"/>
                  <a:pt x="287640" y="365010"/>
                </a:cubicBezTo>
                <a:cubicBezTo>
                  <a:pt x="287957" y="360692"/>
                  <a:pt x="284719" y="356818"/>
                  <a:pt x="280401" y="356437"/>
                </a:cubicBezTo>
                <a:cubicBezTo>
                  <a:pt x="276019" y="356120"/>
                  <a:pt x="272209" y="359358"/>
                  <a:pt x="271829" y="363676"/>
                </a:cubicBezTo>
                <a:cubicBezTo>
                  <a:pt x="264717" y="449782"/>
                  <a:pt x="253858" y="471626"/>
                  <a:pt x="248016" y="477024"/>
                </a:cubicBezTo>
                <a:cubicBezTo>
                  <a:pt x="244778" y="479945"/>
                  <a:pt x="244587" y="485025"/>
                  <a:pt x="247508" y="488263"/>
                </a:cubicBezTo>
                <a:cubicBezTo>
                  <a:pt x="249032" y="489978"/>
                  <a:pt x="251191" y="490803"/>
                  <a:pt x="253350" y="490803"/>
                </a:cubicBezTo>
                <a:cubicBezTo>
                  <a:pt x="255255" y="490803"/>
                  <a:pt x="257160" y="490105"/>
                  <a:pt x="258684" y="488708"/>
                </a:cubicBezTo>
                <a:moveTo>
                  <a:pt x="176070" y="474547"/>
                </a:moveTo>
                <a:cubicBezTo>
                  <a:pt x="204010" y="416508"/>
                  <a:pt x="218171" y="369074"/>
                  <a:pt x="218171" y="333768"/>
                </a:cubicBezTo>
                <a:cubicBezTo>
                  <a:pt x="218171" y="318274"/>
                  <a:pt x="215948" y="301954"/>
                  <a:pt x="213790" y="286143"/>
                </a:cubicBezTo>
                <a:cubicBezTo>
                  <a:pt x="208011" y="244423"/>
                  <a:pt x="206105" y="218579"/>
                  <a:pt x="226807" y="211086"/>
                </a:cubicBezTo>
                <a:cubicBezTo>
                  <a:pt x="234236" y="208673"/>
                  <a:pt x="245158" y="207403"/>
                  <a:pt x="255065" y="215150"/>
                </a:cubicBezTo>
                <a:cubicBezTo>
                  <a:pt x="268781" y="225945"/>
                  <a:pt x="283767" y="256425"/>
                  <a:pt x="276972" y="340181"/>
                </a:cubicBezTo>
                <a:cubicBezTo>
                  <a:pt x="276655" y="344563"/>
                  <a:pt x="279893" y="348373"/>
                  <a:pt x="284211" y="348754"/>
                </a:cubicBezTo>
                <a:cubicBezTo>
                  <a:pt x="288593" y="349071"/>
                  <a:pt x="292403" y="345833"/>
                  <a:pt x="292783" y="341515"/>
                </a:cubicBezTo>
                <a:cubicBezTo>
                  <a:pt x="298689" y="268680"/>
                  <a:pt x="289291" y="222008"/>
                  <a:pt x="264843" y="202767"/>
                </a:cubicBezTo>
                <a:cubicBezTo>
                  <a:pt x="248651" y="190004"/>
                  <a:pt x="230998" y="193115"/>
                  <a:pt x="221663" y="196163"/>
                </a:cubicBezTo>
                <a:cubicBezTo>
                  <a:pt x="187183" y="208609"/>
                  <a:pt x="192707" y="249122"/>
                  <a:pt x="198105" y="288302"/>
                </a:cubicBezTo>
                <a:cubicBezTo>
                  <a:pt x="200200" y="303542"/>
                  <a:pt x="202359" y="319353"/>
                  <a:pt x="202359" y="333768"/>
                </a:cubicBezTo>
                <a:cubicBezTo>
                  <a:pt x="202359" y="366724"/>
                  <a:pt x="188707" y="411746"/>
                  <a:pt x="161783" y="467626"/>
                </a:cubicBezTo>
                <a:cubicBezTo>
                  <a:pt x="159878" y="471563"/>
                  <a:pt x="161529" y="476262"/>
                  <a:pt x="165530" y="478230"/>
                </a:cubicBezTo>
                <a:cubicBezTo>
                  <a:pt x="166609" y="478738"/>
                  <a:pt x="167816" y="478992"/>
                  <a:pt x="168958" y="478992"/>
                </a:cubicBezTo>
                <a:cubicBezTo>
                  <a:pt x="171880" y="478992"/>
                  <a:pt x="174737" y="477278"/>
                  <a:pt x="176070" y="474484"/>
                </a:cubicBezTo>
                <a:moveTo>
                  <a:pt x="298054" y="484580"/>
                </a:moveTo>
                <a:cubicBezTo>
                  <a:pt x="313548" y="465530"/>
                  <a:pt x="339964" y="359485"/>
                  <a:pt x="333868" y="280872"/>
                </a:cubicBezTo>
                <a:cubicBezTo>
                  <a:pt x="325486" y="221944"/>
                  <a:pt x="307516" y="185305"/>
                  <a:pt x="278877" y="168795"/>
                </a:cubicBezTo>
                <a:cubicBezTo>
                  <a:pt x="256588" y="155968"/>
                  <a:pt x="228521" y="156222"/>
                  <a:pt x="195311" y="169620"/>
                </a:cubicBezTo>
                <a:cubicBezTo>
                  <a:pt x="191247" y="171271"/>
                  <a:pt x="189279" y="175843"/>
                  <a:pt x="190930" y="179907"/>
                </a:cubicBezTo>
                <a:cubicBezTo>
                  <a:pt x="192581" y="183971"/>
                  <a:pt x="197153" y="185876"/>
                  <a:pt x="201217" y="184289"/>
                </a:cubicBezTo>
                <a:cubicBezTo>
                  <a:pt x="229665" y="172795"/>
                  <a:pt x="253159" y="172224"/>
                  <a:pt x="270940" y="182447"/>
                </a:cubicBezTo>
                <a:cubicBezTo>
                  <a:pt x="294816" y="196227"/>
                  <a:pt x="310691" y="230072"/>
                  <a:pt x="318120" y="282587"/>
                </a:cubicBezTo>
                <a:cubicBezTo>
                  <a:pt x="324025" y="358469"/>
                  <a:pt x="297609" y="460069"/>
                  <a:pt x="285798" y="474547"/>
                </a:cubicBezTo>
                <a:cubicBezTo>
                  <a:pt x="283068" y="477913"/>
                  <a:pt x="283512" y="482929"/>
                  <a:pt x="286942" y="485723"/>
                </a:cubicBezTo>
                <a:cubicBezTo>
                  <a:pt x="288402" y="486930"/>
                  <a:pt x="290180" y="487501"/>
                  <a:pt x="291894" y="487501"/>
                </a:cubicBezTo>
                <a:cubicBezTo>
                  <a:pt x="294181" y="487501"/>
                  <a:pt x="296467" y="486549"/>
                  <a:pt x="298054" y="484580"/>
                </a:cubicBezTo>
                <a:moveTo>
                  <a:pt x="140701" y="457656"/>
                </a:moveTo>
                <a:cubicBezTo>
                  <a:pt x="165403" y="402221"/>
                  <a:pt x="175817" y="351040"/>
                  <a:pt x="171689" y="305637"/>
                </a:cubicBezTo>
                <a:cubicBezTo>
                  <a:pt x="170991" y="297636"/>
                  <a:pt x="170165" y="290016"/>
                  <a:pt x="169467" y="282904"/>
                </a:cubicBezTo>
                <a:cubicBezTo>
                  <a:pt x="164132" y="229628"/>
                  <a:pt x="162672" y="207530"/>
                  <a:pt x="180705" y="197624"/>
                </a:cubicBezTo>
                <a:cubicBezTo>
                  <a:pt x="184516" y="195528"/>
                  <a:pt x="185913" y="190702"/>
                  <a:pt x="183818" y="186829"/>
                </a:cubicBezTo>
                <a:cubicBezTo>
                  <a:pt x="181722" y="183019"/>
                  <a:pt x="176896" y="181622"/>
                  <a:pt x="173022" y="183717"/>
                </a:cubicBezTo>
                <a:cubicBezTo>
                  <a:pt x="145146" y="199148"/>
                  <a:pt x="148321" y="231215"/>
                  <a:pt x="153718" y="284428"/>
                </a:cubicBezTo>
                <a:cubicBezTo>
                  <a:pt x="154417" y="291540"/>
                  <a:pt x="155179" y="299033"/>
                  <a:pt x="155941" y="307034"/>
                </a:cubicBezTo>
                <a:cubicBezTo>
                  <a:pt x="159878" y="349706"/>
                  <a:pt x="149908" y="398157"/>
                  <a:pt x="126286" y="451116"/>
                </a:cubicBezTo>
                <a:cubicBezTo>
                  <a:pt x="124508" y="455116"/>
                  <a:pt x="126286" y="459815"/>
                  <a:pt x="130287" y="461530"/>
                </a:cubicBezTo>
                <a:cubicBezTo>
                  <a:pt x="131367" y="462038"/>
                  <a:pt x="132382" y="462228"/>
                  <a:pt x="133525" y="462228"/>
                </a:cubicBezTo>
                <a:cubicBezTo>
                  <a:pt x="136510" y="462355"/>
                  <a:pt x="139430" y="460577"/>
                  <a:pt x="140701" y="457656"/>
                </a:cubicBezTo>
                <a:moveTo>
                  <a:pt x="348282" y="455180"/>
                </a:moveTo>
                <a:cubicBezTo>
                  <a:pt x="378635" y="362089"/>
                  <a:pt x="381048" y="277507"/>
                  <a:pt x="355268" y="203720"/>
                </a:cubicBezTo>
                <a:cubicBezTo>
                  <a:pt x="353807" y="199592"/>
                  <a:pt x="349298" y="197370"/>
                  <a:pt x="345171" y="198830"/>
                </a:cubicBezTo>
                <a:cubicBezTo>
                  <a:pt x="341043" y="200291"/>
                  <a:pt x="338821" y="204736"/>
                  <a:pt x="340281" y="208927"/>
                </a:cubicBezTo>
                <a:cubicBezTo>
                  <a:pt x="364856" y="279412"/>
                  <a:pt x="362506" y="360565"/>
                  <a:pt x="333169" y="450290"/>
                </a:cubicBezTo>
                <a:cubicBezTo>
                  <a:pt x="331836" y="454418"/>
                  <a:pt x="334122" y="458926"/>
                  <a:pt x="338249" y="460323"/>
                </a:cubicBezTo>
                <a:cubicBezTo>
                  <a:pt x="339075" y="460641"/>
                  <a:pt x="339900" y="460704"/>
                  <a:pt x="340726" y="460704"/>
                </a:cubicBezTo>
                <a:cubicBezTo>
                  <a:pt x="344092" y="460704"/>
                  <a:pt x="347140" y="458545"/>
                  <a:pt x="348282" y="455180"/>
                </a:cubicBezTo>
                <a:moveTo>
                  <a:pt x="134415" y="349008"/>
                </a:moveTo>
                <a:cubicBezTo>
                  <a:pt x="141590" y="321385"/>
                  <a:pt x="141654" y="290778"/>
                  <a:pt x="134542" y="258012"/>
                </a:cubicBezTo>
                <a:cubicBezTo>
                  <a:pt x="134415" y="257504"/>
                  <a:pt x="134287" y="257123"/>
                  <a:pt x="134097" y="256679"/>
                </a:cubicBezTo>
                <a:cubicBezTo>
                  <a:pt x="127493" y="240867"/>
                  <a:pt x="128445" y="208165"/>
                  <a:pt x="141654" y="180923"/>
                </a:cubicBezTo>
                <a:cubicBezTo>
                  <a:pt x="148955" y="165810"/>
                  <a:pt x="162926" y="146316"/>
                  <a:pt x="188326" y="139204"/>
                </a:cubicBezTo>
                <a:cubicBezTo>
                  <a:pt x="252207" y="121170"/>
                  <a:pt x="295958" y="134314"/>
                  <a:pt x="325867" y="180542"/>
                </a:cubicBezTo>
                <a:cubicBezTo>
                  <a:pt x="328217" y="184225"/>
                  <a:pt x="333169" y="185241"/>
                  <a:pt x="336853" y="182828"/>
                </a:cubicBezTo>
                <a:cubicBezTo>
                  <a:pt x="340535" y="180479"/>
                  <a:pt x="341551" y="175526"/>
                  <a:pt x="339138" y="171843"/>
                </a:cubicBezTo>
                <a:cubicBezTo>
                  <a:pt x="305293" y="119709"/>
                  <a:pt x="254620" y="104025"/>
                  <a:pt x="184008" y="123900"/>
                </a:cubicBezTo>
                <a:cubicBezTo>
                  <a:pt x="159433" y="130822"/>
                  <a:pt x="139812" y="148157"/>
                  <a:pt x="127366" y="174002"/>
                </a:cubicBezTo>
                <a:cubicBezTo>
                  <a:pt x="111935" y="206069"/>
                  <a:pt x="111618" y="243090"/>
                  <a:pt x="119174" y="262076"/>
                </a:cubicBezTo>
                <a:cubicBezTo>
                  <a:pt x="125651" y="292112"/>
                  <a:pt x="125651" y="320052"/>
                  <a:pt x="119047" y="345007"/>
                </a:cubicBezTo>
                <a:cubicBezTo>
                  <a:pt x="117905" y="349262"/>
                  <a:pt x="120508" y="353580"/>
                  <a:pt x="124699" y="354659"/>
                </a:cubicBezTo>
                <a:cubicBezTo>
                  <a:pt x="125397" y="354850"/>
                  <a:pt x="126032" y="354913"/>
                  <a:pt x="126668" y="354913"/>
                </a:cubicBezTo>
                <a:cubicBezTo>
                  <a:pt x="130223" y="355040"/>
                  <a:pt x="133398" y="352627"/>
                  <a:pt x="134351" y="349071"/>
                </a:cubicBezTo>
                <a:moveTo>
                  <a:pt x="104443" y="441908"/>
                </a:moveTo>
                <a:cubicBezTo>
                  <a:pt x="120953" y="419747"/>
                  <a:pt x="129334" y="397014"/>
                  <a:pt x="129334" y="374471"/>
                </a:cubicBezTo>
                <a:cubicBezTo>
                  <a:pt x="129334" y="370090"/>
                  <a:pt x="125779" y="366534"/>
                  <a:pt x="121397" y="366534"/>
                </a:cubicBezTo>
                <a:cubicBezTo>
                  <a:pt x="117016" y="366534"/>
                  <a:pt x="113459" y="370090"/>
                  <a:pt x="113459" y="374471"/>
                </a:cubicBezTo>
                <a:cubicBezTo>
                  <a:pt x="113459" y="393521"/>
                  <a:pt x="106157" y="413016"/>
                  <a:pt x="91743" y="432447"/>
                </a:cubicBezTo>
                <a:cubicBezTo>
                  <a:pt x="89139" y="436003"/>
                  <a:pt x="89837" y="440892"/>
                  <a:pt x="93393" y="443496"/>
                </a:cubicBezTo>
                <a:cubicBezTo>
                  <a:pt x="94791" y="444575"/>
                  <a:pt x="96505" y="445020"/>
                  <a:pt x="98093" y="445020"/>
                </a:cubicBezTo>
                <a:cubicBezTo>
                  <a:pt x="100506" y="445147"/>
                  <a:pt x="102855" y="444004"/>
                  <a:pt x="104443" y="441908"/>
                </a:cubicBezTo>
                <a:moveTo>
                  <a:pt x="399527" y="419937"/>
                </a:moveTo>
                <a:cubicBezTo>
                  <a:pt x="427404" y="255726"/>
                  <a:pt x="398447" y="148094"/>
                  <a:pt x="313421" y="99961"/>
                </a:cubicBezTo>
                <a:cubicBezTo>
                  <a:pt x="309611" y="97865"/>
                  <a:pt x="304785" y="99135"/>
                  <a:pt x="302626" y="102945"/>
                </a:cubicBezTo>
                <a:cubicBezTo>
                  <a:pt x="300467" y="106755"/>
                  <a:pt x="301800" y="111581"/>
                  <a:pt x="305610" y="113740"/>
                </a:cubicBezTo>
                <a:cubicBezTo>
                  <a:pt x="384223" y="158254"/>
                  <a:pt x="410576" y="260425"/>
                  <a:pt x="383906" y="417334"/>
                </a:cubicBezTo>
                <a:cubicBezTo>
                  <a:pt x="383207" y="421652"/>
                  <a:pt x="386065" y="425716"/>
                  <a:pt x="390383" y="426478"/>
                </a:cubicBezTo>
                <a:cubicBezTo>
                  <a:pt x="390828" y="426478"/>
                  <a:pt x="391272" y="426605"/>
                  <a:pt x="391717" y="426605"/>
                </a:cubicBezTo>
                <a:cubicBezTo>
                  <a:pt x="395463" y="426605"/>
                  <a:pt x="398892" y="423874"/>
                  <a:pt x="399463" y="420064"/>
                </a:cubicBezTo>
                <a:moveTo>
                  <a:pt x="72755" y="415492"/>
                </a:moveTo>
                <a:cubicBezTo>
                  <a:pt x="94663" y="389775"/>
                  <a:pt x="102156" y="347166"/>
                  <a:pt x="95044" y="289064"/>
                </a:cubicBezTo>
                <a:cubicBezTo>
                  <a:pt x="90155" y="249059"/>
                  <a:pt x="88630" y="175526"/>
                  <a:pt x="132891" y="132092"/>
                </a:cubicBezTo>
                <a:cubicBezTo>
                  <a:pt x="163117" y="102501"/>
                  <a:pt x="210297" y="91960"/>
                  <a:pt x="272908" y="100850"/>
                </a:cubicBezTo>
                <a:cubicBezTo>
                  <a:pt x="277226" y="101485"/>
                  <a:pt x="281290" y="98437"/>
                  <a:pt x="281861" y="94119"/>
                </a:cubicBezTo>
                <a:cubicBezTo>
                  <a:pt x="282496" y="89801"/>
                  <a:pt x="279448" y="85737"/>
                  <a:pt x="275131" y="85165"/>
                </a:cubicBezTo>
                <a:cubicBezTo>
                  <a:pt x="207249" y="75577"/>
                  <a:pt x="155687" y="87515"/>
                  <a:pt x="121778" y="120789"/>
                </a:cubicBezTo>
                <a:cubicBezTo>
                  <a:pt x="72629" y="168922"/>
                  <a:pt x="74090" y="248043"/>
                  <a:pt x="79296" y="290969"/>
                </a:cubicBezTo>
                <a:cubicBezTo>
                  <a:pt x="85837" y="344563"/>
                  <a:pt x="79550" y="382980"/>
                  <a:pt x="60628" y="405269"/>
                </a:cubicBezTo>
                <a:cubicBezTo>
                  <a:pt x="57770" y="408571"/>
                  <a:pt x="58215" y="413587"/>
                  <a:pt x="61580" y="416445"/>
                </a:cubicBezTo>
                <a:cubicBezTo>
                  <a:pt x="63104" y="417715"/>
                  <a:pt x="64882" y="418350"/>
                  <a:pt x="66723" y="418350"/>
                </a:cubicBezTo>
                <a:cubicBezTo>
                  <a:pt x="68946" y="418350"/>
                  <a:pt x="71232" y="417397"/>
                  <a:pt x="72755" y="415619"/>
                </a:cubicBezTo>
                <a:moveTo>
                  <a:pt x="443279" y="368693"/>
                </a:moveTo>
                <a:cubicBezTo>
                  <a:pt x="455470" y="321766"/>
                  <a:pt x="450454" y="304177"/>
                  <a:pt x="449882" y="302335"/>
                </a:cubicBezTo>
                <a:cubicBezTo>
                  <a:pt x="448549" y="298208"/>
                  <a:pt x="444168" y="296112"/>
                  <a:pt x="440104" y="297319"/>
                </a:cubicBezTo>
                <a:cubicBezTo>
                  <a:pt x="435976" y="298589"/>
                  <a:pt x="433690" y="302970"/>
                  <a:pt x="434833" y="307098"/>
                </a:cubicBezTo>
                <a:cubicBezTo>
                  <a:pt x="434833" y="307225"/>
                  <a:pt x="438960" y="322655"/>
                  <a:pt x="428038" y="364756"/>
                </a:cubicBezTo>
                <a:cubicBezTo>
                  <a:pt x="426895" y="369010"/>
                  <a:pt x="429499" y="373328"/>
                  <a:pt x="433690" y="374408"/>
                </a:cubicBezTo>
                <a:cubicBezTo>
                  <a:pt x="434388" y="374598"/>
                  <a:pt x="435023" y="374662"/>
                  <a:pt x="435658" y="374662"/>
                </a:cubicBezTo>
                <a:cubicBezTo>
                  <a:pt x="439151" y="374662"/>
                  <a:pt x="442326" y="372312"/>
                  <a:pt x="443279" y="368756"/>
                </a:cubicBezTo>
                <a:moveTo>
                  <a:pt x="450073" y="287667"/>
                </a:moveTo>
                <a:cubicBezTo>
                  <a:pt x="458201" y="196544"/>
                  <a:pt x="419530" y="139902"/>
                  <a:pt x="395717" y="114248"/>
                </a:cubicBezTo>
                <a:cubicBezTo>
                  <a:pt x="325676" y="38302"/>
                  <a:pt x="244587" y="20967"/>
                  <a:pt x="154734" y="62877"/>
                </a:cubicBezTo>
                <a:cubicBezTo>
                  <a:pt x="150797" y="64718"/>
                  <a:pt x="149019" y="69417"/>
                  <a:pt x="150924" y="73418"/>
                </a:cubicBezTo>
                <a:cubicBezTo>
                  <a:pt x="152766" y="77355"/>
                  <a:pt x="157529" y="79069"/>
                  <a:pt x="161466" y="77228"/>
                </a:cubicBezTo>
                <a:cubicBezTo>
                  <a:pt x="245540" y="38112"/>
                  <a:pt x="318374" y="53733"/>
                  <a:pt x="384160" y="125043"/>
                </a:cubicBezTo>
                <a:cubicBezTo>
                  <a:pt x="406068" y="148792"/>
                  <a:pt x="441881" y="201307"/>
                  <a:pt x="434325" y="286270"/>
                </a:cubicBezTo>
                <a:cubicBezTo>
                  <a:pt x="433944" y="290588"/>
                  <a:pt x="437182" y="294461"/>
                  <a:pt x="441500" y="294842"/>
                </a:cubicBezTo>
                <a:cubicBezTo>
                  <a:pt x="441755" y="294842"/>
                  <a:pt x="442008" y="294842"/>
                  <a:pt x="442199" y="294842"/>
                </a:cubicBezTo>
                <a:cubicBezTo>
                  <a:pt x="446199" y="294842"/>
                  <a:pt x="449692" y="291731"/>
                  <a:pt x="450073" y="287603"/>
                </a:cubicBezTo>
                <a:moveTo>
                  <a:pt x="52372" y="387171"/>
                </a:moveTo>
                <a:cubicBezTo>
                  <a:pt x="63294" y="359549"/>
                  <a:pt x="63421" y="323925"/>
                  <a:pt x="52690" y="281444"/>
                </a:cubicBezTo>
                <a:cubicBezTo>
                  <a:pt x="38339" y="224738"/>
                  <a:pt x="66914" y="136727"/>
                  <a:pt x="139368" y="87705"/>
                </a:cubicBezTo>
                <a:cubicBezTo>
                  <a:pt x="142987" y="85229"/>
                  <a:pt x="143940" y="80339"/>
                  <a:pt x="141463" y="76720"/>
                </a:cubicBezTo>
                <a:cubicBezTo>
                  <a:pt x="138986" y="73100"/>
                  <a:pt x="134097" y="72148"/>
                  <a:pt x="130478" y="74624"/>
                </a:cubicBezTo>
                <a:cubicBezTo>
                  <a:pt x="52245" y="127583"/>
                  <a:pt x="21638" y="223341"/>
                  <a:pt x="37259" y="285381"/>
                </a:cubicBezTo>
                <a:cubicBezTo>
                  <a:pt x="47166" y="324624"/>
                  <a:pt x="47229" y="356945"/>
                  <a:pt x="37577" y="381456"/>
                </a:cubicBezTo>
                <a:cubicBezTo>
                  <a:pt x="35990" y="385520"/>
                  <a:pt x="37958" y="390092"/>
                  <a:pt x="42022" y="391743"/>
                </a:cubicBezTo>
                <a:cubicBezTo>
                  <a:pt x="42974" y="392124"/>
                  <a:pt x="43927" y="392315"/>
                  <a:pt x="44943" y="392315"/>
                </a:cubicBezTo>
                <a:cubicBezTo>
                  <a:pt x="48118" y="392315"/>
                  <a:pt x="51103" y="390346"/>
                  <a:pt x="52309" y="387235"/>
                </a:cubicBezTo>
                <a:moveTo>
                  <a:pt x="474393" y="254266"/>
                </a:moveTo>
                <a:cubicBezTo>
                  <a:pt x="478711" y="254139"/>
                  <a:pt x="482204" y="250519"/>
                  <a:pt x="482141" y="246138"/>
                </a:cubicBezTo>
                <a:cubicBezTo>
                  <a:pt x="478775" y="107200"/>
                  <a:pt x="408607" y="24650"/>
                  <a:pt x="273543" y="583"/>
                </a:cubicBezTo>
                <a:cubicBezTo>
                  <a:pt x="269225" y="-242"/>
                  <a:pt x="265161" y="2679"/>
                  <a:pt x="264335" y="6997"/>
                </a:cubicBezTo>
                <a:cubicBezTo>
                  <a:pt x="263573" y="11315"/>
                  <a:pt x="266431" y="15379"/>
                  <a:pt x="270749" y="16204"/>
                </a:cubicBezTo>
                <a:cubicBezTo>
                  <a:pt x="399146" y="39064"/>
                  <a:pt x="463091" y="114375"/>
                  <a:pt x="466266" y="246519"/>
                </a:cubicBezTo>
                <a:cubicBezTo>
                  <a:pt x="466393" y="250837"/>
                  <a:pt x="469885" y="254266"/>
                  <a:pt x="474203" y="254266"/>
                </a:cubicBezTo>
                <a:lnTo>
                  <a:pt x="474393" y="254266"/>
                </a:lnTo>
                <a:close/>
                <a:moveTo>
                  <a:pt x="34466" y="147840"/>
                </a:moveTo>
                <a:cubicBezTo>
                  <a:pt x="81138" y="56781"/>
                  <a:pt x="150226" y="13537"/>
                  <a:pt x="245476" y="15950"/>
                </a:cubicBezTo>
                <a:cubicBezTo>
                  <a:pt x="250048" y="16077"/>
                  <a:pt x="253477" y="12585"/>
                  <a:pt x="253604" y="8203"/>
                </a:cubicBezTo>
                <a:cubicBezTo>
                  <a:pt x="253730" y="3822"/>
                  <a:pt x="250302" y="202"/>
                  <a:pt x="245857" y="75"/>
                </a:cubicBezTo>
                <a:cubicBezTo>
                  <a:pt x="145209" y="-2147"/>
                  <a:pt x="69391" y="44970"/>
                  <a:pt x="20368" y="140601"/>
                </a:cubicBezTo>
                <a:cubicBezTo>
                  <a:pt x="18400" y="144474"/>
                  <a:pt x="19860" y="149237"/>
                  <a:pt x="23797" y="151269"/>
                </a:cubicBezTo>
                <a:cubicBezTo>
                  <a:pt x="24941" y="151840"/>
                  <a:pt x="26147" y="152158"/>
                  <a:pt x="27417" y="152158"/>
                </a:cubicBezTo>
                <a:cubicBezTo>
                  <a:pt x="30274" y="152158"/>
                  <a:pt x="33068" y="150634"/>
                  <a:pt x="34466" y="147840"/>
                </a:cubicBezTo>
                <a:moveTo>
                  <a:pt x="18654" y="336625"/>
                </a:moveTo>
                <a:cubicBezTo>
                  <a:pt x="14971" y="336625"/>
                  <a:pt x="11732" y="334085"/>
                  <a:pt x="10907" y="330339"/>
                </a:cubicBezTo>
                <a:cubicBezTo>
                  <a:pt x="-3762" y="260552"/>
                  <a:pt x="-3634" y="206133"/>
                  <a:pt x="11288" y="168604"/>
                </a:cubicBezTo>
                <a:cubicBezTo>
                  <a:pt x="12875" y="164540"/>
                  <a:pt x="17447" y="162572"/>
                  <a:pt x="21575" y="164159"/>
                </a:cubicBezTo>
                <a:cubicBezTo>
                  <a:pt x="25639" y="165747"/>
                  <a:pt x="27607" y="170382"/>
                  <a:pt x="26020" y="174446"/>
                </a:cubicBezTo>
                <a:cubicBezTo>
                  <a:pt x="12241" y="209054"/>
                  <a:pt x="12430" y="260425"/>
                  <a:pt x="26401" y="327100"/>
                </a:cubicBezTo>
                <a:cubicBezTo>
                  <a:pt x="27354" y="331418"/>
                  <a:pt x="24559" y="335609"/>
                  <a:pt x="20305" y="336498"/>
                </a:cubicBezTo>
                <a:cubicBezTo>
                  <a:pt x="19797" y="336625"/>
                  <a:pt x="19162" y="336625"/>
                  <a:pt x="18654" y="336625"/>
                </a:cubicBezTo>
              </a:path>
            </a:pathLst>
          </a:custGeom>
          <a:solidFill>
            <a:srgbClr val="003057"/>
          </a:solidFill>
          <a:ln w="6350" cap="flat">
            <a:noFill/>
            <a:prstDash val="solid"/>
            <a:miter/>
          </a:ln>
        </p:spPr>
        <p:txBody>
          <a:bodyPr rtlCol="0" anchor="ctr"/>
          <a:lstStyle/>
          <a:p>
            <a:endParaRPr lang="en-GB"/>
          </a:p>
        </p:txBody>
      </p:sp>
      <p:sp>
        <p:nvSpPr>
          <p:cNvPr id="124" name="Figura a mano libera: forma 123">
            <a:extLst>
              <a:ext uri="{FF2B5EF4-FFF2-40B4-BE49-F238E27FC236}">
                <a16:creationId xmlns:a16="http://schemas.microsoft.com/office/drawing/2014/main" id="{F1A988D9-7E84-53FC-3A8E-8214B8D5585F}"/>
              </a:ext>
            </a:extLst>
          </p:cNvPr>
          <p:cNvSpPr/>
          <p:nvPr/>
        </p:nvSpPr>
        <p:spPr>
          <a:xfrm>
            <a:off x="9494632" y="1983742"/>
            <a:ext cx="432000" cy="432000"/>
          </a:xfrm>
          <a:custGeom>
            <a:avLst/>
            <a:gdLst>
              <a:gd name="connsiteX0" fmla="*/ 217854 w 482141"/>
              <a:gd name="connsiteY0" fmla="*/ 481913 h 490803"/>
              <a:gd name="connsiteX1" fmla="*/ 230490 w 482141"/>
              <a:gd name="connsiteY1" fmla="*/ 438606 h 490803"/>
              <a:gd name="connsiteX2" fmla="*/ 224076 w 482141"/>
              <a:gd name="connsiteY2" fmla="*/ 429399 h 490803"/>
              <a:gd name="connsiteX3" fmla="*/ 214869 w 482141"/>
              <a:gd name="connsiteY3" fmla="*/ 435749 h 490803"/>
              <a:gd name="connsiteX4" fmla="*/ 204772 w 482141"/>
              <a:gd name="connsiteY4" fmla="*/ 472960 h 490803"/>
              <a:gd name="connsiteX5" fmla="*/ 206868 w 482141"/>
              <a:gd name="connsiteY5" fmla="*/ 483945 h 490803"/>
              <a:gd name="connsiteX6" fmla="*/ 211313 w 482141"/>
              <a:gd name="connsiteY6" fmla="*/ 485279 h 490803"/>
              <a:gd name="connsiteX7" fmla="*/ 217854 w 482141"/>
              <a:gd name="connsiteY7" fmla="*/ 481850 h 490803"/>
              <a:gd name="connsiteX8" fmla="*/ 240332 w 482141"/>
              <a:gd name="connsiteY8" fmla="*/ 417715 h 490803"/>
              <a:gd name="connsiteX9" fmla="*/ 242745 w 482141"/>
              <a:gd name="connsiteY9" fmla="*/ 235279 h 490803"/>
              <a:gd name="connsiteX10" fmla="*/ 232522 w 482141"/>
              <a:gd name="connsiteY10" fmla="*/ 230707 h 490803"/>
              <a:gd name="connsiteX11" fmla="*/ 228013 w 482141"/>
              <a:gd name="connsiteY11" fmla="*/ 240931 h 490803"/>
              <a:gd name="connsiteX12" fmla="*/ 225410 w 482141"/>
              <a:gd name="connsiteY12" fmla="*/ 412571 h 490803"/>
              <a:gd name="connsiteX13" fmla="*/ 230363 w 482141"/>
              <a:gd name="connsiteY13" fmla="*/ 422604 h 490803"/>
              <a:gd name="connsiteX14" fmla="*/ 232903 w 482141"/>
              <a:gd name="connsiteY14" fmla="*/ 423049 h 490803"/>
              <a:gd name="connsiteX15" fmla="*/ 240332 w 482141"/>
              <a:gd name="connsiteY15" fmla="*/ 417715 h 490803"/>
              <a:gd name="connsiteX16" fmla="*/ 258747 w 482141"/>
              <a:gd name="connsiteY16" fmla="*/ 488708 h 490803"/>
              <a:gd name="connsiteX17" fmla="*/ 287640 w 482141"/>
              <a:gd name="connsiteY17" fmla="*/ 365010 h 490803"/>
              <a:gd name="connsiteX18" fmla="*/ 280401 w 482141"/>
              <a:gd name="connsiteY18" fmla="*/ 356437 h 490803"/>
              <a:gd name="connsiteX19" fmla="*/ 271829 w 482141"/>
              <a:gd name="connsiteY19" fmla="*/ 363676 h 490803"/>
              <a:gd name="connsiteX20" fmla="*/ 248016 w 482141"/>
              <a:gd name="connsiteY20" fmla="*/ 477024 h 490803"/>
              <a:gd name="connsiteX21" fmla="*/ 247508 w 482141"/>
              <a:gd name="connsiteY21" fmla="*/ 488263 h 490803"/>
              <a:gd name="connsiteX22" fmla="*/ 253350 w 482141"/>
              <a:gd name="connsiteY22" fmla="*/ 490803 h 490803"/>
              <a:gd name="connsiteX23" fmla="*/ 258684 w 482141"/>
              <a:gd name="connsiteY23" fmla="*/ 488708 h 490803"/>
              <a:gd name="connsiteX24" fmla="*/ 176070 w 482141"/>
              <a:gd name="connsiteY24" fmla="*/ 474547 h 490803"/>
              <a:gd name="connsiteX25" fmla="*/ 218171 w 482141"/>
              <a:gd name="connsiteY25" fmla="*/ 333768 h 490803"/>
              <a:gd name="connsiteX26" fmla="*/ 213790 w 482141"/>
              <a:gd name="connsiteY26" fmla="*/ 286143 h 490803"/>
              <a:gd name="connsiteX27" fmla="*/ 226807 w 482141"/>
              <a:gd name="connsiteY27" fmla="*/ 211086 h 490803"/>
              <a:gd name="connsiteX28" fmla="*/ 255065 w 482141"/>
              <a:gd name="connsiteY28" fmla="*/ 215150 h 490803"/>
              <a:gd name="connsiteX29" fmla="*/ 276972 w 482141"/>
              <a:gd name="connsiteY29" fmla="*/ 340181 h 490803"/>
              <a:gd name="connsiteX30" fmla="*/ 284211 w 482141"/>
              <a:gd name="connsiteY30" fmla="*/ 348754 h 490803"/>
              <a:gd name="connsiteX31" fmla="*/ 292783 w 482141"/>
              <a:gd name="connsiteY31" fmla="*/ 341515 h 490803"/>
              <a:gd name="connsiteX32" fmla="*/ 264843 w 482141"/>
              <a:gd name="connsiteY32" fmla="*/ 202767 h 490803"/>
              <a:gd name="connsiteX33" fmla="*/ 221663 w 482141"/>
              <a:gd name="connsiteY33" fmla="*/ 196163 h 490803"/>
              <a:gd name="connsiteX34" fmla="*/ 198105 w 482141"/>
              <a:gd name="connsiteY34" fmla="*/ 288302 h 490803"/>
              <a:gd name="connsiteX35" fmla="*/ 202359 w 482141"/>
              <a:gd name="connsiteY35" fmla="*/ 333768 h 490803"/>
              <a:gd name="connsiteX36" fmla="*/ 161783 w 482141"/>
              <a:gd name="connsiteY36" fmla="*/ 467626 h 490803"/>
              <a:gd name="connsiteX37" fmla="*/ 165530 w 482141"/>
              <a:gd name="connsiteY37" fmla="*/ 478230 h 490803"/>
              <a:gd name="connsiteX38" fmla="*/ 168958 w 482141"/>
              <a:gd name="connsiteY38" fmla="*/ 478992 h 490803"/>
              <a:gd name="connsiteX39" fmla="*/ 176070 w 482141"/>
              <a:gd name="connsiteY39" fmla="*/ 474484 h 490803"/>
              <a:gd name="connsiteX40" fmla="*/ 298054 w 482141"/>
              <a:gd name="connsiteY40" fmla="*/ 484580 h 490803"/>
              <a:gd name="connsiteX41" fmla="*/ 333868 w 482141"/>
              <a:gd name="connsiteY41" fmla="*/ 280872 h 490803"/>
              <a:gd name="connsiteX42" fmla="*/ 278877 w 482141"/>
              <a:gd name="connsiteY42" fmla="*/ 168795 h 490803"/>
              <a:gd name="connsiteX43" fmla="*/ 195311 w 482141"/>
              <a:gd name="connsiteY43" fmla="*/ 169620 h 490803"/>
              <a:gd name="connsiteX44" fmla="*/ 190930 w 482141"/>
              <a:gd name="connsiteY44" fmla="*/ 179907 h 490803"/>
              <a:gd name="connsiteX45" fmla="*/ 201217 w 482141"/>
              <a:gd name="connsiteY45" fmla="*/ 184289 h 490803"/>
              <a:gd name="connsiteX46" fmla="*/ 270940 w 482141"/>
              <a:gd name="connsiteY46" fmla="*/ 182447 h 490803"/>
              <a:gd name="connsiteX47" fmla="*/ 318120 w 482141"/>
              <a:gd name="connsiteY47" fmla="*/ 282587 h 490803"/>
              <a:gd name="connsiteX48" fmla="*/ 285798 w 482141"/>
              <a:gd name="connsiteY48" fmla="*/ 474547 h 490803"/>
              <a:gd name="connsiteX49" fmla="*/ 286942 w 482141"/>
              <a:gd name="connsiteY49" fmla="*/ 485723 h 490803"/>
              <a:gd name="connsiteX50" fmla="*/ 291894 w 482141"/>
              <a:gd name="connsiteY50" fmla="*/ 487501 h 490803"/>
              <a:gd name="connsiteX51" fmla="*/ 298054 w 482141"/>
              <a:gd name="connsiteY51" fmla="*/ 484580 h 490803"/>
              <a:gd name="connsiteX52" fmla="*/ 140701 w 482141"/>
              <a:gd name="connsiteY52" fmla="*/ 457656 h 490803"/>
              <a:gd name="connsiteX53" fmla="*/ 171689 w 482141"/>
              <a:gd name="connsiteY53" fmla="*/ 305637 h 490803"/>
              <a:gd name="connsiteX54" fmla="*/ 169467 w 482141"/>
              <a:gd name="connsiteY54" fmla="*/ 282904 h 490803"/>
              <a:gd name="connsiteX55" fmla="*/ 180705 w 482141"/>
              <a:gd name="connsiteY55" fmla="*/ 197624 h 490803"/>
              <a:gd name="connsiteX56" fmla="*/ 183818 w 482141"/>
              <a:gd name="connsiteY56" fmla="*/ 186829 h 490803"/>
              <a:gd name="connsiteX57" fmla="*/ 173022 w 482141"/>
              <a:gd name="connsiteY57" fmla="*/ 183717 h 490803"/>
              <a:gd name="connsiteX58" fmla="*/ 153718 w 482141"/>
              <a:gd name="connsiteY58" fmla="*/ 284428 h 490803"/>
              <a:gd name="connsiteX59" fmla="*/ 155941 w 482141"/>
              <a:gd name="connsiteY59" fmla="*/ 307034 h 490803"/>
              <a:gd name="connsiteX60" fmla="*/ 126286 w 482141"/>
              <a:gd name="connsiteY60" fmla="*/ 451116 h 490803"/>
              <a:gd name="connsiteX61" fmla="*/ 130287 w 482141"/>
              <a:gd name="connsiteY61" fmla="*/ 461530 h 490803"/>
              <a:gd name="connsiteX62" fmla="*/ 133525 w 482141"/>
              <a:gd name="connsiteY62" fmla="*/ 462228 h 490803"/>
              <a:gd name="connsiteX63" fmla="*/ 140701 w 482141"/>
              <a:gd name="connsiteY63" fmla="*/ 457656 h 490803"/>
              <a:gd name="connsiteX64" fmla="*/ 348282 w 482141"/>
              <a:gd name="connsiteY64" fmla="*/ 455180 h 490803"/>
              <a:gd name="connsiteX65" fmla="*/ 355268 w 482141"/>
              <a:gd name="connsiteY65" fmla="*/ 203720 h 490803"/>
              <a:gd name="connsiteX66" fmla="*/ 345171 w 482141"/>
              <a:gd name="connsiteY66" fmla="*/ 198830 h 490803"/>
              <a:gd name="connsiteX67" fmla="*/ 340281 w 482141"/>
              <a:gd name="connsiteY67" fmla="*/ 208927 h 490803"/>
              <a:gd name="connsiteX68" fmla="*/ 333169 w 482141"/>
              <a:gd name="connsiteY68" fmla="*/ 450290 h 490803"/>
              <a:gd name="connsiteX69" fmla="*/ 338249 w 482141"/>
              <a:gd name="connsiteY69" fmla="*/ 460323 h 490803"/>
              <a:gd name="connsiteX70" fmla="*/ 340726 w 482141"/>
              <a:gd name="connsiteY70" fmla="*/ 460704 h 490803"/>
              <a:gd name="connsiteX71" fmla="*/ 348282 w 482141"/>
              <a:gd name="connsiteY71" fmla="*/ 455180 h 490803"/>
              <a:gd name="connsiteX72" fmla="*/ 134415 w 482141"/>
              <a:gd name="connsiteY72" fmla="*/ 349008 h 490803"/>
              <a:gd name="connsiteX73" fmla="*/ 134542 w 482141"/>
              <a:gd name="connsiteY73" fmla="*/ 258012 h 490803"/>
              <a:gd name="connsiteX74" fmla="*/ 134097 w 482141"/>
              <a:gd name="connsiteY74" fmla="*/ 256679 h 490803"/>
              <a:gd name="connsiteX75" fmla="*/ 141654 w 482141"/>
              <a:gd name="connsiteY75" fmla="*/ 180923 h 490803"/>
              <a:gd name="connsiteX76" fmla="*/ 188326 w 482141"/>
              <a:gd name="connsiteY76" fmla="*/ 139204 h 490803"/>
              <a:gd name="connsiteX77" fmla="*/ 325867 w 482141"/>
              <a:gd name="connsiteY77" fmla="*/ 180542 h 490803"/>
              <a:gd name="connsiteX78" fmla="*/ 336853 w 482141"/>
              <a:gd name="connsiteY78" fmla="*/ 182828 h 490803"/>
              <a:gd name="connsiteX79" fmla="*/ 339138 w 482141"/>
              <a:gd name="connsiteY79" fmla="*/ 171843 h 490803"/>
              <a:gd name="connsiteX80" fmla="*/ 184008 w 482141"/>
              <a:gd name="connsiteY80" fmla="*/ 123900 h 490803"/>
              <a:gd name="connsiteX81" fmla="*/ 127366 w 482141"/>
              <a:gd name="connsiteY81" fmla="*/ 174002 h 490803"/>
              <a:gd name="connsiteX82" fmla="*/ 119174 w 482141"/>
              <a:gd name="connsiteY82" fmla="*/ 262076 h 490803"/>
              <a:gd name="connsiteX83" fmla="*/ 119047 w 482141"/>
              <a:gd name="connsiteY83" fmla="*/ 345007 h 490803"/>
              <a:gd name="connsiteX84" fmla="*/ 124699 w 482141"/>
              <a:gd name="connsiteY84" fmla="*/ 354659 h 490803"/>
              <a:gd name="connsiteX85" fmla="*/ 126668 w 482141"/>
              <a:gd name="connsiteY85" fmla="*/ 354913 h 490803"/>
              <a:gd name="connsiteX86" fmla="*/ 134351 w 482141"/>
              <a:gd name="connsiteY86" fmla="*/ 349071 h 490803"/>
              <a:gd name="connsiteX87" fmla="*/ 104443 w 482141"/>
              <a:gd name="connsiteY87" fmla="*/ 441908 h 490803"/>
              <a:gd name="connsiteX88" fmla="*/ 129334 w 482141"/>
              <a:gd name="connsiteY88" fmla="*/ 374471 h 490803"/>
              <a:gd name="connsiteX89" fmla="*/ 121397 w 482141"/>
              <a:gd name="connsiteY89" fmla="*/ 366534 h 490803"/>
              <a:gd name="connsiteX90" fmla="*/ 113459 w 482141"/>
              <a:gd name="connsiteY90" fmla="*/ 374471 h 490803"/>
              <a:gd name="connsiteX91" fmla="*/ 91743 w 482141"/>
              <a:gd name="connsiteY91" fmla="*/ 432447 h 490803"/>
              <a:gd name="connsiteX92" fmla="*/ 93393 w 482141"/>
              <a:gd name="connsiteY92" fmla="*/ 443496 h 490803"/>
              <a:gd name="connsiteX93" fmla="*/ 98093 w 482141"/>
              <a:gd name="connsiteY93" fmla="*/ 445020 h 490803"/>
              <a:gd name="connsiteX94" fmla="*/ 104443 w 482141"/>
              <a:gd name="connsiteY94" fmla="*/ 441908 h 490803"/>
              <a:gd name="connsiteX95" fmla="*/ 399527 w 482141"/>
              <a:gd name="connsiteY95" fmla="*/ 419937 h 490803"/>
              <a:gd name="connsiteX96" fmla="*/ 313421 w 482141"/>
              <a:gd name="connsiteY96" fmla="*/ 99961 h 490803"/>
              <a:gd name="connsiteX97" fmla="*/ 302626 w 482141"/>
              <a:gd name="connsiteY97" fmla="*/ 102945 h 490803"/>
              <a:gd name="connsiteX98" fmla="*/ 305610 w 482141"/>
              <a:gd name="connsiteY98" fmla="*/ 113740 h 490803"/>
              <a:gd name="connsiteX99" fmla="*/ 383906 w 482141"/>
              <a:gd name="connsiteY99" fmla="*/ 417334 h 490803"/>
              <a:gd name="connsiteX100" fmla="*/ 390383 w 482141"/>
              <a:gd name="connsiteY100" fmla="*/ 426478 h 490803"/>
              <a:gd name="connsiteX101" fmla="*/ 391717 w 482141"/>
              <a:gd name="connsiteY101" fmla="*/ 426605 h 490803"/>
              <a:gd name="connsiteX102" fmla="*/ 399463 w 482141"/>
              <a:gd name="connsiteY102" fmla="*/ 420064 h 490803"/>
              <a:gd name="connsiteX103" fmla="*/ 72755 w 482141"/>
              <a:gd name="connsiteY103" fmla="*/ 415492 h 490803"/>
              <a:gd name="connsiteX104" fmla="*/ 95044 w 482141"/>
              <a:gd name="connsiteY104" fmla="*/ 289064 h 490803"/>
              <a:gd name="connsiteX105" fmla="*/ 132891 w 482141"/>
              <a:gd name="connsiteY105" fmla="*/ 132092 h 490803"/>
              <a:gd name="connsiteX106" fmla="*/ 272908 w 482141"/>
              <a:gd name="connsiteY106" fmla="*/ 100850 h 490803"/>
              <a:gd name="connsiteX107" fmla="*/ 281861 w 482141"/>
              <a:gd name="connsiteY107" fmla="*/ 94119 h 490803"/>
              <a:gd name="connsiteX108" fmla="*/ 275131 w 482141"/>
              <a:gd name="connsiteY108" fmla="*/ 85165 h 490803"/>
              <a:gd name="connsiteX109" fmla="*/ 121778 w 482141"/>
              <a:gd name="connsiteY109" fmla="*/ 120789 h 490803"/>
              <a:gd name="connsiteX110" fmla="*/ 79296 w 482141"/>
              <a:gd name="connsiteY110" fmla="*/ 290969 h 490803"/>
              <a:gd name="connsiteX111" fmla="*/ 60628 w 482141"/>
              <a:gd name="connsiteY111" fmla="*/ 405269 h 490803"/>
              <a:gd name="connsiteX112" fmla="*/ 61580 w 482141"/>
              <a:gd name="connsiteY112" fmla="*/ 416445 h 490803"/>
              <a:gd name="connsiteX113" fmla="*/ 66723 w 482141"/>
              <a:gd name="connsiteY113" fmla="*/ 418350 h 490803"/>
              <a:gd name="connsiteX114" fmla="*/ 72755 w 482141"/>
              <a:gd name="connsiteY114" fmla="*/ 415619 h 490803"/>
              <a:gd name="connsiteX115" fmla="*/ 443279 w 482141"/>
              <a:gd name="connsiteY115" fmla="*/ 368693 h 490803"/>
              <a:gd name="connsiteX116" fmla="*/ 449882 w 482141"/>
              <a:gd name="connsiteY116" fmla="*/ 302335 h 490803"/>
              <a:gd name="connsiteX117" fmla="*/ 440104 w 482141"/>
              <a:gd name="connsiteY117" fmla="*/ 297319 h 490803"/>
              <a:gd name="connsiteX118" fmla="*/ 434833 w 482141"/>
              <a:gd name="connsiteY118" fmla="*/ 307098 h 490803"/>
              <a:gd name="connsiteX119" fmla="*/ 428038 w 482141"/>
              <a:gd name="connsiteY119" fmla="*/ 364756 h 490803"/>
              <a:gd name="connsiteX120" fmla="*/ 433690 w 482141"/>
              <a:gd name="connsiteY120" fmla="*/ 374408 h 490803"/>
              <a:gd name="connsiteX121" fmla="*/ 435658 w 482141"/>
              <a:gd name="connsiteY121" fmla="*/ 374662 h 490803"/>
              <a:gd name="connsiteX122" fmla="*/ 443279 w 482141"/>
              <a:gd name="connsiteY122" fmla="*/ 368756 h 490803"/>
              <a:gd name="connsiteX123" fmla="*/ 450073 w 482141"/>
              <a:gd name="connsiteY123" fmla="*/ 287667 h 490803"/>
              <a:gd name="connsiteX124" fmla="*/ 395717 w 482141"/>
              <a:gd name="connsiteY124" fmla="*/ 114248 h 490803"/>
              <a:gd name="connsiteX125" fmla="*/ 154734 w 482141"/>
              <a:gd name="connsiteY125" fmla="*/ 62877 h 490803"/>
              <a:gd name="connsiteX126" fmla="*/ 150924 w 482141"/>
              <a:gd name="connsiteY126" fmla="*/ 73418 h 490803"/>
              <a:gd name="connsiteX127" fmla="*/ 161466 w 482141"/>
              <a:gd name="connsiteY127" fmla="*/ 77228 h 490803"/>
              <a:gd name="connsiteX128" fmla="*/ 384160 w 482141"/>
              <a:gd name="connsiteY128" fmla="*/ 125043 h 490803"/>
              <a:gd name="connsiteX129" fmla="*/ 434325 w 482141"/>
              <a:gd name="connsiteY129" fmla="*/ 286270 h 490803"/>
              <a:gd name="connsiteX130" fmla="*/ 441500 w 482141"/>
              <a:gd name="connsiteY130" fmla="*/ 294842 h 490803"/>
              <a:gd name="connsiteX131" fmla="*/ 442199 w 482141"/>
              <a:gd name="connsiteY131" fmla="*/ 294842 h 490803"/>
              <a:gd name="connsiteX132" fmla="*/ 450073 w 482141"/>
              <a:gd name="connsiteY132" fmla="*/ 287603 h 490803"/>
              <a:gd name="connsiteX133" fmla="*/ 52372 w 482141"/>
              <a:gd name="connsiteY133" fmla="*/ 387171 h 490803"/>
              <a:gd name="connsiteX134" fmla="*/ 52690 w 482141"/>
              <a:gd name="connsiteY134" fmla="*/ 281444 h 490803"/>
              <a:gd name="connsiteX135" fmla="*/ 139368 w 482141"/>
              <a:gd name="connsiteY135" fmla="*/ 87705 h 490803"/>
              <a:gd name="connsiteX136" fmla="*/ 141463 w 482141"/>
              <a:gd name="connsiteY136" fmla="*/ 76720 h 490803"/>
              <a:gd name="connsiteX137" fmla="*/ 130478 w 482141"/>
              <a:gd name="connsiteY137" fmla="*/ 74624 h 490803"/>
              <a:gd name="connsiteX138" fmla="*/ 37259 w 482141"/>
              <a:gd name="connsiteY138" fmla="*/ 285381 h 490803"/>
              <a:gd name="connsiteX139" fmla="*/ 37577 w 482141"/>
              <a:gd name="connsiteY139" fmla="*/ 381456 h 490803"/>
              <a:gd name="connsiteX140" fmla="*/ 42022 w 482141"/>
              <a:gd name="connsiteY140" fmla="*/ 391743 h 490803"/>
              <a:gd name="connsiteX141" fmla="*/ 44943 w 482141"/>
              <a:gd name="connsiteY141" fmla="*/ 392315 h 490803"/>
              <a:gd name="connsiteX142" fmla="*/ 52309 w 482141"/>
              <a:gd name="connsiteY142" fmla="*/ 387235 h 490803"/>
              <a:gd name="connsiteX143" fmla="*/ 474393 w 482141"/>
              <a:gd name="connsiteY143" fmla="*/ 254266 h 490803"/>
              <a:gd name="connsiteX144" fmla="*/ 482141 w 482141"/>
              <a:gd name="connsiteY144" fmla="*/ 246138 h 490803"/>
              <a:gd name="connsiteX145" fmla="*/ 273543 w 482141"/>
              <a:gd name="connsiteY145" fmla="*/ 583 h 490803"/>
              <a:gd name="connsiteX146" fmla="*/ 264335 w 482141"/>
              <a:gd name="connsiteY146" fmla="*/ 6997 h 490803"/>
              <a:gd name="connsiteX147" fmla="*/ 270749 w 482141"/>
              <a:gd name="connsiteY147" fmla="*/ 16204 h 490803"/>
              <a:gd name="connsiteX148" fmla="*/ 466266 w 482141"/>
              <a:gd name="connsiteY148" fmla="*/ 246519 h 490803"/>
              <a:gd name="connsiteX149" fmla="*/ 474203 w 482141"/>
              <a:gd name="connsiteY149" fmla="*/ 254266 h 490803"/>
              <a:gd name="connsiteX150" fmla="*/ 474393 w 482141"/>
              <a:gd name="connsiteY150" fmla="*/ 254266 h 490803"/>
              <a:gd name="connsiteX151" fmla="*/ 34466 w 482141"/>
              <a:gd name="connsiteY151" fmla="*/ 147840 h 490803"/>
              <a:gd name="connsiteX152" fmla="*/ 245476 w 482141"/>
              <a:gd name="connsiteY152" fmla="*/ 15950 h 490803"/>
              <a:gd name="connsiteX153" fmla="*/ 253604 w 482141"/>
              <a:gd name="connsiteY153" fmla="*/ 8203 h 490803"/>
              <a:gd name="connsiteX154" fmla="*/ 245857 w 482141"/>
              <a:gd name="connsiteY154" fmla="*/ 75 h 490803"/>
              <a:gd name="connsiteX155" fmla="*/ 20368 w 482141"/>
              <a:gd name="connsiteY155" fmla="*/ 140601 h 490803"/>
              <a:gd name="connsiteX156" fmla="*/ 23797 w 482141"/>
              <a:gd name="connsiteY156" fmla="*/ 151269 h 490803"/>
              <a:gd name="connsiteX157" fmla="*/ 27417 w 482141"/>
              <a:gd name="connsiteY157" fmla="*/ 152158 h 490803"/>
              <a:gd name="connsiteX158" fmla="*/ 34466 w 482141"/>
              <a:gd name="connsiteY158" fmla="*/ 147840 h 490803"/>
              <a:gd name="connsiteX159" fmla="*/ 18654 w 482141"/>
              <a:gd name="connsiteY159" fmla="*/ 336625 h 490803"/>
              <a:gd name="connsiteX160" fmla="*/ 10907 w 482141"/>
              <a:gd name="connsiteY160" fmla="*/ 330339 h 490803"/>
              <a:gd name="connsiteX161" fmla="*/ 11288 w 482141"/>
              <a:gd name="connsiteY161" fmla="*/ 168604 h 490803"/>
              <a:gd name="connsiteX162" fmla="*/ 21575 w 482141"/>
              <a:gd name="connsiteY162" fmla="*/ 164159 h 490803"/>
              <a:gd name="connsiteX163" fmla="*/ 26020 w 482141"/>
              <a:gd name="connsiteY163" fmla="*/ 174446 h 490803"/>
              <a:gd name="connsiteX164" fmla="*/ 26401 w 482141"/>
              <a:gd name="connsiteY164" fmla="*/ 327100 h 490803"/>
              <a:gd name="connsiteX165" fmla="*/ 20305 w 482141"/>
              <a:gd name="connsiteY165" fmla="*/ 336498 h 490803"/>
              <a:gd name="connsiteX166" fmla="*/ 18654 w 482141"/>
              <a:gd name="connsiteY166" fmla="*/ 336625 h 490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Lst>
            <a:rect l="l" t="t" r="r" b="b"/>
            <a:pathLst>
              <a:path w="482141" h="490803">
                <a:moveTo>
                  <a:pt x="217854" y="481913"/>
                </a:moveTo>
                <a:cubicBezTo>
                  <a:pt x="220584" y="477849"/>
                  <a:pt x="224902" y="469023"/>
                  <a:pt x="230490" y="438606"/>
                </a:cubicBezTo>
                <a:cubicBezTo>
                  <a:pt x="231252" y="434288"/>
                  <a:pt x="228394" y="430224"/>
                  <a:pt x="224076" y="429399"/>
                </a:cubicBezTo>
                <a:cubicBezTo>
                  <a:pt x="219758" y="428573"/>
                  <a:pt x="215694" y="431494"/>
                  <a:pt x="214869" y="435749"/>
                </a:cubicBezTo>
                <a:cubicBezTo>
                  <a:pt x="209853" y="463308"/>
                  <a:pt x="206105" y="470928"/>
                  <a:pt x="204772" y="472960"/>
                </a:cubicBezTo>
                <a:cubicBezTo>
                  <a:pt x="202296" y="476579"/>
                  <a:pt x="203248" y="481532"/>
                  <a:pt x="206868" y="483945"/>
                </a:cubicBezTo>
                <a:cubicBezTo>
                  <a:pt x="208201" y="484834"/>
                  <a:pt x="209789" y="485279"/>
                  <a:pt x="211313" y="485279"/>
                </a:cubicBezTo>
                <a:cubicBezTo>
                  <a:pt x="213853" y="485279"/>
                  <a:pt x="216330" y="484072"/>
                  <a:pt x="217854" y="481850"/>
                </a:cubicBezTo>
                <a:close/>
                <a:moveTo>
                  <a:pt x="240332" y="417715"/>
                </a:moveTo>
                <a:cubicBezTo>
                  <a:pt x="263002" y="351103"/>
                  <a:pt x="263828" y="289699"/>
                  <a:pt x="242745" y="235279"/>
                </a:cubicBezTo>
                <a:cubicBezTo>
                  <a:pt x="241158" y="231215"/>
                  <a:pt x="236586" y="229183"/>
                  <a:pt x="232522" y="230707"/>
                </a:cubicBezTo>
                <a:cubicBezTo>
                  <a:pt x="228458" y="232295"/>
                  <a:pt x="226426" y="236867"/>
                  <a:pt x="228013" y="240931"/>
                </a:cubicBezTo>
                <a:cubicBezTo>
                  <a:pt x="247698" y="291794"/>
                  <a:pt x="246873" y="349516"/>
                  <a:pt x="225410" y="412571"/>
                </a:cubicBezTo>
                <a:cubicBezTo>
                  <a:pt x="224013" y="416699"/>
                  <a:pt x="226235" y="421207"/>
                  <a:pt x="230363" y="422604"/>
                </a:cubicBezTo>
                <a:cubicBezTo>
                  <a:pt x="231252" y="422922"/>
                  <a:pt x="232078" y="423049"/>
                  <a:pt x="232903" y="423049"/>
                </a:cubicBezTo>
                <a:cubicBezTo>
                  <a:pt x="236142" y="423049"/>
                  <a:pt x="239253" y="420953"/>
                  <a:pt x="240332" y="417715"/>
                </a:cubicBezTo>
                <a:close/>
                <a:moveTo>
                  <a:pt x="258747" y="488708"/>
                </a:moveTo>
                <a:cubicBezTo>
                  <a:pt x="267447" y="480707"/>
                  <a:pt x="279830" y="459244"/>
                  <a:pt x="287640" y="365010"/>
                </a:cubicBezTo>
                <a:cubicBezTo>
                  <a:pt x="287957" y="360692"/>
                  <a:pt x="284719" y="356818"/>
                  <a:pt x="280401" y="356437"/>
                </a:cubicBezTo>
                <a:cubicBezTo>
                  <a:pt x="276019" y="356120"/>
                  <a:pt x="272209" y="359358"/>
                  <a:pt x="271829" y="363676"/>
                </a:cubicBezTo>
                <a:cubicBezTo>
                  <a:pt x="264717" y="449782"/>
                  <a:pt x="253858" y="471626"/>
                  <a:pt x="248016" y="477024"/>
                </a:cubicBezTo>
                <a:cubicBezTo>
                  <a:pt x="244778" y="479945"/>
                  <a:pt x="244587" y="485025"/>
                  <a:pt x="247508" y="488263"/>
                </a:cubicBezTo>
                <a:cubicBezTo>
                  <a:pt x="249032" y="489978"/>
                  <a:pt x="251191" y="490803"/>
                  <a:pt x="253350" y="490803"/>
                </a:cubicBezTo>
                <a:cubicBezTo>
                  <a:pt x="255255" y="490803"/>
                  <a:pt x="257160" y="490105"/>
                  <a:pt x="258684" y="488708"/>
                </a:cubicBezTo>
                <a:close/>
                <a:moveTo>
                  <a:pt x="176070" y="474547"/>
                </a:moveTo>
                <a:cubicBezTo>
                  <a:pt x="204010" y="416508"/>
                  <a:pt x="218171" y="369074"/>
                  <a:pt x="218171" y="333768"/>
                </a:cubicBezTo>
                <a:cubicBezTo>
                  <a:pt x="218171" y="318274"/>
                  <a:pt x="215948" y="301954"/>
                  <a:pt x="213790" y="286143"/>
                </a:cubicBezTo>
                <a:cubicBezTo>
                  <a:pt x="208011" y="244423"/>
                  <a:pt x="206105" y="218579"/>
                  <a:pt x="226807" y="211086"/>
                </a:cubicBezTo>
                <a:cubicBezTo>
                  <a:pt x="234236" y="208673"/>
                  <a:pt x="245158" y="207403"/>
                  <a:pt x="255065" y="215150"/>
                </a:cubicBezTo>
                <a:cubicBezTo>
                  <a:pt x="268781" y="225945"/>
                  <a:pt x="283767" y="256425"/>
                  <a:pt x="276972" y="340181"/>
                </a:cubicBezTo>
                <a:cubicBezTo>
                  <a:pt x="276655" y="344563"/>
                  <a:pt x="279893" y="348373"/>
                  <a:pt x="284211" y="348754"/>
                </a:cubicBezTo>
                <a:cubicBezTo>
                  <a:pt x="288593" y="349071"/>
                  <a:pt x="292403" y="345833"/>
                  <a:pt x="292783" y="341515"/>
                </a:cubicBezTo>
                <a:cubicBezTo>
                  <a:pt x="298689" y="268680"/>
                  <a:pt x="289291" y="222008"/>
                  <a:pt x="264843" y="202767"/>
                </a:cubicBezTo>
                <a:cubicBezTo>
                  <a:pt x="248651" y="190004"/>
                  <a:pt x="230998" y="193115"/>
                  <a:pt x="221663" y="196163"/>
                </a:cubicBezTo>
                <a:cubicBezTo>
                  <a:pt x="187183" y="208609"/>
                  <a:pt x="192707" y="249122"/>
                  <a:pt x="198105" y="288302"/>
                </a:cubicBezTo>
                <a:cubicBezTo>
                  <a:pt x="200200" y="303542"/>
                  <a:pt x="202359" y="319353"/>
                  <a:pt x="202359" y="333768"/>
                </a:cubicBezTo>
                <a:cubicBezTo>
                  <a:pt x="202359" y="366724"/>
                  <a:pt x="188707" y="411746"/>
                  <a:pt x="161783" y="467626"/>
                </a:cubicBezTo>
                <a:cubicBezTo>
                  <a:pt x="159878" y="471563"/>
                  <a:pt x="161529" y="476262"/>
                  <a:pt x="165530" y="478230"/>
                </a:cubicBezTo>
                <a:cubicBezTo>
                  <a:pt x="166609" y="478738"/>
                  <a:pt x="167816" y="478992"/>
                  <a:pt x="168958" y="478992"/>
                </a:cubicBezTo>
                <a:cubicBezTo>
                  <a:pt x="171880" y="478992"/>
                  <a:pt x="174737" y="477278"/>
                  <a:pt x="176070" y="474484"/>
                </a:cubicBezTo>
                <a:close/>
                <a:moveTo>
                  <a:pt x="298054" y="484580"/>
                </a:moveTo>
                <a:cubicBezTo>
                  <a:pt x="313548" y="465530"/>
                  <a:pt x="339964" y="359485"/>
                  <a:pt x="333868" y="280872"/>
                </a:cubicBezTo>
                <a:cubicBezTo>
                  <a:pt x="325486" y="221944"/>
                  <a:pt x="307516" y="185305"/>
                  <a:pt x="278877" y="168795"/>
                </a:cubicBezTo>
                <a:cubicBezTo>
                  <a:pt x="256588" y="155968"/>
                  <a:pt x="228521" y="156222"/>
                  <a:pt x="195311" y="169620"/>
                </a:cubicBezTo>
                <a:cubicBezTo>
                  <a:pt x="191247" y="171271"/>
                  <a:pt x="189279" y="175843"/>
                  <a:pt x="190930" y="179907"/>
                </a:cubicBezTo>
                <a:cubicBezTo>
                  <a:pt x="192581" y="183971"/>
                  <a:pt x="197153" y="185876"/>
                  <a:pt x="201217" y="184289"/>
                </a:cubicBezTo>
                <a:cubicBezTo>
                  <a:pt x="229665" y="172795"/>
                  <a:pt x="253159" y="172224"/>
                  <a:pt x="270940" y="182447"/>
                </a:cubicBezTo>
                <a:cubicBezTo>
                  <a:pt x="294816" y="196227"/>
                  <a:pt x="310691" y="230072"/>
                  <a:pt x="318120" y="282587"/>
                </a:cubicBezTo>
                <a:cubicBezTo>
                  <a:pt x="324025" y="358469"/>
                  <a:pt x="297609" y="460069"/>
                  <a:pt x="285798" y="474547"/>
                </a:cubicBezTo>
                <a:cubicBezTo>
                  <a:pt x="283068" y="477913"/>
                  <a:pt x="283512" y="482929"/>
                  <a:pt x="286942" y="485723"/>
                </a:cubicBezTo>
                <a:cubicBezTo>
                  <a:pt x="288402" y="486930"/>
                  <a:pt x="290180" y="487501"/>
                  <a:pt x="291894" y="487501"/>
                </a:cubicBezTo>
                <a:cubicBezTo>
                  <a:pt x="294181" y="487501"/>
                  <a:pt x="296467" y="486549"/>
                  <a:pt x="298054" y="484580"/>
                </a:cubicBezTo>
                <a:close/>
                <a:moveTo>
                  <a:pt x="140701" y="457656"/>
                </a:moveTo>
                <a:cubicBezTo>
                  <a:pt x="165403" y="402221"/>
                  <a:pt x="175817" y="351040"/>
                  <a:pt x="171689" y="305637"/>
                </a:cubicBezTo>
                <a:cubicBezTo>
                  <a:pt x="170991" y="297636"/>
                  <a:pt x="170165" y="290016"/>
                  <a:pt x="169467" y="282904"/>
                </a:cubicBezTo>
                <a:cubicBezTo>
                  <a:pt x="164132" y="229628"/>
                  <a:pt x="162672" y="207530"/>
                  <a:pt x="180705" y="197624"/>
                </a:cubicBezTo>
                <a:cubicBezTo>
                  <a:pt x="184516" y="195528"/>
                  <a:pt x="185913" y="190702"/>
                  <a:pt x="183818" y="186829"/>
                </a:cubicBezTo>
                <a:cubicBezTo>
                  <a:pt x="181722" y="183019"/>
                  <a:pt x="176896" y="181622"/>
                  <a:pt x="173022" y="183717"/>
                </a:cubicBezTo>
                <a:cubicBezTo>
                  <a:pt x="145146" y="199148"/>
                  <a:pt x="148321" y="231215"/>
                  <a:pt x="153718" y="284428"/>
                </a:cubicBezTo>
                <a:cubicBezTo>
                  <a:pt x="154417" y="291540"/>
                  <a:pt x="155179" y="299033"/>
                  <a:pt x="155941" y="307034"/>
                </a:cubicBezTo>
                <a:cubicBezTo>
                  <a:pt x="159878" y="349706"/>
                  <a:pt x="149908" y="398157"/>
                  <a:pt x="126286" y="451116"/>
                </a:cubicBezTo>
                <a:cubicBezTo>
                  <a:pt x="124508" y="455116"/>
                  <a:pt x="126286" y="459815"/>
                  <a:pt x="130287" y="461530"/>
                </a:cubicBezTo>
                <a:cubicBezTo>
                  <a:pt x="131367" y="462038"/>
                  <a:pt x="132382" y="462228"/>
                  <a:pt x="133525" y="462228"/>
                </a:cubicBezTo>
                <a:cubicBezTo>
                  <a:pt x="136510" y="462355"/>
                  <a:pt x="139430" y="460577"/>
                  <a:pt x="140701" y="457656"/>
                </a:cubicBezTo>
                <a:close/>
                <a:moveTo>
                  <a:pt x="348282" y="455180"/>
                </a:moveTo>
                <a:cubicBezTo>
                  <a:pt x="378635" y="362089"/>
                  <a:pt x="381048" y="277507"/>
                  <a:pt x="355268" y="203720"/>
                </a:cubicBezTo>
                <a:cubicBezTo>
                  <a:pt x="353807" y="199592"/>
                  <a:pt x="349298" y="197370"/>
                  <a:pt x="345171" y="198830"/>
                </a:cubicBezTo>
                <a:cubicBezTo>
                  <a:pt x="341043" y="200291"/>
                  <a:pt x="338821" y="204736"/>
                  <a:pt x="340281" y="208927"/>
                </a:cubicBezTo>
                <a:cubicBezTo>
                  <a:pt x="364856" y="279412"/>
                  <a:pt x="362506" y="360565"/>
                  <a:pt x="333169" y="450290"/>
                </a:cubicBezTo>
                <a:cubicBezTo>
                  <a:pt x="331836" y="454418"/>
                  <a:pt x="334122" y="458926"/>
                  <a:pt x="338249" y="460323"/>
                </a:cubicBezTo>
                <a:cubicBezTo>
                  <a:pt x="339075" y="460641"/>
                  <a:pt x="339900" y="460704"/>
                  <a:pt x="340726" y="460704"/>
                </a:cubicBezTo>
                <a:cubicBezTo>
                  <a:pt x="344092" y="460704"/>
                  <a:pt x="347140" y="458545"/>
                  <a:pt x="348282" y="455180"/>
                </a:cubicBezTo>
                <a:close/>
                <a:moveTo>
                  <a:pt x="134415" y="349008"/>
                </a:moveTo>
                <a:cubicBezTo>
                  <a:pt x="141590" y="321385"/>
                  <a:pt x="141654" y="290778"/>
                  <a:pt x="134542" y="258012"/>
                </a:cubicBezTo>
                <a:cubicBezTo>
                  <a:pt x="134415" y="257504"/>
                  <a:pt x="134287" y="257123"/>
                  <a:pt x="134097" y="256679"/>
                </a:cubicBezTo>
                <a:cubicBezTo>
                  <a:pt x="127493" y="240867"/>
                  <a:pt x="128445" y="208165"/>
                  <a:pt x="141654" y="180923"/>
                </a:cubicBezTo>
                <a:cubicBezTo>
                  <a:pt x="148955" y="165810"/>
                  <a:pt x="162926" y="146316"/>
                  <a:pt x="188326" y="139204"/>
                </a:cubicBezTo>
                <a:cubicBezTo>
                  <a:pt x="252207" y="121170"/>
                  <a:pt x="295958" y="134314"/>
                  <a:pt x="325867" y="180542"/>
                </a:cubicBezTo>
                <a:cubicBezTo>
                  <a:pt x="328217" y="184225"/>
                  <a:pt x="333169" y="185241"/>
                  <a:pt x="336853" y="182828"/>
                </a:cubicBezTo>
                <a:cubicBezTo>
                  <a:pt x="340535" y="180479"/>
                  <a:pt x="341551" y="175526"/>
                  <a:pt x="339138" y="171843"/>
                </a:cubicBezTo>
                <a:cubicBezTo>
                  <a:pt x="305293" y="119709"/>
                  <a:pt x="254620" y="104025"/>
                  <a:pt x="184008" y="123900"/>
                </a:cubicBezTo>
                <a:cubicBezTo>
                  <a:pt x="159433" y="130822"/>
                  <a:pt x="139812" y="148157"/>
                  <a:pt x="127366" y="174002"/>
                </a:cubicBezTo>
                <a:cubicBezTo>
                  <a:pt x="111935" y="206069"/>
                  <a:pt x="111618" y="243090"/>
                  <a:pt x="119174" y="262076"/>
                </a:cubicBezTo>
                <a:cubicBezTo>
                  <a:pt x="125651" y="292112"/>
                  <a:pt x="125651" y="320052"/>
                  <a:pt x="119047" y="345007"/>
                </a:cubicBezTo>
                <a:cubicBezTo>
                  <a:pt x="117905" y="349262"/>
                  <a:pt x="120508" y="353580"/>
                  <a:pt x="124699" y="354659"/>
                </a:cubicBezTo>
                <a:cubicBezTo>
                  <a:pt x="125397" y="354850"/>
                  <a:pt x="126032" y="354913"/>
                  <a:pt x="126668" y="354913"/>
                </a:cubicBezTo>
                <a:cubicBezTo>
                  <a:pt x="130223" y="355040"/>
                  <a:pt x="133398" y="352627"/>
                  <a:pt x="134351" y="349071"/>
                </a:cubicBezTo>
                <a:close/>
                <a:moveTo>
                  <a:pt x="104443" y="441908"/>
                </a:moveTo>
                <a:cubicBezTo>
                  <a:pt x="120953" y="419747"/>
                  <a:pt x="129334" y="397014"/>
                  <a:pt x="129334" y="374471"/>
                </a:cubicBezTo>
                <a:cubicBezTo>
                  <a:pt x="129334" y="370090"/>
                  <a:pt x="125779" y="366534"/>
                  <a:pt x="121397" y="366534"/>
                </a:cubicBezTo>
                <a:cubicBezTo>
                  <a:pt x="117016" y="366534"/>
                  <a:pt x="113459" y="370090"/>
                  <a:pt x="113459" y="374471"/>
                </a:cubicBezTo>
                <a:cubicBezTo>
                  <a:pt x="113459" y="393521"/>
                  <a:pt x="106157" y="413016"/>
                  <a:pt x="91743" y="432447"/>
                </a:cubicBezTo>
                <a:cubicBezTo>
                  <a:pt x="89139" y="436003"/>
                  <a:pt x="89837" y="440892"/>
                  <a:pt x="93393" y="443496"/>
                </a:cubicBezTo>
                <a:cubicBezTo>
                  <a:pt x="94791" y="444575"/>
                  <a:pt x="96505" y="445020"/>
                  <a:pt x="98093" y="445020"/>
                </a:cubicBezTo>
                <a:cubicBezTo>
                  <a:pt x="100506" y="445147"/>
                  <a:pt x="102855" y="444004"/>
                  <a:pt x="104443" y="441908"/>
                </a:cubicBezTo>
                <a:close/>
                <a:moveTo>
                  <a:pt x="399527" y="419937"/>
                </a:moveTo>
                <a:cubicBezTo>
                  <a:pt x="427404" y="255726"/>
                  <a:pt x="398447" y="148094"/>
                  <a:pt x="313421" y="99961"/>
                </a:cubicBezTo>
                <a:cubicBezTo>
                  <a:pt x="309611" y="97865"/>
                  <a:pt x="304785" y="99135"/>
                  <a:pt x="302626" y="102945"/>
                </a:cubicBezTo>
                <a:cubicBezTo>
                  <a:pt x="300467" y="106755"/>
                  <a:pt x="301800" y="111581"/>
                  <a:pt x="305610" y="113740"/>
                </a:cubicBezTo>
                <a:cubicBezTo>
                  <a:pt x="384223" y="158254"/>
                  <a:pt x="410576" y="260425"/>
                  <a:pt x="383906" y="417334"/>
                </a:cubicBezTo>
                <a:cubicBezTo>
                  <a:pt x="383207" y="421652"/>
                  <a:pt x="386065" y="425716"/>
                  <a:pt x="390383" y="426478"/>
                </a:cubicBezTo>
                <a:cubicBezTo>
                  <a:pt x="390828" y="426478"/>
                  <a:pt x="391272" y="426605"/>
                  <a:pt x="391717" y="426605"/>
                </a:cubicBezTo>
                <a:cubicBezTo>
                  <a:pt x="395463" y="426605"/>
                  <a:pt x="398892" y="423874"/>
                  <a:pt x="399463" y="420064"/>
                </a:cubicBezTo>
                <a:close/>
                <a:moveTo>
                  <a:pt x="72755" y="415492"/>
                </a:moveTo>
                <a:cubicBezTo>
                  <a:pt x="94663" y="389775"/>
                  <a:pt x="102156" y="347166"/>
                  <a:pt x="95044" y="289064"/>
                </a:cubicBezTo>
                <a:cubicBezTo>
                  <a:pt x="90155" y="249059"/>
                  <a:pt x="88630" y="175526"/>
                  <a:pt x="132891" y="132092"/>
                </a:cubicBezTo>
                <a:cubicBezTo>
                  <a:pt x="163117" y="102501"/>
                  <a:pt x="210297" y="91960"/>
                  <a:pt x="272908" y="100850"/>
                </a:cubicBezTo>
                <a:cubicBezTo>
                  <a:pt x="277226" y="101485"/>
                  <a:pt x="281290" y="98437"/>
                  <a:pt x="281861" y="94119"/>
                </a:cubicBezTo>
                <a:cubicBezTo>
                  <a:pt x="282496" y="89801"/>
                  <a:pt x="279448" y="85737"/>
                  <a:pt x="275131" y="85165"/>
                </a:cubicBezTo>
                <a:cubicBezTo>
                  <a:pt x="207249" y="75577"/>
                  <a:pt x="155687" y="87515"/>
                  <a:pt x="121778" y="120789"/>
                </a:cubicBezTo>
                <a:cubicBezTo>
                  <a:pt x="72629" y="168922"/>
                  <a:pt x="74090" y="248043"/>
                  <a:pt x="79296" y="290969"/>
                </a:cubicBezTo>
                <a:cubicBezTo>
                  <a:pt x="85837" y="344563"/>
                  <a:pt x="79550" y="382980"/>
                  <a:pt x="60628" y="405269"/>
                </a:cubicBezTo>
                <a:cubicBezTo>
                  <a:pt x="57770" y="408571"/>
                  <a:pt x="58215" y="413587"/>
                  <a:pt x="61580" y="416445"/>
                </a:cubicBezTo>
                <a:cubicBezTo>
                  <a:pt x="63104" y="417715"/>
                  <a:pt x="64882" y="418350"/>
                  <a:pt x="66723" y="418350"/>
                </a:cubicBezTo>
                <a:cubicBezTo>
                  <a:pt x="68946" y="418350"/>
                  <a:pt x="71232" y="417397"/>
                  <a:pt x="72755" y="415619"/>
                </a:cubicBezTo>
                <a:close/>
                <a:moveTo>
                  <a:pt x="443279" y="368693"/>
                </a:moveTo>
                <a:cubicBezTo>
                  <a:pt x="455470" y="321766"/>
                  <a:pt x="450454" y="304177"/>
                  <a:pt x="449882" y="302335"/>
                </a:cubicBezTo>
                <a:cubicBezTo>
                  <a:pt x="448549" y="298208"/>
                  <a:pt x="444168" y="296112"/>
                  <a:pt x="440104" y="297319"/>
                </a:cubicBezTo>
                <a:cubicBezTo>
                  <a:pt x="435976" y="298589"/>
                  <a:pt x="433690" y="302970"/>
                  <a:pt x="434833" y="307098"/>
                </a:cubicBezTo>
                <a:cubicBezTo>
                  <a:pt x="434833" y="307225"/>
                  <a:pt x="438960" y="322655"/>
                  <a:pt x="428038" y="364756"/>
                </a:cubicBezTo>
                <a:cubicBezTo>
                  <a:pt x="426895" y="369010"/>
                  <a:pt x="429499" y="373328"/>
                  <a:pt x="433690" y="374408"/>
                </a:cubicBezTo>
                <a:cubicBezTo>
                  <a:pt x="434388" y="374598"/>
                  <a:pt x="435023" y="374662"/>
                  <a:pt x="435658" y="374662"/>
                </a:cubicBezTo>
                <a:cubicBezTo>
                  <a:pt x="439151" y="374662"/>
                  <a:pt x="442326" y="372312"/>
                  <a:pt x="443279" y="368756"/>
                </a:cubicBezTo>
                <a:close/>
                <a:moveTo>
                  <a:pt x="450073" y="287667"/>
                </a:moveTo>
                <a:cubicBezTo>
                  <a:pt x="458201" y="196544"/>
                  <a:pt x="419530" y="139902"/>
                  <a:pt x="395717" y="114248"/>
                </a:cubicBezTo>
                <a:cubicBezTo>
                  <a:pt x="325676" y="38302"/>
                  <a:pt x="244587" y="20967"/>
                  <a:pt x="154734" y="62877"/>
                </a:cubicBezTo>
                <a:cubicBezTo>
                  <a:pt x="150797" y="64718"/>
                  <a:pt x="149019" y="69417"/>
                  <a:pt x="150924" y="73418"/>
                </a:cubicBezTo>
                <a:cubicBezTo>
                  <a:pt x="152766" y="77355"/>
                  <a:pt x="157529" y="79069"/>
                  <a:pt x="161466" y="77228"/>
                </a:cubicBezTo>
                <a:cubicBezTo>
                  <a:pt x="245540" y="38112"/>
                  <a:pt x="318374" y="53733"/>
                  <a:pt x="384160" y="125043"/>
                </a:cubicBezTo>
                <a:cubicBezTo>
                  <a:pt x="406068" y="148792"/>
                  <a:pt x="441881" y="201307"/>
                  <a:pt x="434325" y="286270"/>
                </a:cubicBezTo>
                <a:cubicBezTo>
                  <a:pt x="433944" y="290588"/>
                  <a:pt x="437182" y="294461"/>
                  <a:pt x="441500" y="294842"/>
                </a:cubicBezTo>
                <a:cubicBezTo>
                  <a:pt x="441755" y="294842"/>
                  <a:pt x="442008" y="294842"/>
                  <a:pt x="442199" y="294842"/>
                </a:cubicBezTo>
                <a:cubicBezTo>
                  <a:pt x="446199" y="294842"/>
                  <a:pt x="449692" y="291731"/>
                  <a:pt x="450073" y="287603"/>
                </a:cubicBezTo>
                <a:close/>
                <a:moveTo>
                  <a:pt x="52372" y="387171"/>
                </a:moveTo>
                <a:cubicBezTo>
                  <a:pt x="63294" y="359549"/>
                  <a:pt x="63421" y="323925"/>
                  <a:pt x="52690" y="281444"/>
                </a:cubicBezTo>
                <a:cubicBezTo>
                  <a:pt x="38339" y="224738"/>
                  <a:pt x="66914" y="136727"/>
                  <a:pt x="139368" y="87705"/>
                </a:cubicBezTo>
                <a:cubicBezTo>
                  <a:pt x="142987" y="85229"/>
                  <a:pt x="143940" y="80339"/>
                  <a:pt x="141463" y="76720"/>
                </a:cubicBezTo>
                <a:cubicBezTo>
                  <a:pt x="138986" y="73100"/>
                  <a:pt x="134097" y="72148"/>
                  <a:pt x="130478" y="74624"/>
                </a:cubicBezTo>
                <a:cubicBezTo>
                  <a:pt x="52245" y="127583"/>
                  <a:pt x="21638" y="223341"/>
                  <a:pt x="37259" y="285381"/>
                </a:cubicBezTo>
                <a:cubicBezTo>
                  <a:pt x="47166" y="324624"/>
                  <a:pt x="47229" y="356945"/>
                  <a:pt x="37577" y="381456"/>
                </a:cubicBezTo>
                <a:cubicBezTo>
                  <a:pt x="35990" y="385520"/>
                  <a:pt x="37958" y="390092"/>
                  <a:pt x="42022" y="391743"/>
                </a:cubicBezTo>
                <a:cubicBezTo>
                  <a:pt x="42974" y="392124"/>
                  <a:pt x="43927" y="392315"/>
                  <a:pt x="44943" y="392315"/>
                </a:cubicBezTo>
                <a:cubicBezTo>
                  <a:pt x="48118" y="392315"/>
                  <a:pt x="51103" y="390346"/>
                  <a:pt x="52309" y="387235"/>
                </a:cubicBezTo>
                <a:close/>
                <a:moveTo>
                  <a:pt x="474393" y="254266"/>
                </a:moveTo>
                <a:cubicBezTo>
                  <a:pt x="478711" y="254139"/>
                  <a:pt x="482204" y="250519"/>
                  <a:pt x="482141" y="246138"/>
                </a:cubicBezTo>
                <a:cubicBezTo>
                  <a:pt x="478775" y="107200"/>
                  <a:pt x="408607" y="24650"/>
                  <a:pt x="273543" y="583"/>
                </a:cubicBezTo>
                <a:cubicBezTo>
                  <a:pt x="269225" y="-242"/>
                  <a:pt x="265161" y="2679"/>
                  <a:pt x="264335" y="6997"/>
                </a:cubicBezTo>
                <a:cubicBezTo>
                  <a:pt x="263573" y="11315"/>
                  <a:pt x="266431" y="15379"/>
                  <a:pt x="270749" y="16204"/>
                </a:cubicBezTo>
                <a:cubicBezTo>
                  <a:pt x="399146" y="39064"/>
                  <a:pt x="463091" y="114375"/>
                  <a:pt x="466266" y="246519"/>
                </a:cubicBezTo>
                <a:cubicBezTo>
                  <a:pt x="466393" y="250837"/>
                  <a:pt x="469885" y="254266"/>
                  <a:pt x="474203" y="254266"/>
                </a:cubicBezTo>
                <a:lnTo>
                  <a:pt x="474393" y="254266"/>
                </a:lnTo>
                <a:close/>
                <a:moveTo>
                  <a:pt x="34466" y="147840"/>
                </a:moveTo>
                <a:cubicBezTo>
                  <a:pt x="81138" y="56781"/>
                  <a:pt x="150226" y="13537"/>
                  <a:pt x="245476" y="15950"/>
                </a:cubicBezTo>
                <a:cubicBezTo>
                  <a:pt x="250048" y="16077"/>
                  <a:pt x="253477" y="12585"/>
                  <a:pt x="253604" y="8203"/>
                </a:cubicBezTo>
                <a:cubicBezTo>
                  <a:pt x="253730" y="3822"/>
                  <a:pt x="250302" y="202"/>
                  <a:pt x="245857" y="75"/>
                </a:cubicBezTo>
                <a:cubicBezTo>
                  <a:pt x="145209" y="-2147"/>
                  <a:pt x="69391" y="44970"/>
                  <a:pt x="20368" y="140601"/>
                </a:cubicBezTo>
                <a:cubicBezTo>
                  <a:pt x="18400" y="144474"/>
                  <a:pt x="19860" y="149237"/>
                  <a:pt x="23797" y="151269"/>
                </a:cubicBezTo>
                <a:cubicBezTo>
                  <a:pt x="24941" y="151840"/>
                  <a:pt x="26147" y="152158"/>
                  <a:pt x="27417" y="152158"/>
                </a:cubicBezTo>
                <a:cubicBezTo>
                  <a:pt x="30274" y="152158"/>
                  <a:pt x="33068" y="150634"/>
                  <a:pt x="34466" y="147840"/>
                </a:cubicBezTo>
                <a:close/>
                <a:moveTo>
                  <a:pt x="18654" y="336625"/>
                </a:moveTo>
                <a:cubicBezTo>
                  <a:pt x="14971" y="336625"/>
                  <a:pt x="11732" y="334085"/>
                  <a:pt x="10907" y="330339"/>
                </a:cubicBezTo>
                <a:cubicBezTo>
                  <a:pt x="-3762" y="260552"/>
                  <a:pt x="-3634" y="206133"/>
                  <a:pt x="11288" y="168604"/>
                </a:cubicBezTo>
                <a:cubicBezTo>
                  <a:pt x="12875" y="164540"/>
                  <a:pt x="17447" y="162572"/>
                  <a:pt x="21575" y="164159"/>
                </a:cubicBezTo>
                <a:cubicBezTo>
                  <a:pt x="25639" y="165747"/>
                  <a:pt x="27607" y="170382"/>
                  <a:pt x="26020" y="174446"/>
                </a:cubicBezTo>
                <a:cubicBezTo>
                  <a:pt x="12241" y="209054"/>
                  <a:pt x="12430" y="260425"/>
                  <a:pt x="26401" y="327100"/>
                </a:cubicBezTo>
                <a:cubicBezTo>
                  <a:pt x="27354" y="331418"/>
                  <a:pt x="24559" y="335609"/>
                  <a:pt x="20305" y="336498"/>
                </a:cubicBezTo>
                <a:cubicBezTo>
                  <a:pt x="19797" y="336625"/>
                  <a:pt x="19162" y="336625"/>
                  <a:pt x="18654" y="336625"/>
                </a:cubicBezTo>
                <a:close/>
              </a:path>
            </a:pathLst>
          </a:custGeom>
          <a:noFill/>
          <a:ln w="0" cap="flat">
            <a:solidFill>
              <a:srgbClr val="003057"/>
            </a:solidFill>
            <a:prstDash val="solid"/>
            <a:miter/>
          </a:ln>
        </p:spPr>
        <p:txBody>
          <a:bodyPr rtlCol="0" anchor="ctr"/>
          <a:lstStyle/>
          <a:p>
            <a:endParaRPr lang="en-GB"/>
          </a:p>
        </p:txBody>
      </p:sp>
      <p:sp>
        <p:nvSpPr>
          <p:cNvPr id="125" name="Figura a mano libera: forma 124">
            <a:extLst>
              <a:ext uri="{FF2B5EF4-FFF2-40B4-BE49-F238E27FC236}">
                <a16:creationId xmlns:a16="http://schemas.microsoft.com/office/drawing/2014/main" id="{961D5397-47CC-0545-9258-AC557BE10A1F}"/>
              </a:ext>
            </a:extLst>
          </p:cNvPr>
          <p:cNvSpPr/>
          <p:nvPr/>
        </p:nvSpPr>
        <p:spPr>
          <a:xfrm>
            <a:off x="2912509" y="5403345"/>
            <a:ext cx="407696" cy="464566"/>
          </a:xfrm>
          <a:custGeom>
            <a:avLst/>
            <a:gdLst>
              <a:gd name="connsiteX0" fmla="*/ 137605 w 479361"/>
              <a:gd name="connsiteY0" fmla="*/ 230442 h 546227"/>
              <a:gd name="connsiteX1" fmla="*/ 127318 w 479361"/>
              <a:gd name="connsiteY1" fmla="*/ 220154 h 546227"/>
              <a:gd name="connsiteX2" fmla="*/ 127318 w 479361"/>
              <a:gd name="connsiteY2" fmla="*/ 206756 h 546227"/>
              <a:gd name="connsiteX3" fmla="*/ 123444 w 479361"/>
              <a:gd name="connsiteY3" fmla="*/ 205740 h 546227"/>
              <a:gd name="connsiteX4" fmla="*/ 89599 w 479361"/>
              <a:gd name="connsiteY4" fmla="*/ 167449 h 546227"/>
              <a:gd name="connsiteX5" fmla="*/ 99886 w 479361"/>
              <a:gd name="connsiteY5" fmla="*/ 157163 h 546227"/>
              <a:gd name="connsiteX6" fmla="*/ 110173 w 479361"/>
              <a:gd name="connsiteY6" fmla="*/ 167449 h 546227"/>
              <a:gd name="connsiteX7" fmla="*/ 137668 w 479361"/>
              <a:gd name="connsiteY7" fmla="*/ 186944 h 546227"/>
              <a:gd name="connsiteX8" fmla="*/ 165164 w 479361"/>
              <a:gd name="connsiteY8" fmla="*/ 167449 h 546227"/>
              <a:gd name="connsiteX9" fmla="*/ 135763 w 479361"/>
              <a:gd name="connsiteY9" fmla="*/ 147765 h 546227"/>
              <a:gd name="connsiteX10" fmla="*/ 89662 w 479361"/>
              <a:gd name="connsiteY10" fmla="*/ 107886 h 546227"/>
              <a:gd name="connsiteX11" fmla="*/ 123508 w 479361"/>
              <a:gd name="connsiteY11" fmla="*/ 69596 h 546227"/>
              <a:gd name="connsiteX12" fmla="*/ 127381 w 479361"/>
              <a:gd name="connsiteY12" fmla="*/ 68580 h 546227"/>
              <a:gd name="connsiteX13" fmla="*/ 127381 w 479361"/>
              <a:gd name="connsiteY13" fmla="*/ 55182 h 546227"/>
              <a:gd name="connsiteX14" fmla="*/ 137668 w 479361"/>
              <a:gd name="connsiteY14" fmla="*/ 44895 h 546227"/>
              <a:gd name="connsiteX15" fmla="*/ 147955 w 479361"/>
              <a:gd name="connsiteY15" fmla="*/ 55182 h 546227"/>
              <a:gd name="connsiteX16" fmla="*/ 147955 w 479361"/>
              <a:gd name="connsiteY16" fmla="*/ 68580 h 546227"/>
              <a:gd name="connsiteX17" fmla="*/ 151829 w 479361"/>
              <a:gd name="connsiteY17" fmla="*/ 69596 h 546227"/>
              <a:gd name="connsiteX18" fmla="*/ 185674 w 479361"/>
              <a:gd name="connsiteY18" fmla="*/ 107886 h 546227"/>
              <a:gd name="connsiteX19" fmla="*/ 175387 w 479361"/>
              <a:gd name="connsiteY19" fmla="*/ 118173 h 546227"/>
              <a:gd name="connsiteX20" fmla="*/ 165100 w 479361"/>
              <a:gd name="connsiteY20" fmla="*/ 107886 h 546227"/>
              <a:gd name="connsiteX21" fmla="*/ 137605 w 479361"/>
              <a:gd name="connsiteY21" fmla="*/ 88392 h 546227"/>
              <a:gd name="connsiteX22" fmla="*/ 110109 w 479361"/>
              <a:gd name="connsiteY22" fmla="*/ 107886 h 546227"/>
              <a:gd name="connsiteX23" fmla="*/ 139446 w 479361"/>
              <a:gd name="connsiteY23" fmla="*/ 127508 h 546227"/>
              <a:gd name="connsiteX24" fmla="*/ 185611 w 479361"/>
              <a:gd name="connsiteY24" fmla="*/ 167449 h 546227"/>
              <a:gd name="connsiteX25" fmla="*/ 151765 w 479361"/>
              <a:gd name="connsiteY25" fmla="*/ 205740 h 546227"/>
              <a:gd name="connsiteX26" fmla="*/ 147892 w 479361"/>
              <a:gd name="connsiteY26" fmla="*/ 206756 h 546227"/>
              <a:gd name="connsiteX27" fmla="*/ 147892 w 479361"/>
              <a:gd name="connsiteY27" fmla="*/ 220154 h 546227"/>
              <a:gd name="connsiteX28" fmla="*/ 137605 w 479361"/>
              <a:gd name="connsiteY28" fmla="*/ 230442 h 546227"/>
              <a:gd name="connsiteX29" fmla="*/ 137605 w 479361"/>
              <a:gd name="connsiteY29" fmla="*/ 20638 h 546227"/>
              <a:gd name="connsiteX30" fmla="*/ 20574 w 479361"/>
              <a:gd name="connsiteY30" fmla="*/ 137668 h 546227"/>
              <a:gd name="connsiteX31" fmla="*/ 137605 w 479361"/>
              <a:gd name="connsiteY31" fmla="*/ 254762 h 546227"/>
              <a:gd name="connsiteX32" fmla="*/ 254635 w 479361"/>
              <a:gd name="connsiteY32" fmla="*/ 137668 h 546227"/>
              <a:gd name="connsiteX33" fmla="*/ 137605 w 479361"/>
              <a:gd name="connsiteY33" fmla="*/ 20638 h 546227"/>
              <a:gd name="connsiteX34" fmla="*/ 137605 w 479361"/>
              <a:gd name="connsiteY34" fmla="*/ 275273 h 546227"/>
              <a:gd name="connsiteX35" fmla="*/ 0 w 479361"/>
              <a:gd name="connsiteY35" fmla="*/ 137604 h 546227"/>
              <a:gd name="connsiteX36" fmla="*/ 137605 w 479361"/>
              <a:gd name="connsiteY36" fmla="*/ 0 h 546227"/>
              <a:gd name="connsiteX37" fmla="*/ 275209 w 479361"/>
              <a:gd name="connsiteY37" fmla="*/ 137604 h 546227"/>
              <a:gd name="connsiteX38" fmla="*/ 137605 w 479361"/>
              <a:gd name="connsiteY38" fmla="*/ 275273 h 546227"/>
              <a:gd name="connsiteX39" fmla="*/ 26162 w 479361"/>
              <a:gd name="connsiteY39" fmla="*/ 362839 h 546227"/>
              <a:gd name="connsiteX40" fmla="*/ 15939 w 479361"/>
              <a:gd name="connsiteY40" fmla="*/ 353759 h 546227"/>
              <a:gd name="connsiteX41" fmla="*/ 18098 w 479361"/>
              <a:gd name="connsiteY41" fmla="*/ 346202 h 546227"/>
              <a:gd name="connsiteX42" fmla="*/ 24956 w 479361"/>
              <a:gd name="connsiteY42" fmla="*/ 342329 h 546227"/>
              <a:gd name="connsiteX43" fmla="*/ 371983 w 479361"/>
              <a:gd name="connsiteY43" fmla="*/ 136017 h 546227"/>
              <a:gd name="connsiteX44" fmla="*/ 381191 w 479361"/>
              <a:gd name="connsiteY44" fmla="*/ 119952 h 546227"/>
              <a:gd name="connsiteX45" fmla="*/ 368745 w 479361"/>
              <a:gd name="connsiteY45" fmla="*/ 127445 h 546227"/>
              <a:gd name="connsiteX46" fmla="*/ 361950 w 479361"/>
              <a:gd name="connsiteY46" fmla="*/ 129985 h 546227"/>
              <a:gd name="connsiteX47" fmla="*/ 358331 w 479361"/>
              <a:gd name="connsiteY47" fmla="*/ 130620 h 546227"/>
              <a:gd name="connsiteX48" fmla="*/ 348679 w 479361"/>
              <a:gd name="connsiteY48" fmla="*/ 123952 h 546227"/>
              <a:gd name="connsiteX49" fmla="*/ 348933 w 479361"/>
              <a:gd name="connsiteY49" fmla="*/ 116078 h 546227"/>
              <a:gd name="connsiteX50" fmla="*/ 354648 w 479361"/>
              <a:gd name="connsiteY50" fmla="*/ 110680 h 546227"/>
              <a:gd name="connsiteX51" fmla="*/ 396939 w 479361"/>
              <a:gd name="connsiteY51" fmla="*/ 94742 h 546227"/>
              <a:gd name="connsiteX52" fmla="*/ 400558 w 479361"/>
              <a:gd name="connsiteY52" fmla="*/ 94107 h 546227"/>
              <a:gd name="connsiteX53" fmla="*/ 410210 w 479361"/>
              <a:gd name="connsiteY53" fmla="*/ 100774 h 546227"/>
              <a:gd name="connsiteX54" fmla="*/ 426212 w 479361"/>
              <a:gd name="connsiteY54" fmla="*/ 143066 h 546227"/>
              <a:gd name="connsiteX55" fmla="*/ 425958 w 479361"/>
              <a:gd name="connsiteY55" fmla="*/ 150940 h 546227"/>
              <a:gd name="connsiteX56" fmla="*/ 420243 w 479361"/>
              <a:gd name="connsiteY56" fmla="*/ 156337 h 546227"/>
              <a:gd name="connsiteX57" fmla="*/ 416624 w 479361"/>
              <a:gd name="connsiteY57" fmla="*/ 157035 h 546227"/>
              <a:gd name="connsiteX58" fmla="*/ 406971 w 479361"/>
              <a:gd name="connsiteY58" fmla="*/ 150368 h 546227"/>
              <a:gd name="connsiteX59" fmla="*/ 399098 w 479361"/>
              <a:gd name="connsiteY59" fmla="*/ 129604 h 546227"/>
              <a:gd name="connsiteX60" fmla="*/ 393700 w 479361"/>
              <a:gd name="connsiteY60" fmla="*/ 139383 h 546227"/>
              <a:gd name="connsiteX61" fmla="*/ 254571 w 479361"/>
              <a:gd name="connsiteY61" fmla="*/ 289623 h 546227"/>
              <a:gd name="connsiteX62" fmla="*/ 27305 w 479361"/>
              <a:gd name="connsiteY62" fmla="*/ 362839 h 546227"/>
              <a:gd name="connsiteX63" fmla="*/ 26099 w 479361"/>
              <a:gd name="connsiteY63" fmla="*/ 362903 h 546227"/>
              <a:gd name="connsiteX64" fmla="*/ 169990 w 479361"/>
              <a:gd name="connsiteY64" fmla="*/ 525653 h 546227"/>
              <a:gd name="connsiteX65" fmla="*/ 225108 w 479361"/>
              <a:gd name="connsiteY65" fmla="*/ 525653 h 546227"/>
              <a:gd name="connsiteX66" fmla="*/ 225108 w 479361"/>
              <a:gd name="connsiteY66" fmla="*/ 378016 h 546227"/>
              <a:gd name="connsiteX67" fmla="*/ 169990 w 479361"/>
              <a:gd name="connsiteY67" fmla="*/ 378016 h 546227"/>
              <a:gd name="connsiteX68" fmla="*/ 169990 w 479361"/>
              <a:gd name="connsiteY68" fmla="*/ 525653 h 546227"/>
              <a:gd name="connsiteX69" fmla="*/ 169545 w 479361"/>
              <a:gd name="connsiteY69" fmla="*/ 546164 h 546227"/>
              <a:gd name="connsiteX70" fmla="*/ 149416 w 479361"/>
              <a:gd name="connsiteY70" fmla="*/ 525971 h 546227"/>
              <a:gd name="connsiteX71" fmla="*/ 149416 w 479361"/>
              <a:gd name="connsiteY71" fmla="*/ 377571 h 546227"/>
              <a:gd name="connsiteX72" fmla="*/ 169545 w 479361"/>
              <a:gd name="connsiteY72" fmla="*/ 357378 h 546227"/>
              <a:gd name="connsiteX73" fmla="*/ 225552 w 479361"/>
              <a:gd name="connsiteY73" fmla="*/ 357378 h 546227"/>
              <a:gd name="connsiteX74" fmla="*/ 245745 w 479361"/>
              <a:gd name="connsiteY74" fmla="*/ 377571 h 546227"/>
              <a:gd name="connsiteX75" fmla="*/ 245745 w 479361"/>
              <a:gd name="connsiteY75" fmla="*/ 525971 h 546227"/>
              <a:gd name="connsiteX76" fmla="*/ 225552 w 479361"/>
              <a:gd name="connsiteY76" fmla="*/ 546164 h 546227"/>
              <a:gd name="connsiteX77" fmla="*/ 169545 w 479361"/>
              <a:gd name="connsiteY77" fmla="*/ 546164 h 546227"/>
              <a:gd name="connsiteX78" fmla="*/ 287465 w 479361"/>
              <a:gd name="connsiteY78" fmla="*/ 522605 h 546227"/>
              <a:gd name="connsiteX79" fmla="*/ 341313 w 479361"/>
              <a:gd name="connsiteY79" fmla="*/ 522605 h 546227"/>
              <a:gd name="connsiteX80" fmla="*/ 341313 w 479361"/>
              <a:gd name="connsiteY80" fmla="*/ 317817 h 546227"/>
              <a:gd name="connsiteX81" fmla="*/ 287465 w 479361"/>
              <a:gd name="connsiteY81" fmla="*/ 317817 h 546227"/>
              <a:gd name="connsiteX82" fmla="*/ 287465 w 479361"/>
              <a:gd name="connsiteY82" fmla="*/ 522605 h 546227"/>
              <a:gd name="connsiteX83" fmla="*/ 286385 w 479361"/>
              <a:gd name="connsiteY83" fmla="*/ 546164 h 546227"/>
              <a:gd name="connsiteX84" fmla="*/ 266192 w 479361"/>
              <a:gd name="connsiteY84" fmla="*/ 525971 h 546227"/>
              <a:gd name="connsiteX85" fmla="*/ 266192 w 479361"/>
              <a:gd name="connsiteY85" fmla="*/ 314325 h 546227"/>
              <a:gd name="connsiteX86" fmla="*/ 286385 w 479361"/>
              <a:gd name="connsiteY86" fmla="*/ 294132 h 546227"/>
              <a:gd name="connsiteX87" fmla="*/ 342392 w 479361"/>
              <a:gd name="connsiteY87" fmla="*/ 294132 h 546227"/>
              <a:gd name="connsiteX88" fmla="*/ 362585 w 479361"/>
              <a:gd name="connsiteY88" fmla="*/ 314325 h 546227"/>
              <a:gd name="connsiteX89" fmla="*/ 362585 w 479361"/>
              <a:gd name="connsiteY89" fmla="*/ 525971 h 546227"/>
              <a:gd name="connsiteX90" fmla="*/ 342392 w 479361"/>
              <a:gd name="connsiteY90" fmla="*/ 546164 h 546227"/>
              <a:gd name="connsiteX91" fmla="*/ 286385 w 479361"/>
              <a:gd name="connsiteY91" fmla="*/ 546164 h 546227"/>
              <a:gd name="connsiteX92" fmla="*/ 403670 w 479361"/>
              <a:gd name="connsiteY92" fmla="*/ 525653 h 546227"/>
              <a:gd name="connsiteX93" fmla="*/ 458788 w 479361"/>
              <a:gd name="connsiteY93" fmla="*/ 525653 h 546227"/>
              <a:gd name="connsiteX94" fmla="*/ 458788 w 479361"/>
              <a:gd name="connsiteY94" fmla="*/ 264033 h 546227"/>
              <a:gd name="connsiteX95" fmla="*/ 403670 w 479361"/>
              <a:gd name="connsiteY95" fmla="*/ 264033 h 546227"/>
              <a:gd name="connsiteX96" fmla="*/ 403670 w 479361"/>
              <a:gd name="connsiteY96" fmla="*/ 525653 h 546227"/>
              <a:gd name="connsiteX97" fmla="*/ 403225 w 479361"/>
              <a:gd name="connsiteY97" fmla="*/ 546164 h 546227"/>
              <a:gd name="connsiteX98" fmla="*/ 383032 w 479361"/>
              <a:gd name="connsiteY98" fmla="*/ 525971 h 546227"/>
              <a:gd name="connsiteX99" fmla="*/ 383032 w 479361"/>
              <a:gd name="connsiteY99" fmla="*/ 263589 h 546227"/>
              <a:gd name="connsiteX100" fmla="*/ 403225 w 479361"/>
              <a:gd name="connsiteY100" fmla="*/ 243396 h 546227"/>
              <a:gd name="connsiteX101" fmla="*/ 459232 w 479361"/>
              <a:gd name="connsiteY101" fmla="*/ 243396 h 546227"/>
              <a:gd name="connsiteX102" fmla="*/ 479362 w 479361"/>
              <a:gd name="connsiteY102" fmla="*/ 263589 h 546227"/>
              <a:gd name="connsiteX103" fmla="*/ 479362 w 479361"/>
              <a:gd name="connsiteY103" fmla="*/ 525971 h 546227"/>
              <a:gd name="connsiteX104" fmla="*/ 459232 w 479361"/>
              <a:gd name="connsiteY104" fmla="*/ 546164 h 546227"/>
              <a:gd name="connsiteX105" fmla="*/ 403225 w 479361"/>
              <a:gd name="connsiteY105" fmla="*/ 546164 h 546227"/>
              <a:gd name="connsiteX106" fmla="*/ 53150 w 479361"/>
              <a:gd name="connsiteY106" fmla="*/ 525653 h 546227"/>
              <a:gd name="connsiteX107" fmla="*/ 108268 w 479361"/>
              <a:gd name="connsiteY107" fmla="*/ 525653 h 546227"/>
              <a:gd name="connsiteX108" fmla="*/ 108268 w 479361"/>
              <a:gd name="connsiteY108" fmla="*/ 435102 h 546227"/>
              <a:gd name="connsiteX109" fmla="*/ 53150 w 479361"/>
              <a:gd name="connsiteY109" fmla="*/ 435102 h 546227"/>
              <a:gd name="connsiteX110" fmla="*/ 53150 w 479361"/>
              <a:gd name="connsiteY110" fmla="*/ 525653 h 546227"/>
              <a:gd name="connsiteX111" fmla="*/ 52705 w 479361"/>
              <a:gd name="connsiteY111" fmla="*/ 546227 h 546227"/>
              <a:gd name="connsiteX112" fmla="*/ 32576 w 479361"/>
              <a:gd name="connsiteY112" fmla="*/ 526034 h 546227"/>
              <a:gd name="connsiteX113" fmla="*/ 32576 w 479361"/>
              <a:gd name="connsiteY113" fmla="*/ 434594 h 546227"/>
              <a:gd name="connsiteX114" fmla="*/ 52705 w 479361"/>
              <a:gd name="connsiteY114" fmla="*/ 414465 h 546227"/>
              <a:gd name="connsiteX115" fmla="*/ 108712 w 479361"/>
              <a:gd name="connsiteY115" fmla="*/ 414465 h 546227"/>
              <a:gd name="connsiteX116" fmla="*/ 128905 w 479361"/>
              <a:gd name="connsiteY116" fmla="*/ 434594 h 546227"/>
              <a:gd name="connsiteX117" fmla="*/ 128905 w 479361"/>
              <a:gd name="connsiteY117" fmla="*/ 526034 h 546227"/>
              <a:gd name="connsiteX118" fmla="*/ 108712 w 479361"/>
              <a:gd name="connsiteY118" fmla="*/ 546227 h 546227"/>
              <a:gd name="connsiteX119" fmla="*/ 52705 w 479361"/>
              <a:gd name="connsiteY119" fmla="*/ 546227 h 54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479361" h="546227">
                <a:moveTo>
                  <a:pt x="137605" y="230442"/>
                </a:moveTo>
                <a:cubicBezTo>
                  <a:pt x="131953" y="230442"/>
                  <a:pt x="127318" y="225806"/>
                  <a:pt x="127318" y="220154"/>
                </a:cubicBezTo>
                <a:lnTo>
                  <a:pt x="127318" y="206756"/>
                </a:lnTo>
                <a:lnTo>
                  <a:pt x="123444" y="205740"/>
                </a:lnTo>
                <a:cubicBezTo>
                  <a:pt x="103505" y="200597"/>
                  <a:pt x="89599" y="184848"/>
                  <a:pt x="89599" y="167449"/>
                </a:cubicBezTo>
                <a:cubicBezTo>
                  <a:pt x="89599" y="161798"/>
                  <a:pt x="94234" y="157163"/>
                  <a:pt x="99886" y="157163"/>
                </a:cubicBezTo>
                <a:cubicBezTo>
                  <a:pt x="105537" y="157163"/>
                  <a:pt x="110173" y="161798"/>
                  <a:pt x="110173" y="167449"/>
                </a:cubicBezTo>
                <a:cubicBezTo>
                  <a:pt x="110173" y="176911"/>
                  <a:pt x="121221" y="186944"/>
                  <a:pt x="137668" y="186944"/>
                </a:cubicBezTo>
                <a:cubicBezTo>
                  <a:pt x="154115" y="186944"/>
                  <a:pt x="165164" y="176848"/>
                  <a:pt x="165164" y="167449"/>
                </a:cubicBezTo>
                <a:cubicBezTo>
                  <a:pt x="165164" y="154496"/>
                  <a:pt x="157099" y="151765"/>
                  <a:pt x="135763" y="147765"/>
                </a:cubicBezTo>
                <a:cubicBezTo>
                  <a:pt x="117412" y="144335"/>
                  <a:pt x="89662" y="139129"/>
                  <a:pt x="89662" y="107886"/>
                </a:cubicBezTo>
                <a:cubicBezTo>
                  <a:pt x="89662" y="90488"/>
                  <a:pt x="103568" y="74740"/>
                  <a:pt x="123508" y="69596"/>
                </a:cubicBezTo>
                <a:lnTo>
                  <a:pt x="127381" y="68580"/>
                </a:lnTo>
                <a:lnTo>
                  <a:pt x="127381" y="55182"/>
                </a:lnTo>
                <a:cubicBezTo>
                  <a:pt x="127381" y="49530"/>
                  <a:pt x="132017" y="44895"/>
                  <a:pt x="137668" y="44895"/>
                </a:cubicBezTo>
                <a:cubicBezTo>
                  <a:pt x="143320" y="44895"/>
                  <a:pt x="147955" y="49530"/>
                  <a:pt x="147955" y="55182"/>
                </a:cubicBezTo>
                <a:lnTo>
                  <a:pt x="147955" y="68580"/>
                </a:lnTo>
                <a:lnTo>
                  <a:pt x="151829" y="69596"/>
                </a:lnTo>
                <a:cubicBezTo>
                  <a:pt x="171768" y="74740"/>
                  <a:pt x="185674" y="90488"/>
                  <a:pt x="185674" y="107886"/>
                </a:cubicBezTo>
                <a:cubicBezTo>
                  <a:pt x="185674" y="113538"/>
                  <a:pt x="181039" y="118173"/>
                  <a:pt x="175387" y="118173"/>
                </a:cubicBezTo>
                <a:cubicBezTo>
                  <a:pt x="169736" y="118173"/>
                  <a:pt x="165100" y="113538"/>
                  <a:pt x="165100" y="107886"/>
                </a:cubicBezTo>
                <a:cubicBezTo>
                  <a:pt x="165100" y="98489"/>
                  <a:pt x="154051" y="88392"/>
                  <a:pt x="137605" y="88392"/>
                </a:cubicBezTo>
                <a:cubicBezTo>
                  <a:pt x="121158" y="88392"/>
                  <a:pt x="110109" y="98489"/>
                  <a:pt x="110109" y="107886"/>
                </a:cubicBezTo>
                <a:cubicBezTo>
                  <a:pt x="110109" y="120777"/>
                  <a:pt x="118174" y="123508"/>
                  <a:pt x="139446" y="127508"/>
                </a:cubicBezTo>
                <a:cubicBezTo>
                  <a:pt x="157861" y="130937"/>
                  <a:pt x="185611" y="136208"/>
                  <a:pt x="185611" y="167449"/>
                </a:cubicBezTo>
                <a:cubicBezTo>
                  <a:pt x="185611" y="184848"/>
                  <a:pt x="171704" y="200597"/>
                  <a:pt x="151765" y="205740"/>
                </a:cubicBezTo>
                <a:lnTo>
                  <a:pt x="147892" y="206756"/>
                </a:lnTo>
                <a:lnTo>
                  <a:pt x="147892" y="220154"/>
                </a:lnTo>
                <a:cubicBezTo>
                  <a:pt x="147892" y="225806"/>
                  <a:pt x="143256" y="230442"/>
                  <a:pt x="137605" y="230442"/>
                </a:cubicBezTo>
                <a:moveTo>
                  <a:pt x="137605" y="20638"/>
                </a:moveTo>
                <a:cubicBezTo>
                  <a:pt x="73089" y="20638"/>
                  <a:pt x="20574" y="73152"/>
                  <a:pt x="20574" y="137668"/>
                </a:cubicBezTo>
                <a:cubicBezTo>
                  <a:pt x="20574" y="202184"/>
                  <a:pt x="73089" y="254762"/>
                  <a:pt x="137605" y="254762"/>
                </a:cubicBezTo>
                <a:cubicBezTo>
                  <a:pt x="202121" y="254762"/>
                  <a:pt x="254635" y="202248"/>
                  <a:pt x="254635" y="137668"/>
                </a:cubicBezTo>
                <a:cubicBezTo>
                  <a:pt x="254635" y="73089"/>
                  <a:pt x="202121" y="20638"/>
                  <a:pt x="137605" y="20638"/>
                </a:cubicBezTo>
                <a:moveTo>
                  <a:pt x="137605" y="275273"/>
                </a:moveTo>
                <a:cubicBezTo>
                  <a:pt x="61722" y="275273"/>
                  <a:pt x="0" y="213551"/>
                  <a:pt x="0" y="137604"/>
                </a:cubicBezTo>
                <a:cubicBezTo>
                  <a:pt x="0" y="61659"/>
                  <a:pt x="61722" y="0"/>
                  <a:pt x="137605" y="0"/>
                </a:cubicBezTo>
                <a:cubicBezTo>
                  <a:pt x="213487" y="0"/>
                  <a:pt x="275209" y="61722"/>
                  <a:pt x="275209" y="137604"/>
                </a:cubicBezTo>
                <a:cubicBezTo>
                  <a:pt x="275209" y="213487"/>
                  <a:pt x="213487" y="275273"/>
                  <a:pt x="137605" y="275273"/>
                </a:cubicBezTo>
                <a:moveTo>
                  <a:pt x="26162" y="362839"/>
                </a:moveTo>
                <a:cubicBezTo>
                  <a:pt x="20955" y="362839"/>
                  <a:pt x="16574" y="358966"/>
                  <a:pt x="15939" y="353759"/>
                </a:cubicBezTo>
                <a:cubicBezTo>
                  <a:pt x="15621" y="351028"/>
                  <a:pt x="16383" y="348361"/>
                  <a:pt x="18098" y="346202"/>
                </a:cubicBezTo>
                <a:cubicBezTo>
                  <a:pt x="19812" y="344043"/>
                  <a:pt x="22225" y="342710"/>
                  <a:pt x="24956" y="342329"/>
                </a:cubicBezTo>
                <a:cubicBezTo>
                  <a:pt x="194628" y="322326"/>
                  <a:pt x="301625" y="258699"/>
                  <a:pt x="371983" y="136017"/>
                </a:cubicBezTo>
                <a:lnTo>
                  <a:pt x="381191" y="119952"/>
                </a:lnTo>
                <a:lnTo>
                  <a:pt x="368745" y="127445"/>
                </a:lnTo>
                <a:lnTo>
                  <a:pt x="361950" y="129985"/>
                </a:lnTo>
                <a:cubicBezTo>
                  <a:pt x="360807" y="130429"/>
                  <a:pt x="359537" y="130620"/>
                  <a:pt x="358331" y="130620"/>
                </a:cubicBezTo>
                <a:cubicBezTo>
                  <a:pt x="354076" y="130620"/>
                  <a:pt x="350203" y="127953"/>
                  <a:pt x="348679" y="123952"/>
                </a:cubicBezTo>
                <a:cubicBezTo>
                  <a:pt x="347726" y="121412"/>
                  <a:pt x="347790" y="118618"/>
                  <a:pt x="348933" y="116078"/>
                </a:cubicBezTo>
                <a:cubicBezTo>
                  <a:pt x="350076" y="113602"/>
                  <a:pt x="352108" y="111633"/>
                  <a:pt x="354648" y="110680"/>
                </a:cubicBezTo>
                <a:lnTo>
                  <a:pt x="396939" y="94742"/>
                </a:lnTo>
                <a:cubicBezTo>
                  <a:pt x="398082" y="94298"/>
                  <a:pt x="399351" y="94107"/>
                  <a:pt x="400558" y="94107"/>
                </a:cubicBezTo>
                <a:cubicBezTo>
                  <a:pt x="404813" y="94107"/>
                  <a:pt x="408686" y="96774"/>
                  <a:pt x="410210" y="100774"/>
                </a:cubicBezTo>
                <a:lnTo>
                  <a:pt x="426212" y="143066"/>
                </a:lnTo>
                <a:cubicBezTo>
                  <a:pt x="427164" y="145605"/>
                  <a:pt x="427101" y="148399"/>
                  <a:pt x="425958" y="150940"/>
                </a:cubicBezTo>
                <a:cubicBezTo>
                  <a:pt x="424815" y="153416"/>
                  <a:pt x="422783" y="155385"/>
                  <a:pt x="420243" y="156337"/>
                </a:cubicBezTo>
                <a:cubicBezTo>
                  <a:pt x="419037" y="156782"/>
                  <a:pt x="417830" y="157035"/>
                  <a:pt x="416624" y="157035"/>
                </a:cubicBezTo>
                <a:cubicBezTo>
                  <a:pt x="412369" y="157035"/>
                  <a:pt x="408495" y="154368"/>
                  <a:pt x="406971" y="150368"/>
                </a:cubicBezTo>
                <a:lnTo>
                  <a:pt x="399098" y="129604"/>
                </a:lnTo>
                <a:lnTo>
                  <a:pt x="393700" y="139383"/>
                </a:lnTo>
                <a:cubicBezTo>
                  <a:pt x="357950" y="203962"/>
                  <a:pt x="312484" y="253111"/>
                  <a:pt x="254571" y="289623"/>
                </a:cubicBezTo>
                <a:cubicBezTo>
                  <a:pt x="193739" y="327978"/>
                  <a:pt x="119380" y="351917"/>
                  <a:pt x="27305" y="362839"/>
                </a:cubicBezTo>
                <a:cubicBezTo>
                  <a:pt x="26924" y="362839"/>
                  <a:pt x="26480" y="362903"/>
                  <a:pt x="26099" y="362903"/>
                </a:cubicBezTo>
                <a:moveTo>
                  <a:pt x="169990" y="525653"/>
                </a:moveTo>
                <a:lnTo>
                  <a:pt x="225108" y="525653"/>
                </a:lnTo>
                <a:lnTo>
                  <a:pt x="225108" y="378016"/>
                </a:lnTo>
                <a:lnTo>
                  <a:pt x="169990" y="378016"/>
                </a:lnTo>
                <a:lnTo>
                  <a:pt x="169990" y="525653"/>
                </a:lnTo>
                <a:close/>
                <a:moveTo>
                  <a:pt x="169545" y="546164"/>
                </a:moveTo>
                <a:cubicBezTo>
                  <a:pt x="158433" y="546164"/>
                  <a:pt x="149416" y="537147"/>
                  <a:pt x="149416" y="525971"/>
                </a:cubicBezTo>
                <a:lnTo>
                  <a:pt x="149416" y="377571"/>
                </a:lnTo>
                <a:cubicBezTo>
                  <a:pt x="149416" y="366459"/>
                  <a:pt x="158433" y="357378"/>
                  <a:pt x="169545" y="357378"/>
                </a:cubicBezTo>
                <a:lnTo>
                  <a:pt x="225552" y="357378"/>
                </a:lnTo>
                <a:cubicBezTo>
                  <a:pt x="236665" y="357378"/>
                  <a:pt x="245745" y="366459"/>
                  <a:pt x="245745" y="377571"/>
                </a:cubicBezTo>
                <a:lnTo>
                  <a:pt x="245745" y="525971"/>
                </a:lnTo>
                <a:cubicBezTo>
                  <a:pt x="245745" y="537083"/>
                  <a:pt x="236665" y="546164"/>
                  <a:pt x="225552" y="546164"/>
                </a:cubicBezTo>
                <a:lnTo>
                  <a:pt x="169545" y="546164"/>
                </a:lnTo>
                <a:close/>
                <a:moveTo>
                  <a:pt x="287465" y="522605"/>
                </a:moveTo>
                <a:lnTo>
                  <a:pt x="341313" y="522605"/>
                </a:lnTo>
                <a:lnTo>
                  <a:pt x="341313" y="317817"/>
                </a:lnTo>
                <a:lnTo>
                  <a:pt x="287465" y="317817"/>
                </a:lnTo>
                <a:lnTo>
                  <a:pt x="287465" y="522605"/>
                </a:lnTo>
                <a:close/>
                <a:moveTo>
                  <a:pt x="286385" y="546164"/>
                </a:moveTo>
                <a:cubicBezTo>
                  <a:pt x="275273" y="546164"/>
                  <a:pt x="266192" y="537147"/>
                  <a:pt x="266192" y="525971"/>
                </a:cubicBezTo>
                <a:lnTo>
                  <a:pt x="266192" y="314325"/>
                </a:lnTo>
                <a:cubicBezTo>
                  <a:pt x="266192" y="303213"/>
                  <a:pt x="275209" y="294132"/>
                  <a:pt x="286385" y="294132"/>
                </a:cubicBezTo>
                <a:lnTo>
                  <a:pt x="342392" y="294132"/>
                </a:lnTo>
                <a:cubicBezTo>
                  <a:pt x="353505" y="294132"/>
                  <a:pt x="362585" y="303213"/>
                  <a:pt x="362585" y="314325"/>
                </a:cubicBezTo>
                <a:lnTo>
                  <a:pt x="362585" y="525971"/>
                </a:lnTo>
                <a:cubicBezTo>
                  <a:pt x="362585" y="537083"/>
                  <a:pt x="353568" y="546164"/>
                  <a:pt x="342392" y="546164"/>
                </a:cubicBezTo>
                <a:lnTo>
                  <a:pt x="286385" y="546164"/>
                </a:lnTo>
                <a:close/>
                <a:moveTo>
                  <a:pt x="403670" y="525653"/>
                </a:moveTo>
                <a:lnTo>
                  <a:pt x="458788" y="525653"/>
                </a:lnTo>
                <a:cubicBezTo>
                  <a:pt x="458788" y="525653"/>
                  <a:pt x="458788" y="264033"/>
                  <a:pt x="458788" y="264033"/>
                </a:cubicBezTo>
                <a:lnTo>
                  <a:pt x="403670" y="264033"/>
                </a:lnTo>
                <a:lnTo>
                  <a:pt x="403670" y="525653"/>
                </a:lnTo>
                <a:close/>
                <a:moveTo>
                  <a:pt x="403225" y="546164"/>
                </a:moveTo>
                <a:cubicBezTo>
                  <a:pt x="392113" y="546164"/>
                  <a:pt x="383032" y="537147"/>
                  <a:pt x="383032" y="525971"/>
                </a:cubicBezTo>
                <a:lnTo>
                  <a:pt x="383032" y="263589"/>
                </a:lnTo>
                <a:cubicBezTo>
                  <a:pt x="383032" y="252476"/>
                  <a:pt x="392113" y="243396"/>
                  <a:pt x="403225" y="243396"/>
                </a:cubicBezTo>
                <a:lnTo>
                  <a:pt x="459232" y="243396"/>
                </a:lnTo>
                <a:cubicBezTo>
                  <a:pt x="470345" y="243396"/>
                  <a:pt x="479362" y="252476"/>
                  <a:pt x="479362" y="263589"/>
                </a:cubicBezTo>
                <a:lnTo>
                  <a:pt x="479362" y="525971"/>
                </a:lnTo>
                <a:cubicBezTo>
                  <a:pt x="479362" y="537083"/>
                  <a:pt x="470345" y="546164"/>
                  <a:pt x="459232" y="546164"/>
                </a:cubicBezTo>
                <a:lnTo>
                  <a:pt x="403225" y="546164"/>
                </a:lnTo>
                <a:close/>
                <a:moveTo>
                  <a:pt x="53150" y="525653"/>
                </a:moveTo>
                <a:lnTo>
                  <a:pt x="108268" y="525653"/>
                </a:lnTo>
                <a:lnTo>
                  <a:pt x="108268" y="435102"/>
                </a:lnTo>
                <a:lnTo>
                  <a:pt x="53150" y="435102"/>
                </a:lnTo>
                <a:lnTo>
                  <a:pt x="53150" y="525653"/>
                </a:lnTo>
                <a:close/>
                <a:moveTo>
                  <a:pt x="52705" y="546227"/>
                </a:moveTo>
                <a:cubicBezTo>
                  <a:pt x="41593" y="546227"/>
                  <a:pt x="32576" y="537210"/>
                  <a:pt x="32576" y="526034"/>
                </a:cubicBezTo>
                <a:lnTo>
                  <a:pt x="32576" y="434594"/>
                </a:lnTo>
                <a:cubicBezTo>
                  <a:pt x="32576" y="423482"/>
                  <a:pt x="41593" y="414465"/>
                  <a:pt x="52705" y="414465"/>
                </a:cubicBezTo>
                <a:lnTo>
                  <a:pt x="108712" y="414465"/>
                </a:lnTo>
                <a:cubicBezTo>
                  <a:pt x="119825" y="414465"/>
                  <a:pt x="128905" y="423482"/>
                  <a:pt x="128905" y="434594"/>
                </a:cubicBezTo>
                <a:lnTo>
                  <a:pt x="128905" y="526034"/>
                </a:lnTo>
                <a:cubicBezTo>
                  <a:pt x="128905" y="537147"/>
                  <a:pt x="119825" y="546227"/>
                  <a:pt x="108712" y="546227"/>
                </a:cubicBezTo>
                <a:lnTo>
                  <a:pt x="52705" y="546227"/>
                </a:lnTo>
                <a:close/>
              </a:path>
            </a:pathLst>
          </a:custGeom>
          <a:solidFill>
            <a:srgbClr val="003057"/>
          </a:solidFill>
          <a:ln w="6350" cap="flat">
            <a:noFill/>
            <a:prstDash val="solid"/>
            <a:miter/>
          </a:ln>
        </p:spPr>
        <p:txBody>
          <a:bodyPr rtlCol="0" anchor="ctr"/>
          <a:lstStyle/>
          <a:p>
            <a:endParaRPr lang="en-GB"/>
          </a:p>
        </p:txBody>
      </p:sp>
      <p:sp>
        <p:nvSpPr>
          <p:cNvPr id="126" name="Figura a mano libera: forma 125">
            <a:extLst>
              <a:ext uri="{FF2B5EF4-FFF2-40B4-BE49-F238E27FC236}">
                <a16:creationId xmlns:a16="http://schemas.microsoft.com/office/drawing/2014/main" id="{BD966123-572D-B180-F79E-983D87D3CB37}"/>
              </a:ext>
            </a:extLst>
          </p:cNvPr>
          <p:cNvSpPr/>
          <p:nvPr/>
        </p:nvSpPr>
        <p:spPr>
          <a:xfrm>
            <a:off x="1725859" y="5433694"/>
            <a:ext cx="415898" cy="405638"/>
          </a:xfrm>
          <a:custGeom>
            <a:avLst/>
            <a:gdLst>
              <a:gd name="connsiteX0" fmla="*/ 10294 w 463556"/>
              <a:gd name="connsiteY0" fmla="*/ 268732 h 452120"/>
              <a:gd name="connsiteX1" fmla="*/ 70 w 463556"/>
              <a:gd name="connsiteY1" fmla="*/ 259652 h 452120"/>
              <a:gd name="connsiteX2" fmla="*/ 2229 w 463556"/>
              <a:gd name="connsiteY2" fmla="*/ 252095 h 452120"/>
              <a:gd name="connsiteX3" fmla="*/ 9088 w 463556"/>
              <a:gd name="connsiteY3" fmla="*/ 248222 h 452120"/>
              <a:gd name="connsiteX4" fmla="*/ 356115 w 463556"/>
              <a:gd name="connsiteY4" fmla="*/ 41910 h 452120"/>
              <a:gd name="connsiteX5" fmla="*/ 365322 w 463556"/>
              <a:gd name="connsiteY5" fmla="*/ 25845 h 452120"/>
              <a:gd name="connsiteX6" fmla="*/ 352876 w 463556"/>
              <a:gd name="connsiteY6" fmla="*/ 33338 h 452120"/>
              <a:gd name="connsiteX7" fmla="*/ 346082 w 463556"/>
              <a:gd name="connsiteY7" fmla="*/ 35878 h 452120"/>
              <a:gd name="connsiteX8" fmla="*/ 342463 w 463556"/>
              <a:gd name="connsiteY8" fmla="*/ 36513 h 452120"/>
              <a:gd name="connsiteX9" fmla="*/ 332810 w 463556"/>
              <a:gd name="connsiteY9" fmla="*/ 29845 h 452120"/>
              <a:gd name="connsiteX10" fmla="*/ 333064 w 463556"/>
              <a:gd name="connsiteY10" fmla="*/ 21971 h 452120"/>
              <a:gd name="connsiteX11" fmla="*/ 338779 w 463556"/>
              <a:gd name="connsiteY11" fmla="*/ 16573 h 452120"/>
              <a:gd name="connsiteX12" fmla="*/ 381070 w 463556"/>
              <a:gd name="connsiteY12" fmla="*/ 635 h 452120"/>
              <a:gd name="connsiteX13" fmla="*/ 384690 w 463556"/>
              <a:gd name="connsiteY13" fmla="*/ 0 h 452120"/>
              <a:gd name="connsiteX14" fmla="*/ 394342 w 463556"/>
              <a:gd name="connsiteY14" fmla="*/ 6667 h 452120"/>
              <a:gd name="connsiteX15" fmla="*/ 410280 w 463556"/>
              <a:gd name="connsiteY15" fmla="*/ 48959 h 452120"/>
              <a:gd name="connsiteX16" fmla="*/ 410026 w 463556"/>
              <a:gd name="connsiteY16" fmla="*/ 56833 h 452120"/>
              <a:gd name="connsiteX17" fmla="*/ 404311 w 463556"/>
              <a:gd name="connsiteY17" fmla="*/ 62230 h 452120"/>
              <a:gd name="connsiteX18" fmla="*/ 400692 w 463556"/>
              <a:gd name="connsiteY18" fmla="*/ 62929 h 452120"/>
              <a:gd name="connsiteX19" fmla="*/ 391040 w 463556"/>
              <a:gd name="connsiteY19" fmla="*/ 56261 h 452120"/>
              <a:gd name="connsiteX20" fmla="*/ 383166 w 463556"/>
              <a:gd name="connsiteY20" fmla="*/ 35497 h 452120"/>
              <a:gd name="connsiteX21" fmla="*/ 377769 w 463556"/>
              <a:gd name="connsiteY21" fmla="*/ 45276 h 452120"/>
              <a:gd name="connsiteX22" fmla="*/ 238640 w 463556"/>
              <a:gd name="connsiteY22" fmla="*/ 195517 h 452120"/>
              <a:gd name="connsiteX23" fmla="*/ 11373 w 463556"/>
              <a:gd name="connsiteY23" fmla="*/ 268732 h 452120"/>
              <a:gd name="connsiteX24" fmla="*/ 10167 w 463556"/>
              <a:gd name="connsiteY24" fmla="*/ 268796 h 452120"/>
              <a:gd name="connsiteX25" fmla="*/ 154121 w 463556"/>
              <a:gd name="connsiteY25" fmla="*/ 431546 h 452120"/>
              <a:gd name="connsiteX26" fmla="*/ 209239 w 463556"/>
              <a:gd name="connsiteY26" fmla="*/ 431546 h 452120"/>
              <a:gd name="connsiteX27" fmla="*/ 209239 w 463556"/>
              <a:gd name="connsiteY27" fmla="*/ 283909 h 452120"/>
              <a:gd name="connsiteX28" fmla="*/ 154121 w 463556"/>
              <a:gd name="connsiteY28" fmla="*/ 283909 h 452120"/>
              <a:gd name="connsiteX29" fmla="*/ 154121 w 463556"/>
              <a:gd name="connsiteY29" fmla="*/ 431546 h 452120"/>
              <a:gd name="connsiteX30" fmla="*/ 153677 w 463556"/>
              <a:gd name="connsiteY30" fmla="*/ 452057 h 452120"/>
              <a:gd name="connsiteX31" fmla="*/ 133547 w 463556"/>
              <a:gd name="connsiteY31" fmla="*/ 431864 h 452120"/>
              <a:gd name="connsiteX32" fmla="*/ 133547 w 463556"/>
              <a:gd name="connsiteY32" fmla="*/ 283464 h 452120"/>
              <a:gd name="connsiteX33" fmla="*/ 153677 w 463556"/>
              <a:gd name="connsiteY33" fmla="*/ 263271 h 452120"/>
              <a:gd name="connsiteX34" fmla="*/ 209684 w 463556"/>
              <a:gd name="connsiteY34" fmla="*/ 263271 h 452120"/>
              <a:gd name="connsiteX35" fmla="*/ 229877 w 463556"/>
              <a:gd name="connsiteY35" fmla="*/ 283464 h 452120"/>
              <a:gd name="connsiteX36" fmla="*/ 229877 w 463556"/>
              <a:gd name="connsiteY36" fmla="*/ 431864 h 452120"/>
              <a:gd name="connsiteX37" fmla="*/ 209684 w 463556"/>
              <a:gd name="connsiteY37" fmla="*/ 452057 h 452120"/>
              <a:gd name="connsiteX38" fmla="*/ 153677 w 463556"/>
              <a:gd name="connsiteY38" fmla="*/ 452057 h 452120"/>
              <a:gd name="connsiteX39" fmla="*/ 271596 w 463556"/>
              <a:gd name="connsiteY39" fmla="*/ 428498 h 452120"/>
              <a:gd name="connsiteX40" fmla="*/ 325444 w 463556"/>
              <a:gd name="connsiteY40" fmla="*/ 428498 h 452120"/>
              <a:gd name="connsiteX41" fmla="*/ 325444 w 463556"/>
              <a:gd name="connsiteY41" fmla="*/ 223710 h 452120"/>
              <a:gd name="connsiteX42" fmla="*/ 271596 w 463556"/>
              <a:gd name="connsiteY42" fmla="*/ 223710 h 452120"/>
              <a:gd name="connsiteX43" fmla="*/ 271596 w 463556"/>
              <a:gd name="connsiteY43" fmla="*/ 428498 h 452120"/>
              <a:gd name="connsiteX44" fmla="*/ 270580 w 463556"/>
              <a:gd name="connsiteY44" fmla="*/ 452057 h 452120"/>
              <a:gd name="connsiteX45" fmla="*/ 250388 w 463556"/>
              <a:gd name="connsiteY45" fmla="*/ 431864 h 452120"/>
              <a:gd name="connsiteX46" fmla="*/ 250388 w 463556"/>
              <a:gd name="connsiteY46" fmla="*/ 220218 h 452120"/>
              <a:gd name="connsiteX47" fmla="*/ 270580 w 463556"/>
              <a:gd name="connsiteY47" fmla="*/ 200025 h 452120"/>
              <a:gd name="connsiteX48" fmla="*/ 326588 w 463556"/>
              <a:gd name="connsiteY48" fmla="*/ 200025 h 452120"/>
              <a:gd name="connsiteX49" fmla="*/ 346780 w 463556"/>
              <a:gd name="connsiteY49" fmla="*/ 220218 h 452120"/>
              <a:gd name="connsiteX50" fmla="*/ 346780 w 463556"/>
              <a:gd name="connsiteY50" fmla="*/ 431864 h 452120"/>
              <a:gd name="connsiteX51" fmla="*/ 326588 w 463556"/>
              <a:gd name="connsiteY51" fmla="*/ 452057 h 452120"/>
              <a:gd name="connsiteX52" fmla="*/ 270580 w 463556"/>
              <a:gd name="connsiteY52" fmla="*/ 452057 h 452120"/>
              <a:gd name="connsiteX53" fmla="*/ 387801 w 463556"/>
              <a:gd name="connsiteY53" fmla="*/ 431546 h 452120"/>
              <a:gd name="connsiteX54" fmla="*/ 442919 w 463556"/>
              <a:gd name="connsiteY54" fmla="*/ 431546 h 452120"/>
              <a:gd name="connsiteX55" fmla="*/ 442919 w 463556"/>
              <a:gd name="connsiteY55" fmla="*/ 169926 h 452120"/>
              <a:gd name="connsiteX56" fmla="*/ 387801 w 463556"/>
              <a:gd name="connsiteY56" fmla="*/ 169926 h 452120"/>
              <a:gd name="connsiteX57" fmla="*/ 387801 w 463556"/>
              <a:gd name="connsiteY57" fmla="*/ 431546 h 452120"/>
              <a:gd name="connsiteX58" fmla="*/ 387420 w 463556"/>
              <a:gd name="connsiteY58" fmla="*/ 452057 h 452120"/>
              <a:gd name="connsiteX59" fmla="*/ 367227 w 463556"/>
              <a:gd name="connsiteY59" fmla="*/ 431864 h 452120"/>
              <a:gd name="connsiteX60" fmla="*/ 367227 w 463556"/>
              <a:gd name="connsiteY60" fmla="*/ 169482 h 452120"/>
              <a:gd name="connsiteX61" fmla="*/ 387420 w 463556"/>
              <a:gd name="connsiteY61" fmla="*/ 149289 h 452120"/>
              <a:gd name="connsiteX62" fmla="*/ 443427 w 463556"/>
              <a:gd name="connsiteY62" fmla="*/ 149289 h 452120"/>
              <a:gd name="connsiteX63" fmla="*/ 463557 w 463556"/>
              <a:gd name="connsiteY63" fmla="*/ 169482 h 452120"/>
              <a:gd name="connsiteX64" fmla="*/ 463557 w 463556"/>
              <a:gd name="connsiteY64" fmla="*/ 431864 h 452120"/>
              <a:gd name="connsiteX65" fmla="*/ 443427 w 463556"/>
              <a:gd name="connsiteY65" fmla="*/ 452057 h 452120"/>
              <a:gd name="connsiteX66" fmla="*/ 387420 w 463556"/>
              <a:gd name="connsiteY66" fmla="*/ 452057 h 452120"/>
              <a:gd name="connsiteX67" fmla="*/ 37282 w 463556"/>
              <a:gd name="connsiteY67" fmla="*/ 431546 h 452120"/>
              <a:gd name="connsiteX68" fmla="*/ 92399 w 463556"/>
              <a:gd name="connsiteY68" fmla="*/ 431546 h 452120"/>
              <a:gd name="connsiteX69" fmla="*/ 92399 w 463556"/>
              <a:gd name="connsiteY69" fmla="*/ 340995 h 452120"/>
              <a:gd name="connsiteX70" fmla="*/ 37282 w 463556"/>
              <a:gd name="connsiteY70" fmla="*/ 340995 h 452120"/>
              <a:gd name="connsiteX71" fmla="*/ 37282 w 463556"/>
              <a:gd name="connsiteY71" fmla="*/ 431546 h 452120"/>
              <a:gd name="connsiteX72" fmla="*/ 36837 w 463556"/>
              <a:gd name="connsiteY72" fmla="*/ 452120 h 452120"/>
              <a:gd name="connsiteX73" fmla="*/ 16707 w 463556"/>
              <a:gd name="connsiteY73" fmla="*/ 431927 h 452120"/>
              <a:gd name="connsiteX74" fmla="*/ 16707 w 463556"/>
              <a:gd name="connsiteY74" fmla="*/ 340487 h 452120"/>
              <a:gd name="connsiteX75" fmla="*/ 36837 w 463556"/>
              <a:gd name="connsiteY75" fmla="*/ 320358 h 452120"/>
              <a:gd name="connsiteX76" fmla="*/ 92844 w 463556"/>
              <a:gd name="connsiteY76" fmla="*/ 320358 h 452120"/>
              <a:gd name="connsiteX77" fmla="*/ 113037 w 463556"/>
              <a:gd name="connsiteY77" fmla="*/ 340487 h 452120"/>
              <a:gd name="connsiteX78" fmla="*/ 113037 w 463556"/>
              <a:gd name="connsiteY78" fmla="*/ 431927 h 452120"/>
              <a:gd name="connsiteX79" fmla="*/ 92844 w 463556"/>
              <a:gd name="connsiteY79" fmla="*/ 452120 h 452120"/>
              <a:gd name="connsiteX80" fmla="*/ 36837 w 463556"/>
              <a:gd name="connsiteY80" fmla="*/ 452120 h 452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63556" h="452120">
                <a:moveTo>
                  <a:pt x="10294" y="268732"/>
                </a:moveTo>
                <a:cubicBezTo>
                  <a:pt x="5087" y="268732"/>
                  <a:pt x="705" y="264859"/>
                  <a:pt x="70" y="259652"/>
                </a:cubicBezTo>
                <a:cubicBezTo>
                  <a:pt x="-247" y="256921"/>
                  <a:pt x="515" y="254254"/>
                  <a:pt x="2229" y="252095"/>
                </a:cubicBezTo>
                <a:cubicBezTo>
                  <a:pt x="3944" y="249936"/>
                  <a:pt x="6357" y="248603"/>
                  <a:pt x="9088" y="248222"/>
                </a:cubicBezTo>
                <a:cubicBezTo>
                  <a:pt x="178760" y="228219"/>
                  <a:pt x="285757" y="164592"/>
                  <a:pt x="356115" y="41910"/>
                </a:cubicBezTo>
                <a:lnTo>
                  <a:pt x="365322" y="25845"/>
                </a:lnTo>
                <a:lnTo>
                  <a:pt x="352876" y="33338"/>
                </a:lnTo>
                <a:lnTo>
                  <a:pt x="346082" y="35878"/>
                </a:lnTo>
                <a:cubicBezTo>
                  <a:pt x="344939" y="36322"/>
                  <a:pt x="343669" y="36513"/>
                  <a:pt x="342463" y="36513"/>
                </a:cubicBezTo>
                <a:cubicBezTo>
                  <a:pt x="338208" y="36513"/>
                  <a:pt x="334335" y="33846"/>
                  <a:pt x="332810" y="29845"/>
                </a:cubicBezTo>
                <a:cubicBezTo>
                  <a:pt x="331858" y="27305"/>
                  <a:pt x="331921" y="24511"/>
                  <a:pt x="333064" y="21971"/>
                </a:cubicBezTo>
                <a:cubicBezTo>
                  <a:pt x="334207" y="19495"/>
                  <a:pt x="336239" y="17526"/>
                  <a:pt x="338779" y="16573"/>
                </a:cubicBezTo>
                <a:lnTo>
                  <a:pt x="381070" y="635"/>
                </a:lnTo>
                <a:cubicBezTo>
                  <a:pt x="382213" y="191"/>
                  <a:pt x="383483" y="0"/>
                  <a:pt x="384690" y="0"/>
                </a:cubicBezTo>
                <a:cubicBezTo>
                  <a:pt x="388944" y="0"/>
                  <a:pt x="392818" y="2667"/>
                  <a:pt x="394342" y="6667"/>
                </a:cubicBezTo>
                <a:lnTo>
                  <a:pt x="410280" y="48959"/>
                </a:lnTo>
                <a:cubicBezTo>
                  <a:pt x="411233" y="51498"/>
                  <a:pt x="411169" y="54292"/>
                  <a:pt x="410026" y="56833"/>
                </a:cubicBezTo>
                <a:cubicBezTo>
                  <a:pt x="408883" y="59309"/>
                  <a:pt x="406851" y="61278"/>
                  <a:pt x="404311" y="62230"/>
                </a:cubicBezTo>
                <a:cubicBezTo>
                  <a:pt x="403105" y="62674"/>
                  <a:pt x="401898" y="62929"/>
                  <a:pt x="400692" y="62929"/>
                </a:cubicBezTo>
                <a:cubicBezTo>
                  <a:pt x="396438" y="62929"/>
                  <a:pt x="392564" y="60261"/>
                  <a:pt x="391040" y="56261"/>
                </a:cubicBezTo>
                <a:lnTo>
                  <a:pt x="383166" y="35497"/>
                </a:lnTo>
                <a:lnTo>
                  <a:pt x="377769" y="45276"/>
                </a:lnTo>
                <a:cubicBezTo>
                  <a:pt x="342018" y="109855"/>
                  <a:pt x="296552" y="159004"/>
                  <a:pt x="238640" y="195517"/>
                </a:cubicBezTo>
                <a:cubicBezTo>
                  <a:pt x="177807" y="233871"/>
                  <a:pt x="103448" y="257810"/>
                  <a:pt x="11373" y="268732"/>
                </a:cubicBezTo>
                <a:cubicBezTo>
                  <a:pt x="10992" y="268732"/>
                  <a:pt x="10548" y="268796"/>
                  <a:pt x="10167" y="268796"/>
                </a:cubicBezTo>
                <a:moveTo>
                  <a:pt x="154121" y="431546"/>
                </a:moveTo>
                <a:lnTo>
                  <a:pt x="209239" y="431546"/>
                </a:lnTo>
                <a:lnTo>
                  <a:pt x="209239" y="283909"/>
                </a:lnTo>
                <a:lnTo>
                  <a:pt x="154121" y="283909"/>
                </a:lnTo>
                <a:lnTo>
                  <a:pt x="154121" y="431546"/>
                </a:lnTo>
                <a:close/>
                <a:moveTo>
                  <a:pt x="153677" y="452057"/>
                </a:moveTo>
                <a:cubicBezTo>
                  <a:pt x="142564" y="452057"/>
                  <a:pt x="133547" y="443040"/>
                  <a:pt x="133547" y="431864"/>
                </a:cubicBezTo>
                <a:lnTo>
                  <a:pt x="133547" y="283464"/>
                </a:lnTo>
                <a:cubicBezTo>
                  <a:pt x="133547" y="272352"/>
                  <a:pt x="142564" y="263271"/>
                  <a:pt x="153677" y="263271"/>
                </a:cubicBezTo>
                <a:lnTo>
                  <a:pt x="209684" y="263271"/>
                </a:lnTo>
                <a:cubicBezTo>
                  <a:pt x="220796" y="263271"/>
                  <a:pt x="229877" y="272352"/>
                  <a:pt x="229877" y="283464"/>
                </a:cubicBezTo>
                <a:lnTo>
                  <a:pt x="229877" y="431864"/>
                </a:lnTo>
                <a:cubicBezTo>
                  <a:pt x="229877" y="442976"/>
                  <a:pt x="220796" y="452057"/>
                  <a:pt x="209684" y="452057"/>
                </a:cubicBezTo>
                <a:lnTo>
                  <a:pt x="153677" y="452057"/>
                </a:lnTo>
                <a:close/>
                <a:moveTo>
                  <a:pt x="271596" y="428498"/>
                </a:moveTo>
                <a:lnTo>
                  <a:pt x="325444" y="428498"/>
                </a:lnTo>
                <a:lnTo>
                  <a:pt x="325444" y="223710"/>
                </a:lnTo>
                <a:lnTo>
                  <a:pt x="271596" y="223710"/>
                </a:lnTo>
                <a:lnTo>
                  <a:pt x="271596" y="428498"/>
                </a:lnTo>
                <a:close/>
                <a:moveTo>
                  <a:pt x="270580" y="452057"/>
                </a:moveTo>
                <a:cubicBezTo>
                  <a:pt x="259468" y="452057"/>
                  <a:pt x="250388" y="443040"/>
                  <a:pt x="250388" y="431864"/>
                </a:cubicBezTo>
                <a:lnTo>
                  <a:pt x="250388" y="220218"/>
                </a:lnTo>
                <a:cubicBezTo>
                  <a:pt x="250388" y="209105"/>
                  <a:pt x="259404" y="200025"/>
                  <a:pt x="270580" y="200025"/>
                </a:cubicBezTo>
                <a:lnTo>
                  <a:pt x="326588" y="200025"/>
                </a:lnTo>
                <a:cubicBezTo>
                  <a:pt x="337700" y="200025"/>
                  <a:pt x="346780" y="209105"/>
                  <a:pt x="346780" y="220218"/>
                </a:cubicBezTo>
                <a:lnTo>
                  <a:pt x="346780" y="431864"/>
                </a:lnTo>
                <a:cubicBezTo>
                  <a:pt x="346780" y="442976"/>
                  <a:pt x="337763" y="452057"/>
                  <a:pt x="326588" y="452057"/>
                </a:cubicBezTo>
                <a:lnTo>
                  <a:pt x="270580" y="452057"/>
                </a:lnTo>
                <a:close/>
                <a:moveTo>
                  <a:pt x="387801" y="431546"/>
                </a:moveTo>
                <a:lnTo>
                  <a:pt x="442919" y="431546"/>
                </a:lnTo>
                <a:cubicBezTo>
                  <a:pt x="442919" y="431546"/>
                  <a:pt x="442919" y="169926"/>
                  <a:pt x="442919" y="169926"/>
                </a:cubicBezTo>
                <a:lnTo>
                  <a:pt x="387801" y="169926"/>
                </a:lnTo>
                <a:lnTo>
                  <a:pt x="387801" y="431546"/>
                </a:lnTo>
                <a:close/>
                <a:moveTo>
                  <a:pt x="387420" y="452057"/>
                </a:moveTo>
                <a:cubicBezTo>
                  <a:pt x="376308" y="452057"/>
                  <a:pt x="367227" y="443040"/>
                  <a:pt x="367227" y="431864"/>
                </a:cubicBezTo>
                <a:lnTo>
                  <a:pt x="367227" y="169482"/>
                </a:lnTo>
                <a:cubicBezTo>
                  <a:pt x="367227" y="158369"/>
                  <a:pt x="376244" y="149289"/>
                  <a:pt x="387420" y="149289"/>
                </a:cubicBezTo>
                <a:lnTo>
                  <a:pt x="443427" y="149289"/>
                </a:lnTo>
                <a:cubicBezTo>
                  <a:pt x="454540" y="149289"/>
                  <a:pt x="463557" y="158369"/>
                  <a:pt x="463557" y="169482"/>
                </a:cubicBezTo>
                <a:lnTo>
                  <a:pt x="463557" y="431864"/>
                </a:lnTo>
                <a:cubicBezTo>
                  <a:pt x="463557" y="442976"/>
                  <a:pt x="454540" y="452057"/>
                  <a:pt x="443427" y="452057"/>
                </a:cubicBezTo>
                <a:lnTo>
                  <a:pt x="387420" y="452057"/>
                </a:lnTo>
                <a:close/>
                <a:moveTo>
                  <a:pt x="37282" y="431546"/>
                </a:moveTo>
                <a:lnTo>
                  <a:pt x="92399" y="431546"/>
                </a:lnTo>
                <a:lnTo>
                  <a:pt x="92399" y="340995"/>
                </a:lnTo>
                <a:lnTo>
                  <a:pt x="37282" y="340995"/>
                </a:lnTo>
                <a:lnTo>
                  <a:pt x="37282" y="431546"/>
                </a:lnTo>
                <a:close/>
                <a:moveTo>
                  <a:pt x="36837" y="452120"/>
                </a:moveTo>
                <a:cubicBezTo>
                  <a:pt x="25724" y="452120"/>
                  <a:pt x="16707" y="443103"/>
                  <a:pt x="16707" y="431927"/>
                </a:cubicBezTo>
                <a:lnTo>
                  <a:pt x="16707" y="340487"/>
                </a:lnTo>
                <a:cubicBezTo>
                  <a:pt x="16707" y="329374"/>
                  <a:pt x="25724" y="320358"/>
                  <a:pt x="36837" y="320358"/>
                </a:cubicBezTo>
                <a:lnTo>
                  <a:pt x="92844" y="320358"/>
                </a:lnTo>
                <a:cubicBezTo>
                  <a:pt x="103957" y="320358"/>
                  <a:pt x="113037" y="329374"/>
                  <a:pt x="113037" y="340487"/>
                </a:cubicBezTo>
                <a:lnTo>
                  <a:pt x="113037" y="431927"/>
                </a:lnTo>
                <a:cubicBezTo>
                  <a:pt x="113037" y="443040"/>
                  <a:pt x="103957" y="452120"/>
                  <a:pt x="92844" y="452120"/>
                </a:cubicBezTo>
                <a:lnTo>
                  <a:pt x="36837" y="452120"/>
                </a:lnTo>
                <a:close/>
              </a:path>
            </a:pathLst>
          </a:custGeom>
          <a:solidFill>
            <a:srgbClr val="003057"/>
          </a:solidFill>
          <a:ln w="6350" cap="flat">
            <a:noFill/>
            <a:prstDash val="solid"/>
            <a:miter/>
          </a:ln>
        </p:spPr>
        <p:txBody>
          <a:bodyPr rtlCol="0" anchor="ctr"/>
          <a:lstStyle/>
          <a:p>
            <a:endParaRPr lang="en-GB"/>
          </a:p>
        </p:txBody>
      </p:sp>
      <p:grpSp>
        <p:nvGrpSpPr>
          <p:cNvPr id="165" name="Gruppo 164">
            <a:extLst>
              <a:ext uri="{FF2B5EF4-FFF2-40B4-BE49-F238E27FC236}">
                <a16:creationId xmlns:a16="http://schemas.microsoft.com/office/drawing/2014/main" id="{771E26C2-3AD9-32BB-5644-CA6D57AB3546}"/>
              </a:ext>
            </a:extLst>
          </p:cNvPr>
          <p:cNvGrpSpPr/>
          <p:nvPr/>
        </p:nvGrpSpPr>
        <p:grpSpPr>
          <a:xfrm>
            <a:off x="4153028" y="5411620"/>
            <a:ext cx="399926" cy="469542"/>
            <a:chOff x="4120705" y="5373052"/>
            <a:chExt cx="416941" cy="489521"/>
          </a:xfrm>
        </p:grpSpPr>
        <p:sp>
          <p:nvSpPr>
            <p:cNvPr id="127" name="Figura a mano libera: forma 126">
              <a:extLst>
                <a:ext uri="{FF2B5EF4-FFF2-40B4-BE49-F238E27FC236}">
                  <a16:creationId xmlns:a16="http://schemas.microsoft.com/office/drawing/2014/main" id="{D8ED2C7A-7830-E088-41F9-3B759014F022}"/>
                </a:ext>
              </a:extLst>
            </p:cNvPr>
            <p:cNvSpPr/>
            <p:nvPr/>
          </p:nvSpPr>
          <p:spPr>
            <a:xfrm>
              <a:off x="4120705" y="5373052"/>
              <a:ext cx="416941" cy="489521"/>
            </a:xfrm>
            <a:custGeom>
              <a:avLst/>
              <a:gdLst>
                <a:gd name="connsiteX0" fmla="*/ 297498 w 416941"/>
                <a:gd name="connsiteY0" fmla="*/ 163513 h 489521"/>
                <a:gd name="connsiteX1" fmla="*/ 303848 w 416941"/>
                <a:gd name="connsiteY1" fmla="*/ 157163 h 489521"/>
                <a:gd name="connsiteX2" fmla="*/ 303848 w 416941"/>
                <a:gd name="connsiteY2" fmla="*/ 42418 h 489521"/>
                <a:gd name="connsiteX3" fmla="*/ 297498 w 416941"/>
                <a:gd name="connsiteY3" fmla="*/ 36068 h 489521"/>
                <a:gd name="connsiteX4" fmla="*/ 215836 w 416941"/>
                <a:gd name="connsiteY4" fmla="*/ 36068 h 489521"/>
                <a:gd name="connsiteX5" fmla="*/ 209486 w 416941"/>
                <a:gd name="connsiteY5" fmla="*/ 29718 h 489521"/>
                <a:gd name="connsiteX6" fmla="*/ 209486 w 416941"/>
                <a:gd name="connsiteY6" fmla="*/ 6350 h 489521"/>
                <a:gd name="connsiteX7" fmla="*/ 203136 w 416941"/>
                <a:gd name="connsiteY7" fmla="*/ 0 h 489521"/>
                <a:gd name="connsiteX8" fmla="*/ 99123 w 416941"/>
                <a:gd name="connsiteY8" fmla="*/ 0 h 489521"/>
                <a:gd name="connsiteX9" fmla="*/ 92773 w 416941"/>
                <a:gd name="connsiteY9" fmla="*/ 6350 h 489521"/>
                <a:gd name="connsiteX10" fmla="*/ 92773 w 416941"/>
                <a:gd name="connsiteY10" fmla="*/ 29718 h 489521"/>
                <a:gd name="connsiteX11" fmla="*/ 86423 w 416941"/>
                <a:gd name="connsiteY11" fmla="*/ 36068 h 489521"/>
                <a:gd name="connsiteX12" fmla="*/ 6350 w 416941"/>
                <a:gd name="connsiteY12" fmla="*/ 36068 h 489521"/>
                <a:gd name="connsiteX13" fmla="*/ 0 w 416941"/>
                <a:gd name="connsiteY13" fmla="*/ 42418 h 489521"/>
                <a:gd name="connsiteX14" fmla="*/ 0 w 416941"/>
                <a:gd name="connsiteY14" fmla="*/ 483171 h 489521"/>
                <a:gd name="connsiteX15" fmla="*/ 6350 w 416941"/>
                <a:gd name="connsiteY15" fmla="*/ 489521 h 489521"/>
                <a:gd name="connsiteX16" fmla="*/ 296926 w 416941"/>
                <a:gd name="connsiteY16" fmla="*/ 489521 h 489521"/>
                <a:gd name="connsiteX17" fmla="*/ 303276 w 416941"/>
                <a:gd name="connsiteY17" fmla="*/ 483171 h 489521"/>
                <a:gd name="connsiteX18" fmla="*/ 303276 w 416941"/>
                <a:gd name="connsiteY18" fmla="*/ 460883 h 489521"/>
                <a:gd name="connsiteX19" fmla="*/ 296926 w 416941"/>
                <a:gd name="connsiteY19" fmla="*/ 454533 h 489521"/>
                <a:gd name="connsiteX20" fmla="*/ 133858 w 416941"/>
                <a:gd name="connsiteY20" fmla="*/ 454533 h 489521"/>
                <a:gd name="connsiteX21" fmla="*/ 127508 w 416941"/>
                <a:gd name="connsiteY21" fmla="*/ 448183 h 489521"/>
                <a:gd name="connsiteX22" fmla="*/ 127508 w 416941"/>
                <a:gd name="connsiteY22" fmla="*/ 169926 h 489521"/>
                <a:gd name="connsiteX23" fmla="*/ 133858 w 416941"/>
                <a:gd name="connsiteY23" fmla="*/ 163576 h 489521"/>
                <a:gd name="connsiteX24" fmla="*/ 297561 w 416941"/>
                <a:gd name="connsiteY24" fmla="*/ 163576 h 489521"/>
                <a:gd name="connsiteX25" fmla="*/ 154496 w 416941"/>
                <a:gd name="connsiteY25" fmla="*/ 428752 h 489521"/>
                <a:gd name="connsiteX26" fmla="*/ 258318 w 416941"/>
                <a:gd name="connsiteY26" fmla="*/ 428752 h 489521"/>
                <a:gd name="connsiteX27" fmla="*/ 264668 w 416941"/>
                <a:gd name="connsiteY27" fmla="*/ 422402 h 489521"/>
                <a:gd name="connsiteX28" fmla="*/ 264668 w 416941"/>
                <a:gd name="connsiteY28" fmla="*/ 380301 h 489521"/>
                <a:gd name="connsiteX29" fmla="*/ 271018 w 416941"/>
                <a:gd name="connsiteY29" fmla="*/ 373951 h 489521"/>
                <a:gd name="connsiteX30" fmla="*/ 300546 w 416941"/>
                <a:gd name="connsiteY30" fmla="*/ 373951 h 489521"/>
                <a:gd name="connsiteX31" fmla="*/ 306896 w 416941"/>
                <a:gd name="connsiteY31" fmla="*/ 380301 h 489521"/>
                <a:gd name="connsiteX32" fmla="*/ 306896 w 416941"/>
                <a:gd name="connsiteY32" fmla="*/ 422402 h 489521"/>
                <a:gd name="connsiteX33" fmla="*/ 313246 w 416941"/>
                <a:gd name="connsiteY33" fmla="*/ 428752 h 489521"/>
                <a:gd name="connsiteX34" fmla="*/ 410591 w 416941"/>
                <a:gd name="connsiteY34" fmla="*/ 428752 h 489521"/>
                <a:gd name="connsiteX35" fmla="*/ 416941 w 416941"/>
                <a:gd name="connsiteY35" fmla="*/ 422402 h 489521"/>
                <a:gd name="connsiteX36" fmla="*/ 416941 w 416941"/>
                <a:gd name="connsiteY36" fmla="*/ 200469 h 489521"/>
                <a:gd name="connsiteX37" fmla="*/ 410591 w 416941"/>
                <a:gd name="connsiteY37" fmla="*/ 194119 h 489521"/>
                <a:gd name="connsiteX38" fmla="*/ 154496 w 416941"/>
                <a:gd name="connsiteY38" fmla="*/ 194119 h 489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16941" h="489521">
                  <a:moveTo>
                    <a:pt x="297498" y="163513"/>
                  </a:moveTo>
                  <a:cubicBezTo>
                    <a:pt x="300990" y="163513"/>
                    <a:pt x="303848" y="160655"/>
                    <a:pt x="303848" y="157163"/>
                  </a:cubicBezTo>
                  <a:lnTo>
                    <a:pt x="303848" y="42418"/>
                  </a:lnTo>
                  <a:cubicBezTo>
                    <a:pt x="303848" y="38926"/>
                    <a:pt x="300990" y="36068"/>
                    <a:pt x="297498" y="36068"/>
                  </a:cubicBezTo>
                  <a:lnTo>
                    <a:pt x="215836" y="36068"/>
                  </a:lnTo>
                  <a:cubicBezTo>
                    <a:pt x="212344" y="36068"/>
                    <a:pt x="209486" y="33210"/>
                    <a:pt x="209486" y="29718"/>
                  </a:cubicBezTo>
                  <a:lnTo>
                    <a:pt x="209486" y="6350"/>
                  </a:lnTo>
                  <a:cubicBezTo>
                    <a:pt x="209486" y="2857"/>
                    <a:pt x="206629" y="0"/>
                    <a:pt x="203136" y="0"/>
                  </a:cubicBezTo>
                  <a:lnTo>
                    <a:pt x="99123" y="0"/>
                  </a:lnTo>
                  <a:cubicBezTo>
                    <a:pt x="95631" y="0"/>
                    <a:pt x="92773" y="2857"/>
                    <a:pt x="92773" y="6350"/>
                  </a:cubicBezTo>
                  <a:lnTo>
                    <a:pt x="92773" y="29718"/>
                  </a:lnTo>
                  <a:cubicBezTo>
                    <a:pt x="92773" y="33210"/>
                    <a:pt x="89916" y="36068"/>
                    <a:pt x="86423" y="36068"/>
                  </a:cubicBezTo>
                  <a:lnTo>
                    <a:pt x="6350" y="36068"/>
                  </a:lnTo>
                  <a:cubicBezTo>
                    <a:pt x="2858" y="36068"/>
                    <a:pt x="0" y="38926"/>
                    <a:pt x="0" y="42418"/>
                  </a:cubicBezTo>
                  <a:lnTo>
                    <a:pt x="0" y="483171"/>
                  </a:lnTo>
                  <a:cubicBezTo>
                    <a:pt x="0" y="486664"/>
                    <a:pt x="2858" y="489521"/>
                    <a:pt x="6350" y="489521"/>
                  </a:cubicBezTo>
                  <a:lnTo>
                    <a:pt x="296926" y="489521"/>
                  </a:lnTo>
                  <a:cubicBezTo>
                    <a:pt x="300419" y="489521"/>
                    <a:pt x="303276" y="486664"/>
                    <a:pt x="303276" y="483171"/>
                  </a:cubicBezTo>
                  <a:lnTo>
                    <a:pt x="303276" y="460883"/>
                  </a:lnTo>
                  <a:cubicBezTo>
                    <a:pt x="303276" y="457390"/>
                    <a:pt x="300419" y="454533"/>
                    <a:pt x="296926" y="454533"/>
                  </a:cubicBezTo>
                  <a:lnTo>
                    <a:pt x="133858" y="454533"/>
                  </a:lnTo>
                  <a:cubicBezTo>
                    <a:pt x="130366" y="454533"/>
                    <a:pt x="127508" y="451676"/>
                    <a:pt x="127508" y="448183"/>
                  </a:cubicBezTo>
                  <a:lnTo>
                    <a:pt x="127508" y="169926"/>
                  </a:lnTo>
                  <a:cubicBezTo>
                    <a:pt x="127508" y="166433"/>
                    <a:pt x="130366" y="163576"/>
                    <a:pt x="133858" y="163576"/>
                  </a:cubicBezTo>
                  <a:lnTo>
                    <a:pt x="297561" y="163576"/>
                  </a:lnTo>
                  <a:close/>
                  <a:moveTo>
                    <a:pt x="154496" y="428752"/>
                  </a:moveTo>
                  <a:lnTo>
                    <a:pt x="258318" y="428752"/>
                  </a:lnTo>
                  <a:cubicBezTo>
                    <a:pt x="261810" y="428752"/>
                    <a:pt x="264668" y="425894"/>
                    <a:pt x="264668" y="422402"/>
                  </a:cubicBezTo>
                  <a:lnTo>
                    <a:pt x="264668" y="380301"/>
                  </a:lnTo>
                  <a:cubicBezTo>
                    <a:pt x="264668" y="376809"/>
                    <a:pt x="267526" y="373951"/>
                    <a:pt x="271018" y="373951"/>
                  </a:cubicBezTo>
                  <a:lnTo>
                    <a:pt x="300546" y="373951"/>
                  </a:lnTo>
                  <a:cubicBezTo>
                    <a:pt x="304038" y="373951"/>
                    <a:pt x="306896" y="376809"/>
                    <a:pt x="306896" y="380301"/>
                  </a:cubicBezTo>
                  <a:lnTo>
                    <a:pt x="306896" y="422402"/>
                  </a:lnTo>
                  <a:cubicBezTo>
                    <a:pt x="306896" y="425894"/>
                    <a:pt x="309753" y="428752"/>
                    <a:pt x="313246" y="428752"/>
                  </a:cubicBezTo>
                  <a:lnTo>
                    <a:pt x="410591" y="428752"/>
                  </a:lnTo>
                  <a:cubicBezTo>
                    <a:pt x="414084" y="428752"/>
                    <a:pt x="416941" y="425894"/>
                    <a:pt x="416941" y="422402"/>
                  </a:cubicBezTo>
                  <a:lnTo>
                    <a:pt x="416941" y="200469"/>
                  </a:lnTo>
                  <a:cubicBezTo>
                    <a:pt x="416941" y="196977"/>
                    <a:pt x="414084" y="194119"/>
                    <a:pt x="410591" y="194119"/>
                  </a:cubicBezTo>
                  <a:lnTo>
                    <a:pt x="154496" y="194119"/>
                  </a:lnTo>
                </a:path>
              </a:pathLst>
            </a:custGeom>
            <a:noFill/>
            <a:ln w="14605" cap="flat">
              <a:solidFill>
                <a:srgbClr val="003057"/>
              </a:solidFill>
              <a:prstDash val="solid"/>
              <a:miter/>
            </a:ln>
          </p:spPr>
          <p:txBody>
            <a:bodyPr rtlCol="0" anchor="ctr"/>
            <a:lstStyle/>
            <a:p>
              <a:endParaRPr lang="en-GB"/>
            </a:p>
          </p:txBody>
        </p:sp>
        <p:sp>
          <p:nvSpPr>
            <p:cNvPr id="128" name="Figura a mano libera: forma 127">
              <a:extLst>
                <a:ext uri="{FF2B5EF4-FFF2-40B4-BE49-F238E27FC236}">
                  <a16:creationId xmlns:a16="http://schemas.microsoft.com/office/drawing/2014/main" id="{9321A6A3-886C-8DBB-1EBD-58F1C17233DA}"/>
                </a:ext>
              </a:extLst>
            </p:cNvPr>
            <p:cNvSpPr/>
            <p:nvPr/>
          </p:nvSpPr>
          <p:spPr>
            <a:xfrm>
              <a:off x="4314126" y="5610034"/>
              <a:ext cx="42227" cy="42227"/>
            </a:xfrm>
            <a:custGeom>
              <a:avLst/>
              <a:gdLst>
                <a:gd name="connsiteX0" fmla="*/ 0 w 42227"/>
                <a:gd name="connsiteY0" fmla="*/ 0 h 42227"/>
                <a:gd name="connsiteX1" fmla="*/ 42228 w 42227"/>
                <a:gd name="connsiteY1" fmla="*/ 0 h 42227"/>
                <a:gd name="connsiteX2" fmla="*/ 42228 w 42227"/>
                <a:gd name="connsiteY2" fmla="*/ 42227 h 42227"/>
                <a:gd name="connsiteX3" fmla="*/ 0 w 42227"/>
                <a:gd name="connsiteY3" fmla="*/ 42227 h 42227"/>
              </a:gdLst>
              <a:ahLst/>
              <a:cxnLst>
                <a:cxn ang="0">
                  <a:pos x="connsiteX0" y="connsiteY0"/>
                </a:cxn>
                <a:cxn ang="0">
                  <a:pos x="connsiteX1" y="connsiteY1"/>
                </a:cxn>
                <a:cxn ang="0">
                  <a:pos x="connsiteX2" y="connsiteY2"/>
                </a:cxn>
                <a:cxn ang="0">
                  <a:pos x="connsiteX3" y="connsiteY3"/>
                </a:cxn>
              </a:cxnLst>
              <a:rect l="l" t="t" r="r" b="b"/>
              <a:pathLst>
                <a:path w="42227" h="42227">
                  <a:moveTo>
                    <a:pt x="0" y="0"/>
                  </a:moveTo>
                  <a:lnTo>
                    <a:pt x="42228" y="0"/>
                  </a:lnTo>
                  <a:lnTo>
                    <a:pt x="42228" y="42227"/>
                  </a:lnTo>
                  <a:lnTo>
                    <a:pt x="0" y="42227"/>
                  </a:lnTo>
                  <a:close/>
                </a:path>
              </a:pathLst>
            </a:custGeom>
            <a:solidFill>
              <a:srgbClr val="003057"/>
            </a:solidFill>
            <a:ln w="6350" cap="flat">
              <a:noFill/>
              <a:prstDash val="solid"/>
              <a:miter/>
            </a:ln>
          </p:spPr>
          <p:txBody>
            <a:bodyPr rtlCol="0" anchor="ctr"/>
            <a:lstStyle/>
            <a:p>
              <a:endParaRPr lang="en-GB"/>
            </a:p>
          </p:txBody>
        </p:sp>
        <p:sp>
          <p:nvSpPr>
            <p:cNvPr id="129" name="Figura a mano libera: forma 128">
              <a:extLst>
                <a:ext uri="{FF2B5EF4-FFF2-40B4-BE49-F238E27FC236}">
                  <a16:creationId xmlns:a16="http://schemas.microsoft.com/office/drawing/2014/main" id="{2918FA5D-7818-E4CE-FAB3-D7CB9DA96585}"/>
                </a:ext>
              </a:extLst>
            </p:cNvPr>
            <p:cNvSpPr/>
            <p:nvPr/>
          </p:nvSpPr>
          <p:spPr>
            <a:xfrm>
              <a:off x="4386389" y="5610034"/>
              <a:ext cx="42290" cy="42227"/>
            </a:xfrm>
            <a:custGeom>
              <a:avLst/>
              <a:gdLst>
                <a:gd name="connsiteX0" fmla="*/ 0 w 42290"/>
                <a:gd name="connsiteY0" fmla="*/ 0 h 42227"/>
                <a:gd name="connsiteX1" fmla="*/ 42291 w 42290"/>
                <a:gd name="connsiteY1" fmla="*/ 0 h 42227"/>
                <a:gd name="connsiteX2" fmla="*/ 42291 w 42290"/>
                <a:gd name="connsiteY2" fmla="*/ 42227 h 42227"/>
                <a:gd name="connsiteX3" fmla="*/ 0 w 42290"/>
                <a:gd name="connsiteY3" fmla="*/ 42227 h 42227"/>
              </a:gdLst>
              <a:ahLst/>
              <a:cxnLst>
                <a:cxn ang="0">
                  <a:pos x="connsiteX0" y="connsiteY0"/>
                </a:cxn>
                <a:cxn ang="0">
                  <a:pos x="connsiteX1" y="connsiteY1"/>
                </a:cxn>
                <a:cxn ang="0">
                  <a:pos x="connsiteX2" y="connsiteY2"/>
                </a:cxn>
                <a:cxn ang="0">
                  <a:pos x="connsiteX3" y="connsiteY3"/>
                </a:cxn>
              </a:cxnLst>
              <a:rect l="l" t="t" r="r" b="b"/>
              <a:pathLst>
                <a:path w="42290" h="42227">
                  <a:moveTo>
                    <a:pt x="0" y="0"/>
                  </a:moveTo>
                  <a:lnTo>
                    <a:pt x="42291" y="0"/>
                  </a:lnTo>
                  <a:lnTo>
                    <a:pt x="42291" y="42227"/>
                  </a:lnTo>
                  <a:lnTo>
                    <a:pt x="0" y="42227"/>
                  </a:lnTo>
                  <a:close/>
                </a:path>
              </a:pathLst>
            </a:custGeom>
            <a:solidFill>
              <a:srgbClr val="003057"/>
            </a:solidFill>
            <a:ln w="6350" cap="flat">
              <a:noFill/>
              <a:prstDash val="solid"/>
              <a:miter/>
            </a:ln>
          </p:spPr>
          <p:txBody>
            <a:bodyPr rtlCol="0" anchor="ctr"/>
            <a:lstStyle/>
            <a:p>
              <a:endParaRPr lang="en-GB"/>
            </a:p>
          </p:txBody>
        </p:sp>
        <p:sp>
          <p:nvSpPr>
            <p:cNvPr id="130" name="Figura a mano libera: forma 129">
              <a:extLst>
                <a:ext uri="{FF2B5EF4-FFF2-40B4-BE49-F238E27FC236}">
                  <a16:creationId xmlns:a16="http://schemas.microsoft.com/office/drawing/2014/main" id="{15EB4515-D015-CAD1-2E79-35BD24101101}"/>
                </a:ext>
              </a:extLst>
            </p:cNvPr>
            <p:cNvSpPr/>
            <p:nvPr/>
          </p:nvSpPr>
          <p:spPr>
            <a:xfrm>
              <a:off x="4459160" y="5610034"/>
              <a:ext cx="42290" cy="42227"/>
            </a:xfrm>
            <a:custGeom>
              <a:avLst/>
              <a:gdLst>
                <a:gd name="connsiteX0" fmla="*/ 0 w 42290"/>
                <a:gd name="connsiteY0" fmla="*/ 0 h 42227"/>
                <a:gd name="connsiteX1" fmla="*/ 42291 w 42290"/>
                <a:gd name="connsiteY1" fmla="*/ 0 h 42227"/>
                <a:gd name="connsiteX2" fmla="*/ 42291 w 42290"/>
                <a:gd name="connsiteY2" fmla="*/ 42227 h 42227"/>
                <a:gd name="connsiteX3" fmla="*/ 0 w 42290"/>
                <a:gd name="connsiteY3" fmla="*/ 42227 h 42227"/>
              </a:gdLst>
              <a:ahLst/>
              <a:cxnLst>
                <a:cxn ang="0">
                  <a:pos x="connsiteX0" y="connsiteY0"/>
                </a:cxn>
                <a:cxn ang="0">
                  <a:pos x="connsiteX1" y="connsiteY1"/>
                </a:cxn>
                <a:cxn ang="0">
                  <a:pos x="connsiteX2" y="connsiteY2"/>
                </a:cxn>
                <a:cxn ang="0">
                  <a:pos x="connsiteX3" y="connsiteY3"/>
                </a:cxn>
              </a:cxnLst>
              <a:rect l="l" t="t" r="r" b="b"/>
              <a:pathLst>
                <a:path w="42290" h="42227">
                  <a:moveTo>
                    <a:pt x="0" y="0"/>
                  </a:moveTo>
                  <a:lnTo>
                    <a:pt x="42291" y="0"/>
                  </a:lnTo>
                  <a:lnTo>
                    <a:pt x="42291" y="42227"/>
                  </a:lnTo>
                  <a:lnTo>
                    <a:pt x="0" y="42227"/>
                  </a:lnTo>
                  <a:close/>
                </a:path>
              </a:pathLst>
            </a:custGeom>
            <a:solidFill>
              <a:srgbClr val="003057"/>
            </a:solidFill>
            <a:ln w="6350" cap="flat">
              <a:noFill/>
              <a:prstDash val="solid"/>
              <a:miter/>
            </a:ln>
          </p:spPr>
          <p:txBody>
            <a:bodyPr rtlCol="0" anchor="ctr"/>
            <a:lstStyle/>
            <a:p>
              <a:endParaRPr lang="en-GB"/>
            </a:p>
          </p:txBody>
        </p:sp>
        <p:sp>
          <p:nvSpPr>
            <p:cNvPr id="131" name="Figura a mano libera: forma 130">
              <a:extLst>
                <a:ext uri="{FF2B5EF4-FFF2-40B4-BE49-F238E27FC236}">
                  <a16:creationId xmlns:a16="http://schemas.microsoft.com/office/drawing/2014/main" id="{F0237BE2-15A0-BC51-A1E5-CCD0064A2D51}"/>
                </a:ext>
              </a:extLst>
            </p:cNvPr>
            <p:cNvSpPr/>
            <p:nvPr/>
          </p:nvSpPr>
          <p:spPr>
            <a:xfrm>
              <a:off x="4314126" y="5676836"/>
              <a:ext cx="42227" cy="42227"/>
            </a:xfrm>
            <a:custGeom>
              <a:avLst/>
              <a:gdLst>
                <a:gd name="connsiteX0" fmla="*/ 0 w 42227"/>
                <a:gd name="connsiteY0" fmla="*/ 0 h 42227"/>
                <a:gd name="connsiteX1" fmla="*/ 42228 w 42227"/>
                <a:gd name="connsiteY1" fmla="*/ 0 h 42227"/>
                <a:gd name="connsiteX2" fmla="*/ 42228 w 42227"/>
                <a:gd name="connsiteY2" fmla="*/ 42228 h 42227"/>
                <a:gd name="connsiteX3" fmla="*/ 0 w 42227"/>
                <a:gd name="connsiteY3" fmla="*/ 42228 h 42227"/>
              </a:gdLst>
              <a:ahLst/>
              <a:cxnLst>
                <a:cxn ang="0">
                  <a:pos x="connsiteX0" y="connsiteY0"/>
                </a:cxn>
                <a:cxn ang="0">
                  <a:pos x="connsiteX1" y="connsiteY1"/>
                </a:cxn>
                <a:cxn ang="0">
                  <a:pos x="connsiteX2" y="connsiteY2"/>
                </a:cxn>
                <a:cxn ang="0">
                  <a:pos x="connsiteX3" y="connsiteY3"/>
                </a:cxn>
              </a:cxnLst>
              <a:rect l="l" t="t" r="r" b="b"/>
              <a:pathLst>
                <a:path w="42227" h="42227">
                  <a:moveTo>
                    <a:pt x="0" y="0"/>
                  </a:moveTo>
                  <a:lnTo>
                    <a:pt x="42228" y="0"/>
                  </a:lnTo>
                  <a:lnTo>
                    <a:pt x="42228" y="42228"/>
                  </a:lnTo>
                  <a:lnTo>
                    <a:pt x="0" y="42228"/>
                  </a:lnTo>
                  <a:close/>
                </a:path>
              </a:pathLst>
            </a:custGeom>
            <a:solidFill>
              <a:srgbClr val="003057"/>
            </a:solidFill>
            <a:ln w="6350" cap="flat">
              <a:noFill/>
              <a:prstDash val="solid"/>
              <a:miter/>
            </a:ln>
          </p:spPr>
          <p:txBody>
            <a:bodyPr rtlCol="0" anchor="ctr"/>
            <a:lstStyle/>
            <a:p>
              <a:endParaRPr lang="en-GB"/>
            </a:p>
          </p:txBody>
        </p:sp>
        <p:sp>
          <p:nvSpPr>
            <p:cNvPr id="132" name="Figura a mano libera: forma 131">
              <a:extLst>
                <a:ext uri="{FF2B5EF4-FFF2-40B4-BE49-F238E27FC236}">
                  <a16:creationId xmlns:a16="http://schemas.microsoft.com/office/drawing/2014/main" id="{29D638BD-DE26-9D96-3A0B-415899D69CEF}"/>
                </a:ext>
              </a:extLst>
            </p:cNvPr>
            <p:cNvSpPr/>
            <p:nvPr/>
          </p:nvSpPr>
          <p:spPr>
            <a:xfrm>
              <a:off x="4386389" y="5676836"/>
              <a:ext cx="42290" cy="42227"/>
            </a:xfrm>
            <a:custGeom>
              <a:avLst/>
              <a:gdLst>
                <a:gd name="connsiteX0" fmla="*/ 0 w 42290"/>
                <a:gd name="connsiteY0" fmla="*/ 0 h 42227"/>
                <a:gd name="connsiteX1" fmla="*/ 42291 w 42290"/>
                <a:gd name="connsiteY1" fmla="*/ 0 h 42227"/>
                <a:gd name="connsiteX2" fmla="*/ 42291 w 42290"/>
                <a:gd name="connsiteY2" fmla="*/ 42228 h 42227"/>
                <a:gd name="connsiteX3" fmla="*/ 0 w 42290"/>
                <a:gd name="connsiteY3" fmla="*/ 42228 h 42227"/>
              </a:gdLst>
              <a:ahLst/>
              <a:cxnLst>
                <a:cxn ang="0">
                  <a:pos x="connsiteX0" y="connsiteY0"/>
                </a:cxn>
                <a:cxn ang="0">
                  <a:pos x="connsiteX1" y="connsiteY1"/>
                </a:cxn>
                <a:cxn ang="0">
                  <a:pos x="connsiteX2" y="connsiteY2"/>
                </a:cxn>
                <a:cxn ang="0">
                  <a:pos x="connsiteX3" y="connsiteY3"/>
                </a:cxn>
              </a:cxnLst>
              <a:rect l="l" t="t" r="r" b="b"/>
              <a:pathLst>
                <a:path w="42290" h="42227">
                  <a:moveTo>
                    <a:pt x="0" y="0"/>
                  </a:moveTo>
                  <a:lnTo>
                    <a:pt x="42291" y="0"/>
                  </a:lnTo>
                  <a:lnTo>
                    <a:pt x="42291" y="42228"/>
                  </a:lnTo>
                  <a:lnTo>
                    <a:pt x="0" y="42228"/>
                  </a:lnTo>
                  <a:close/>
                </a:path>
              </a:pathLst>
            </a:custGeom>
            <a:solidFill>
              <a:srgbClr val="003057"/>
            </a:solidFill>
            <a:ln w="6350" cap="flat">
              <a:noFill/>
              <a:prstDash val="solid"/>
              <a:miter/>
            </a:ln>
          </p:spPr>
          <p:txBody>
            <a:bodyPr rtlCol="0" anchor="ctr"/>
            <a:lstStyle/>
            <a:p>
              <a:endParaRPr lang="en-GB"/>
            </a:p>
          </p:txBody>
        </p:sp>
        <p:sp>
          <p:nvSpPr>
            <p:cNvPr id="133" name="Figura a mano libera: forma 132">
              <a:extLst>
                <a:ext uri="{FF2B5EF4-FFF2-40B4-BE49-F238E27FC236}">
                  <a16:creationId xmlns:a16="http://schemas.microsoft.com/office/drawing/2014/main" id="{6F9460B2-C5BF-9DCB-9CE2-4BEB3ED051AA}"/>
                </a:ext>
              </a:extLst>
            </p:cNvPr>
            <p:cNvSpPr/>
            <p:nvPr/>
          </p:nvSpPr>
          <p:spPr>
            <a:xfrm>
              <a:off x="4459160" y="5676836"/>
              <a:ext cx="42290" cy="42227"/>
            </a:xfrm>
            <a:custGeom>
              <a:avLst/>
              <a:gdLst>
                <a:gd name="connsiteX0" fmla="*/ 0 w 42290"/>
                <a:gd name="connsiteY0" fmla="*/ 0 h 42227"/>
                <a:gd name="connsiteX1" fmla="*/ 42291 w 42290"/>
                <a:gd name="connsiteY1" fmla="*/ 0 h 42227"/>
                <a:gd name="connsiteX2" fmla="*/ 42291 w 42290"/>
                <a:gd name="connsiteY2" fmla="*/ 42228 h 42227"/>
                <a:gd name="connsiteX3" fmla="*/ 0 w 42290"/>
                <a:gd name="connsiteY3" fmla="*/ 42228 h 42227"/>
              </a:gdLst>
              <a:ahLst/>
              <a:cxnLst>
                <a:cxn ang="0">
                  <a:pos x="connsiteX0" y="connsiteY0"/>
                </a:cxn>
                <a:cxn ang="0">
                  <a:pos x="connsiteX1" y="connsiteY1"/>
                </a:cxn>
                <a:cxn ang="0">
                  <a:pos x="connsiteX2" y="connsiteY2"/>
                </a:cxn>
                <a:cxn ang="0">
                  <a:pos x="connsiteX3" y="connsiteY3"/>
                </a:cxn>
              </a:cxnLst>
              <a:rect l="l" t="t" r="r" b="b"/>
              <a:pathLst>
                <a:path w="42290" h="42227">
                  <a:moveTo>
                    <a:pt x="0" y="0"/>
                  </a:moveTo>
                  <a:lnTo>
                    <a:pt x="42291" y="0"/>
                  </a:lnTo>
                  <a:lnTo>
                    <a:pt x="42291" y="42228"/>
                  </a:lnTo>
                  <a:lnTo>
                    <a:pt x="0" y="42228"/>
                  </a:lnTo>
                  <a:close/>
                </a:path>
              </a:pathLst>
            </a:custGeom>
            <a:solidFill>
              <a:srgbClr val="003057"/>
            </a:solidFill>
            <a:ln w="6350" cap="flat">
              <a:noFill/>
              <a:prstDash val="solid"/>
              <a:miter/>
            </a:ln>
          </p:spPr>
          <p:txBody>
            <a:bodyPr rtlCol="0" anchor="ctr"/>
            <a:lstStyle/>
            <a:p>
              <a:endParaRPr lang="en-GB"/>
            </a:p>
          </p:txBody>
        </p:sp>
        <p:sp>
          <p:nvSpPr>
            <p:cNvPr id="134" name="Figura a mano libera: forma 133">
              <a:extLst>
                <a:ext uri="{FF2B5EF4-FFF2-40B4-BE49-F238E27FC236}">
                  <a16:creationId xmlns:a16="http://schemas.microsoft.com/office/drawing/2014/main" id="{EF946FDB-A2FD-6470-3F9F-75798D6466F0}"/>
                </a:ext>
              </a:extLst>
            </p:cNvPr>
            <p:cNvSpPr/>
            <p:nvPr/>
          </p:nvSpPr>
          <p:spPr>
            <a:xfrm>
              <a:off x="4331843" y="5455475"/>
              <a:ext cx="48958" cy="48895"/>
            </a:xfrm>
            <a:custGeom>
              <a:avLst/>
              <a:gdLst>
                <a:gd name="connsiteX0" fmla="*/ 0 w 48958"/>
                <a:gd name="connsiteY0" fmla="*/ 0 h 48895"/>
                <a:gd name="connsiteX1" fmla="*/ 48959 w 48958"/>
                <a:gd name="connsiteY1" fmla="*/ 0 h 48895"/>
                <a:gd name="connsiteX2" fmla="*/ 48959 w 48958"/>
                <a:gd name="connsiteY2" fmla="*/ 48895 h 48895"/>
                <a:gd name="connsiteX3" fmla="*/ 0 w 48958"/>
                <a:gd name="connsiteY3" fmla="*/ 48895 h 48895"/>
              </a:gdLst>
              <a:ahLst/>
              <a:cxnLst>
                <a:cxn ang="0">
                  <a:pos x="connsiteX0" y="connsiteY0"/>
                </a:cxn>
                <a:cxn ang="0">
                  <a:pos x="connsiteX1" y="connsiteY1"/>
                </a:cxn>
                <a:cxn ang="0">
                  <a:pos x="connsiteX2" y="connsiteY2"/>
                </a:cxn>
                <a:cxn ang="0">
                  <a:pos x="connsiteX3" y="connsiteY3"/>
                </a:cxn>
              </a:cxnLst>
              <a:rect l="l" t="t" r="r" b="b"/>
              <a:pathLst>
                <a:path w="48958" h="48895">
                  <a:moveTo>
                    <a:pt x="0" y="0"/>
                  </a:moveTo>
                  <a:lnTo>
                    <a:pt x="48959" y="0"/>
                  </a:lnTo>
                  <a:lnTo>
                    <a:pt x="48959" y="48895"/>
                  </a:lnTo>
                  <a:lnTo>
                    <a:pt x="0" y="48895"/>
                  </a:lnTo>
                  <a:close/>
                </a:path>
              </a:pathLst>
            </a:custGeom>
            <a:solidFill>
              <a:srgbClr val="003057"/>
            </a:solidFill>
            <a:ln w="6350" cap="flat">
              <a:noFill/>
              <a:prstDash val="solid"/>
              <a:miter/>
            </a:ln>
          </p:spPr>
          <p:txBody>
            <a:bodyPr rtlCol="0" anchor="ctr"/>
            <a:lstStyle/>
            <a:p>
              <a:endParaRPr lang="en-GB"/>
            </a:p>
          </p:txBody>
        </p:sp>
        <p:sp>
          <p:nvSpPr>
            <p:cNvPr id="135" name="Figura a mano libera: forma 134">
              <a:extLst>
                <a:ext uri="{FF2B5EF4-FFF2-40B4-BE49-F238E27FC236}">
                  <a16:creationId xmlns:a16="http://schemas.microsoft.com/office/drawing/2014/main" id="{940CDF1D-EECB-992B-598C-8CDCE980D1C4}"/>
                </a:ext>
              </a:extLst>
            </p:cNvPr>
            <p:cNvSpPr/>
            <p:nvPr/>
          </p:nvSpPr>
          <p:spPr>
            <a:xfrm>
              <a:off x="4248150" y="5455475"/>
              <a:ext cx="48958" cy="48895"/>
            </a:xfrm>
            <a:custGeom>
              <a:avLst/>
              <a:gdLst>
                <a:gd name="connsiteX0" fmla="*/ 0 w 48958"/>
                <a:gd name="connsiteY0" fmla="*/ 0 h 48895"/>
                <a:gd name="connsiteX1" fmla="*/ 48959 w 48958"/>
                <a:gd name="connsiteY1" fmla="*/ 0 h 48895"/>
                <a:gd name="connsiteX2" fmla="*/ 48959 w 48958"/>
                <a:gd name="connsiteY2" fmla="*/ 48895 h 48895"/>
                <a:gd name="connsiteX3" fmla="*/ 0 w 48958"/>
                <a:gd name="connsiteY3" fmla="*/ 48895 h 48895"/>
              </a:gdLst>
              <a:ahLst/>
              <a:cxnLst>
                <a:cxn ang="0">
                  <a:pos x="connsiteX0" y="connsiteY0"/>
                </a:cxn>
                <a:cxn ang="0">
                  <a:pos x="connsiteX1" y="connsiteY1"/>
                </a:cxn>
                <a:cxn ang="0">
                  <a:pos x="connsiteX2" y="connsiteY2"/>
                </a:cxn>
                <a:cxn ang="0">
                  <a:pos x="connsiteX3" y="connsiteY3"/>
                </a:cxn>
              </a:cxnLst>
              <a:rect l="l" t="t" r="r" b="b"/>
              <a:pathLst>
                <a:path w="48958" h="48895">
                  <a:moveTo>
                    <a:pt x="0" y="0"/>
                  </a:moveTo>
                  <a:lnTo>
                    <a:pt x="48959" y="0"/>
                  </a:lnTo>
                  <a:lnTo>
                    <a:pt x="48959" y="48895"/>
                  </a:lnTo>
                  <a:lnTo>
                    <a:pt x="0" y="48895"/>
                  </a:lnTo>
                  <a:close/>
                </a:path>
              </a:pathLst>
            </a:custGeom>
            <a:solidFill>
              <a:srgbClr val="003057"/>
            </a:solidFill>
            <a:ln w="6350" cap="flat">
              <a:noFill/>
              <a:prstDash val="solid"/>
              <a:miter/>
            </a:ln>
          </p:spPr>
          <p:txBody>
            <a:bodyPr rtlCol="0" anchor="ctr"/>
            <a:lstStyle/>
            <a:p>
              <a:endParaRPr lang="en-GB"/>
            </a:p>
          </p:txBody>
        </p:sp>
        <p:sp>
          <p:nvSpPr>
            <p:cNvPr id="136" name="Figura a mano libera: forma 135">
              <a:extLst>
                <a:ext uri="{FF2B5EF4-FFF2-40B4-BE49-F238E27FC236}">
                  <a16:creationId xmlns:a16="http://schemas.microsoft.com/office/drawing/2014/main" id="{0567A5BE-8B18-BB9E-1F08-6D5ED1BF2947}"/>
                </a:ext>
              </a:extLst>
            </p:cNvPr>
            <p:cNvSpPr/>
            <p:nvPr/>
          </p:nvSpPr>
          <p:spPr>
            <a:xfrm>
              <a:off x="4164457" y="5617718"/>
              <a:ext cx="48958" cy="48895"/>
            </a:xfrm>
            <a:custGeom>
              <a:avLst/>
              <a:gdLst>
                <a:gd name="connsiteX0" fmla="*/ 0 w 48958"/>
                <a:gd name="connsiteY0" fmla="*/ 0 h 48895"/>
                <a:gd name="connsiteX1" fmla="*/ 48959 w 48958"/>
                <a:gd name="connsiteY1" fmla="*/ 0 h 48895"/>
                <a:gd name="connsiteX2" fmla="*/ 48959 w 48958"/>
                <a:gd name="connsiteY2" fmla="*/ 48895 h 48895"/>
                <a:gd name="connsiteX3" fmla="*/ 0 w 48958"/>
                <a:gd name="connsiteY3" fmla="*/ 48895 h 48895"/>
              </a:gdLst>
              <a:ahLst/>
              <a:cxnLst>
                <a:cxn ang="0">
                  <a:pos x="connsiteX0" y="connsiteY0"/>
                </a:cxn>
                <a:cxn ang="0">
                  <a:pos x="connsiteX1" y="connsiteY1"/>
                </a:cxn>
                <a:cxn ang="0">
                  <a:pos x="connsiteX2" y="connsiteY2"/>
                </a:cxn>
                <a:cxn ang="0">
                  <a:pos x="connsiteX3" y="connsiteY3"/>
                </a:cxn>
              </a:cxnLst>
              <a:rect l="l" t="t" r="r" b="b"/>
              <a:pathLst>
                <a:path w="48958" h="48895">
                  <a:moveTo>
                    <a:pt x="0" y="0"/>
                  </a:moveTo>
                  <a:lnTo>
                    <a:pt x="48959" y="0"/>
                  </a:lnTo>
                  <a:lnTo>
                    <a:pt x="48959" y="48895"/>
                  </a:lnTo>
                  <a:lnTo>
                    <a:pt x="0" y="48895"/>
                  </a:lnTo>
                  <a:close/>
                </a:path>
              </a:pathLst>
            </a:custGeom>
            <a:solidFill>
              <a:srgbClr val="003057"/>
            </a:solidFill>
            <a:ln w="6350" cap="flat">
              <a:noFill/>
              <a:prstDash val="solid"/>
              <a:miter/>
            </a:ln>
          </p:spPr>
          <p:txBody>
            <a:bodyPr rtlCol="0" anchor="ctr"/>
            <a:lstStyle/>
            <a:p>
              <a:endParaRPr lang="en-GB"/>
            </a:p>
          </p:txBody>
        </p:sp>
        <p:sp>
          <p:nvSpPr>
            <p:cNvPr id="137" name="Figura a mano libera: forma 136">
              <a:extLst>
                <a:ext uri="{FF2B5EF4-FFF2-40B4-BE49-F238E27FC236}">
                  <a16:creationId xmlns:a16="http://schemas.microsoft.com/office/drawing/2014/main" id="{859E5B19-150C-59E9-9461-F93FD0123EEF}"/>
                </a:ext>
              </a:extLst>
            </p:cNvPr>
            <p:cNvSpPr/>
            <p:nvPr/>
          </p:nvSpPr>
          <p:spPr>
            <a:xfrm>
              <a:off x="4164457" y="5536565"/>
              <a:ext cx="48958" cy="48895"/>
            </a:xfrm>
            <a:custGeom>
              <a:avLst/>
              <a:gdLst>
                <a:gd name="connsiteX0" fmla="*/ 0 w 48958"/>
                <a:gd name="connsiteY0" fmla="*/ 0 h 48895"/>
                <a:gd name="connsiteX1" fmla="*/ 48959 w 48958"/>
                <a:gd name="connsiteY1" fmla="*/ 0 h 48895"/>
                <a:gd name="connsiteX2" fmla="*/ 48959 w 48958"/>
                <a:gd name="connsiteY2" fmla="*/ 48895 h 48895"/>
                <a:gd name="connsiteX3" fmla="*/ 0 w 48958"/>
                <a:gd name="connsiteY3" fmla="*/ 48895 h 48895"/>
              </a:gdLst>
              <a:ahLst/>
              <a:cxnLst>
                <a:cxn ang="0">
                  <a:pos x="connsiteX0" y="connsiteY0"/>
                </a:cxn>
                <a:cxn ang="0">
                  <a:pos x="connsiteX1" y="connsiteY1"/>
                </a:cxn>
                <a:cxn ang="0">
                  <a:pos x="connsiteX2" y="connsiteY2"/>
                </a:cxn>
                <a:cxn ang="0">
                  <a:pos x="connsiteX3" y="connsiteY3"/>
                </a:cxn>
              </a:cxnLst>
              <a:rect l="l" t="t" r="r" b="b"/>
              <a:pathLst>
                <a:path w="48958" h="48895">
                  <a:moveTo>
                    <a:pt x="0" y="0"/>
                  </a:moveTo>
                  <a:lnTo>
                    <a:pt x="48959" y="0"/>
                  </a:lnTo>
                  <a:lnTo>
                    <a:pt x="48959" y="48895"/>
                  </a:lnTo>
                  <a:lnTo>
                    <a:pt x="0" y="48895"/>
                  </a:lnTo>
                  <a:close/>
                </a:path>
              </a:pathLst>
            </a:custGeom>
            <a:solidFill>
              <a:srgbClr val="003057"/>
            </a:solidFill>
            <a:ln w="6350" cap="flat">
              <a:noFill/>
              <a:prstDash val="solid"/>
              <a:miter/>
            </a:ln>
          </p:spPr>
          <p:txBody>
            <a:bodyPr rtlCol="0" anchor="ctr"/>
            <a:lstStyle/>
            <a:p>
              <a:endParaRPr lang="en-GB"/>
            </a:p>
          </p:txBody>
        </p:sp>
        <p:sp>
          <p:nvSpPr>
            <p:cNvPr id="138" name="Figura a mano libera: forma 137">
              <a:extLst>
                <a:ext uri="{FF2B5EF4-FFF2-40B4-BE49-F238E27FC236}">
                  <a16:creationId xmlns:a16="http://schemas.microsoft.com/office/drawing/2014/main" id="{A32E98E4-9D28-3EB1-C540-C3A30AE258EA}"/>
                </a:ext>
              </a:extLst>
            </p:cNvPr>
            <p:cNvSpPr/>
            <p:nvPr/>
          </p:nvSpPr>
          <p:spPr>
            <a:xfrm>
              <a:off x="4164457" y="5455475"/>
              <a:ext cx="48958" cy="48895"/>
            </a:xfrm>
            <a:custGeom>
              <a:avLst/>
              <a:gdLst>
                <a:gd name="connsiteX0" fmla="*/ 0 w 48958"/>
                <a:gd name="connsiteY0" fmla="*/ 0 h 48895"/>
                <a:gd name="connsiteX1" fmla="*/ 48959 w 48958"/>
                <a:gd name="connsiteY1" fmla="*/ 0 h 48895"/>
                <a:gd name="connsiteX2" fmla="*/ 48959 w 48958"/>
                <a:gd name="connsiteY2" fmla="*/ 48895 h 48895"/>
                <a:gd name="connsiteX3" fmla="*/ 0 w 48958"/>
                <a:gd name="connsiteY3" fmla="*/ 48895 h 48895"/>
              </a:gdLst>
              <a:ahLst/>
              <a:cxnLst>
                <a:cxn ang="0">
                  <a:pos x="connsiteX0" y="connsiteY0"/>
                </a:cxn>
                <a:cxn ang="0">
                  <a:pos x="connsiteX1" y="connsiteY1"/>
                </a:cxn>
                <a:cxn ang="0">
                  <a:pos x="connsiteX2" y="connsiteY2"/>
                </a:cxn>
                <a:cxn ang="0">
                  <a:pos x="connsiteX3" y="connsiteY3"/>
                </a:cxn>
              </a:cxnLst>
              <a:rect l="l" t="t" r="r" b="b"/>
              <a:pathLst>
                <a:path w="48958" h="48895">
                  <a:moveTo>
                    <a:pt x="0" y="0"/>
                  </a:moveTo>
                  <a:lnTo>
                    <a:pt x="48959" y="0"/>
                  </a:lnTo>
                  <a:lnTo>
                    <a:pt x="48959" y="48895"/>
                  </a:lnTo>
                  <a:lnTo>
                    <a:pt x="0" y="48895"/>
                  </a:lnTo>
                  <a:close/>
                </a:path>
              </a:pathLst>
            </a:custGeom>
            <a:solidFill>
              <a:srgbClr val="003057"/>
            </a:solidFill>
            <a:ln w="6350" cap="flat">
              <a:noFill/>
              <a:prstDash val="solid"/>
              <a:miter/>
            </a:ln>
          </p:spPr>
          <p:txBody>
            <a:bodyPr rtlCol="0" anchor="ctr"/>
            <a:lstStyle/>
            <a:p>
              <a:endParaRPr lang="en-GB"/>
            </a:p>
          </p:txBody>
        </p:sp>
      </p:grpSp>
      <p:grpSp>
        <p:nvGrpSpPr>
          <p:cNvPr id="171" name="Gruppo 170">
            <a:extLst>
              <a:ext uri="{FF2B5EF4-FFF2-40B4-BE49-F238E27FC236}">
                <a16:creationId xmlns:a16="http://schemas.microsoft.com/office/drawing/2014/main" id="{B77069C9-C19E-F486-D804-47F06C683DCB}"/>
              </a:ext>
            </a:extLst>
          </p:cNvPr>
          <p:cNvGrpSpPr/>
          <p:nvPr/>
        </p:nvGrpSpPr>
        <p:grpSpPr>
          <a:xfrm>
            <a:off x="6435266" y="5418881"/>
            <a:ext cx="530192" cy="456988"/>
            <a:chOff x="6399339" y="5359336"/>
            <a:chExt cx="602046" cy="518922"/>
          </a:xfrm>
        </p:grpSpPr>
        <p:sp>
          <p:nvSpPr>
            <p:cNvPr id="143" name="Figura a mano libera: forma 142">
              <a:extLst>
                <a:ext uri="{FF2B5EF4-FFF2-40B4-BE49-F238E27FC236}">
                  <a16:creationId xmlns:a16="http://schemas.microsoft.com/office/drawing/2014/main" id="{F36F941B-F538-0EB6-17C0-ADEC365729A9}"/>
                </a:ext>
              </a:extLst>
            </p:cNvPr>
            <p:cNvSpPr/>
            <p:nvPr/>
          </p:nvSpPr>
          <p:spPr>
            <a:xfrm>
              <a:off x="6659091" y="5359336"/>
              <a:ext cx="342294" cy="358965"/>
            </a:xfrm>
            <a:custGeom>
              <a:avLst/>
              <a:gdLst>
                <a:gd name="connsiteX0" fmla="*/ 164809 w 342294"/>
                <a:gd name="connsiteY0" fmla="*/ 64 h 358965"/>
                <a:gd name="connsiteX1" fmla="*/ 725 w 342294"/>
                <a:gd name="connsiteY1" fmla="*/ 109474 h 358965"/>
                <a:gd name="connsiteX2" fmla="*/ 5804 w 342294"/>
                <a:gd name="connsiteY2" fmla="*/ 122936 h 358965"/>
                <a:gd name="connsiteX3" fmla="*/ 19139 w 342294"/>
                <a:gd name="connsiteY3" fmla="*/ 117792 h 358965"/>
                <a:gd name="connsiteX4" fmla="*/ 164237 w 342294"/>
                <a:gd name="connsiteY4" fmla="*/ 20510 h 358965"/>
                <a:gd name="connsiteX5" fmla="*/ 321400 w 342294"/>
                <a:gd name="connsiteY5" fmla="*/ 179832 h 358965"/>
                <a:gd name="connsiteX6" fmla="*/ 164237 w 342294"/>
                <a:gd name="connsiteY6" fmla="*/ 338519 h 358965"/>
                <a:gd name="connsiteX7" fmla="*/ 157887 w 342294"/>
                <a:gd name="connsiteY7" fmla="*/ 338519 h 358965"/>
                <a:gd name="connsiteX8" fmla="*/ 147092 w 342294"/>
                <a:gd name="connsiteY8" fmla="*/ 348107 h 358965"/>
                <a:gd name="connsiteX9" fmla="*/ 156617 w 342294"/>
                <a:gd name="connsiteY9" fmla="*/ 358966 h 358965"/>
                <a:gd name="connsiteX10" fmla="*/ 164237 w 342294"/>
                <a:gd name="connsiteY10" fmla="*/ 358966 h 358965"/>
                <a:gd name="connsiteX11" fmla="*/ 342291 w 342294"/>
                <a:gd name="connsiteY11" fmla="*/ 179134 h 358965"/>
                <a:gd name="connsiteX12" fmla="*/ 164872 w 342294"/>
                <a:gd name="connsiteY12" fmla="*/ 0 h 358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2294" h="358965">
                  <a:moveTo>
                    <a:pt x="164809" y="64"/>
                  </a:moveTo>
                  <a:cubicBezTo>
                    <a:pt x="93180" y="64"/>
                    <a:pt x="28601" y="42926"/>
                    <a:pt x="725" y="109474"/>
                  </a:cubicBezTo>
                  <a:cubicBezTo>
                    <a:pt x="-1181" y="114617"/>
                    <a:pt x="725" y="120967"/>
                    <a:pt x="5804" y="122936"/>
                  </a:cubicBezTo>
                  <a:cubicBezTo>
                    <a:pt x="10885" y="125476"/>
                    <a:pt x="17235" y="122936"/>
                    <a:pt x="19139" y="117792"/>
                  </a:cubicBezTo>
                  <a:cubicBezTo>
                    <a:pt x="43841" y="58928"/>
                    <a:pt x="100864" y="20510"/>
                    <a:pt x="164237" y="20510"/>
                  </a:cubicBezTo>
                  <a:cubicBezTo>
                    <a:pt x="251041" y="20510"/>
                    <a:pt x="321400" y="92202"/>
                    <a:pt x="321400" y="179832"/>
                  </a:cubicBezTo>
                  <a:cubicBezTo>
                    <a:pt x="321400" y="267462"/>
                    <a:pt x="251041" y="338519"/>
                    <a:pt x="164237" y="338519"/>
                  </a:cubicBezTo>
                  <a:lnTo>
                    <a:pt x="157887" y="338519"/>
                  </a:lnTo>
                  <a:cubicBezTo>
                    <a:pt x="152172" y="338519"/>
                    <a:pt x="147092" y="342392"/>
                    <a:pt x="147092" y="348107"/>
                  </a:cubicBezTo>
                  <a:cubicBezTo>
                    <a:pt x="146457" y="353822"/>
                    <a:pt x="150902" y="358966"/>
                    <a:pt x="156617" y="358966"/>
                  </a:cubicBezTo>
                  <a:lnTo>
                    <a:pt x="164237" y="358966"/>
                  </a:lnTo>
                  <a:cubicBezTo>
                    <a:pt x="262472" y="358966"/>
                    <a:pt x="342291" y="278321"/>
                    <a:pt x="342291" y="179134"/>
                  </a:cubicBezTo>
                  <a:cubicBezTo>
                    <a:pt x="342926" y="80582"/>
                    <a:pt x="263043" y="0"/>
                    <a:pt x="164872" y="0"/>
                  </a:cubicBezTo>
                  <a:close/>
                </a:path>
              </a:pathLst>
            </a:custGeom>
            <a:solidFill>
              <a:srgbClr val="003057"/>
            </a:solidFill>
            <a:ln w="6350" cap="flat">
              <a:noFill/>
              <a:prstDash val="solid"/>
              <a:miter/>
            </a:ln>
          </p:spPr>
          <p:txBody>
            <a:bodyPr rtlCol="0" anchor="ctr"/>
            <a:lstStyle/>
            <a:p>
              <a:endParaRPr lang="en-GB"/>
            </a:p>
          </p:txBody>
        </p:sp>
        <p:sp>
          <p:nvSpPr>
            <p:cNvPr id="144" name="Figura a mano libera: forma 143">
              <a:extLst>
                <a:ext uri="{FF2B5EF4-FFF2-40B4-BE49-F238E27FC236}">
                  <a16:creationId xmlns:a16="http://schemas.microsoft.com/office/drawing/2014/main" id="{93627FC0-9396-22AF-909D-D7DF19AEBBE7}"/>
                </a:ext>
              </a:extLst>
            </p:cNvPr>
            <p:cNvSpPr/>
            <p:nvPr/>
          </p:nvSpPr>
          <p:spPr>
            <a:xfrm>
              <a:off x="6742430" y="5479303"/>
              <a:ext cx="168021" cy="120634"/>
            </a:xfrm>
            <a:custGeom>
              <a:avLst/>
              <a:gdLst>
                <a:gd name="connsiteX0" fmla="*/ 165164 w 168021"/>
                <a:gd name="connsiteY0" fmla="*/ 17637 h 120634"/>
                <a:gd name="connsiteX1" fmla="*/ 165164 w 168021"/>
                <a:gd name="connsiteY1" fmla="*/ 2905 h 120634"/>
                <a:gd name="connsiteX2" fmla="*/ 150558 w 168021"/>
                <a:gd name="connsiteY2" fmla="*/ 2905 h 120634"/>
                <a:gd name="connsiteX3" fmla="*/ 59309 w 168021"/>
                <a:gd name="connsiteY3" fmla="*/ 95044 h 120634"/>
                <a:gd name="connsiteX4" fmla="*/ 17463 w 168021"/>
                <a:gd name="connsiteY4" fmla="*/ 52816 h 120634"/>
                <a:gd name="connsiteX5" fmla="*/ 2857 w 168021"/>
                <a:gd name="connsiteY5" fmla="*/ 52816 h 120634"/>
                <a:gd name="connsiteX6" fmla="*/ 2857 w 168021"/>
                <a:gd name="connsiteY6" fmla="*/ 67548 h 120634"/>
                <a:gd name="connsiteX7" fmla="*/ 52261 w 168021"/>
                <a:gd name="connsiteY7" fmla="*/ 117459 h 120634"/>
                <a:gd name="connsiteX8" fmla="*/ 59245 w 168021"/>
                <a:gd name="connsiteY8" fmla="*/ 120634 h 120634"/>
                <a:gd name="connsiteX9" fmla="*/ 66230 w 168021"/>
                <a:gd name="connsiteY9" fmla="*/ 117459 h 120634"/>
                <a:gd name="connsiteX10" fmla="*/ 165100 w 168021"/>
                <a:gd name="connsiteY10" fmla="*/ 17637 h 120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8021" h="120634">
                  <a:moveTo>
                    <a:pt x="165164" y="17637"/>
                  </a:moveTo>
                  <a:cubicBezTo>
                    <a:pt x="168974" y="13764"/>
                    <a:pt x="168974" y="7414"/>
                    <a:pt x="165164" y="2905"/>
                  </a:cubicBezTo>
                  <a:cubicBezTo>
                    <a:pt x="161353" y="-968"/>
                    <a:pt x="155003" y="-968"/>
                    <a:pt x="150558" y="2905"/>
                  </a:cubicBezTo>
                  <a:lnTo>
                    <a:pt x="59309" y="95044"/>
                  </a:lnTo>
                  <a:lnTo>
                    <a:pt x="17463" y="52816"/>
                  </a:lnTo>
                  <a:cubicBezTo>
                    <a:pt x="13652" y="48943"/>
                    <a:pt x="7302" y="48943"/>
                    <a:pt x="2857" y="52816"/>
                  </a:cubicBezTo>
                  <a:cubicBezTo>
                    <a:pt x="-952" y="56690"/>
                    <a:pt x="-952" y="63040"/>
                    <a:pt x="2857" y="67548"/>
                  </a:cubicBezTo>
                  <a:lnTo>
                    <a:pt x="52261" y="117459"/>
                  </a:lnTo>
                  <a:cubicBezTo>
                    <a:pt x="54165" y="119364"/>
                    <a:pt x="56705" y="120634"/>
                    <a:pt x="59245" y="120634"/>
                  </a:cubicBezTo>
                  <a:cubicBezTo>
                    <a:pt x="61786" y="120634"/>
                    <a:pt x="64326" y="119364"/>
                    <a:pt x="66230" y="117459"/>
                  </a:cubicBezTo>
                  <a:lnTo>
                    <a:pt x="165100" y="17637"/>
                  </a:lnTo>
                  <a:close/>
                </a:path>
              </a:pathLst>
            </a:custGeom>
            <a:solidFill>
              <a:srgbClr val="003057"/>
            </a:solidFill>
            <a:ln w="6350" cap="flat">
              <a:noFill/>
              <a:prstDash val="solid"/>
              <a:miter/>
            </a:ln>
          </p:spPr>
          <p:txBody>
            <a:bodyPr rtlCol="0" anchor="ctr"/>
            <a:lstStyle/>
            <a:p>
              <a:endParaRPr lang="en-GB"/>
            </a:p>
          </p:txBody>
        </p:sp>
        <p:sp>
          <p:nvSpPr>
            <p:cNvPr id="145" name="Figura a mano libera: forma 144">
              <a:extLst>
                <a:ext uri="{FF2B5EF4-FFF2-40B4-BE49-F238E27FC236}">
                  <a16:creationId xmlns:a16="http://schemas.microsoft.com/office/drawing/2014/main" id="{A4AC9B90-413F-3740-7279-DDDEBDE0F233}"/>
                </a:ext>
              </a:extLst>
            </p:cNvPr>
            <p:cNvSpPr/>
            <p:nvPr/>
          </p:nvSpPr>
          <p:spPr>
            <a:xfrm>
              <a:off x="6742430" y="5479303"/>
              <a:ext cx="168021" cy="120634"/>
            </a:xfrm>
            <a:custGeom>
              <a:avLst/>
              <a:gdLst>
                <a:gd name="connsiteX0" fmla="*/ 165164 w 168021"/>
                <a:gd name="connsiteY0" fmla="*/ 17637 h 120634"/>
                <a:gd name="connsiteX1" fmla="*/ 165164 w 168021"/>
                <a:gd name="connsiteY1" fmla="*/ 2905 h 120634"/>
                <a:gd name="connsiteX2" fmla="*/ 150558 w 168021"/>
                <a:gd name="connsiteY2" fmla="*/ 2905 h 120634"/>
                <a:gd name="connsiteX3" fmla="*/ 59309 w 168021"/>
                <a:gd name="connsiteY3" fmla="*/ 95044 h 120634"/>
                <a:gd name="connsiteX4" fmla="*/ 17463 w 168021"/>
                <a:gd name="connsiteY4" fmla="*/ 52816 h 120634"/>
                <a:gd name="connsiteX5" fmla="*/ 2857 w 168021"/>
                <a:gd name="connsiteY5" fmla="*/ 52816 h 120634"/>
                <a:gd name="connsiteX6" fmla="*/ 2857 w 168021"/>
                <a:gd name="connsiteY6" fmla="*/ 67548 h 120634"/>
                <a:gd name="connsiteX7" fmla="*/ 52261 w 168021"/>
                <a:gd name="connsiteY7" fmla="*/ 117459 h 120634"/>
                <a:gd name="connsiteX8" fmla="*/ 59245 w 168021"/>
                <a:gd name="connsiteY8" fmla="*/ 120634 h 120634"/>
                <a:gd name="connsiteX9" fmla="*/ 66230 w 168021"/>
                <a:gd name="connsiteY9" fmla="*/ 117459 h 120634"/>
                <a:gd name="connsiteX10" fmla="*/ 165100 w 168021"/>
                <a:gd name="connsiteY10" fmla="*/ 17637 h 120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8021" h="120634">
                  <a:moveTo>
                    <a:pt x="165164" y="17637"/>
                  </a:moveTo>
                  <a:cubicBezTo>
                    <a:pt x="168974" y="13764"/>
                    <a:pt x="168974" y="7414"/>
                    <a:pt x="165164" y="2905"/>
                  </a:cubicBezTo>
                  <a:cubicBezTo>
                    <a:pt x="161353" y="-968"/>
                    <a:pt x="155003" y="-968"/>
                    <a:pt x="150558" y="2905"/>
                  </a:cubicBezTo>
                  <a:lnTo>
                    <a:pt x="59309" y="95044"/>
                  </a:lnTo>
                  <a:lnTo>
                    <a:pt x="17463" y="52816"/>
                  </a:lnTo>
                  <a:cubicBezTo>
                    <a:pt x="13652" y="48943"/>
                    <a:pt x="7302" y="48943"/>
                    <a:pt x="2857" y="52816"/>
                  </a:cubicBezTo>
                  <a:cubicBezTo>
                    <a:pt x="-952" y="56690"/>
                    <a:pt x="-952" y="63040"/>
                    <a:pt x="2857" y="67548"/>
                  </a:cubicBezTo>
                  <a:lnTo>
                    <a:pt x="52261" y="117459"/>
                  </a:lnTo>
                  <a:cubicBezTo>
                    <a:pt x="54165" y="119364"/>
                    <a:pt x="56705" y="120634"/>
                    <a:pt x="59245" y="120634"/>
                  </a:cubicBezTo>
                  <a:cubicBezTo>
                    <a:pt x="61786" y="120634"/>
                    <a:pt x="64326" y="119364"/>
                    <a:pt x="66230" y="117459"/>
                  </a:cubicBezTo>
                  <a:lnTo>
                    <a:pt x="165100" y="17637"/>
                  </a:lnTo>
                  <a:close/>
                </a:path>
              </a:pathLst>
            </a:custGeom>
            <a:noFill/>
            <a:ln w="19050" cap="flat">
              <a:solidFill>
                <a:srgbClr val="003057"/>
              </a:solidFill>
              <a:prstDash val="solid"/>
              <a:miter/>
            </a:ln>
          </p:spPr>
          <p:txBody>
            <a:bodyPr rtlCol="0" anchor="ctr"/>
            <a:lstStyle/>
            <a:p>
              <a:endParaRPr lang="en-GB"/>
            </a:p>
          </p:txBody>
        </p:sp>
        <p:sp>
          <p:nvSpPr>
            <p:cNvPr id="146" name="Figura a mano libera: forma 145">
              <a:extLst>
                <a:ext uri="{FF2B5EF4-FFF2-40B4-BE49-F238E27FC236}">
                  <a16:creationId xmlns:a16="http://schemas.microsoft.com/office/drawing/2014/main" id="{4BA0D66D-8832-EE04-0E2B-A081D85B53A1}"/>
                </a:ext>
              </a:extLst>
            </p:cNvPr>
            <p:cNvSpPr/>
            <p:nvPr/>
          </p:nvSpPr>
          <p:spPr>
            <a:xfrm>
              <a:off x="6399339" y="5495543"/>
              <a:ext cx="396049" cy="382715"/>
            </a:xfrm>
            <a:custGeom>
              <a:avLst/>
              <a:gdLst>
                <a:gd name="connsiteX0" fmla="*/ 358013 w 396049"/>
                <a:gd name="connsiteY0" fmla="*/ 192723 h 382715"/>
                <a:gd name="connsiteX1" fmla="*/ 336486 w 396049"/>
                <a:gd name="connsiteY1" fmla="*/ 192723 h 382715"/>
                <a:gd name="connsiteX2" fmla="*/ 326327 w 396049"/>
                <a:gd name="connsiteY2" fmla="*/ 202947 h 382715"/>
                <a:gd name="connsiteX3" fmla="*/ 336486 w 396049"/>
                <a:gd name="connsiteY3" fmla="*/ 213170 h 382715"/>
                <a:gd name="connsiteX4" fmla="*/ 349186 w 396049"/>
                <a:gd name="connsiteY4" fmla="*/ 213170 h 382715"/>
                <a:gd name="connsiteX5" fmla="*/ 366903 w 396049"/>
                <a:gd name="connsiteY5" fmla="*/ 231077 h 382715"/>
                <a:gd name="connsiteX6" fmla="*/ 349186 w 396049"/>
                <a:gd name="connsiteY6" fmla="*/ 248985 h 382715"/>
                <a:gd name="connsiteX7" fmla="*/ 324485 w 396049"/>
                <a:gd name="connsiteY7" fmla="*/ 248985 h 382715"/>
                <a:gd name="connsiteX8" fmla="*/ 314325 w 396049"/>
                <a:gd name="connsiteY8" fmla="*/ 259208 h 382715"/>
                <a:gd name="connsiteX9" fmla="*/ 324485 w 396049"/>
                <a:gd name="connsiteY9" fmla="*/ 269431 h 382715"/>
                <a:gd name="connsiteX10" fmla="*/ 340995 w 396049"/>
                <a:gd name="connsiteY10" fmla="*/ 269431 h 382715"/>
                <a:gd name="connsiteX11" fmla="*/ 358775 w 396049"/>
                <a:gd name="connsiteY11" fmla="*/ 287338 h 382715"/>
                <a:gd name="connsiteX12" fmla="*/ 340995 w 396049"/>
                <a:gd name="connsiteY12" fmla="*/ 305245 h 382715"/>
                <a:gd name="connsiteX13" fmla="*/ 318198 w 396049"/>
                <a:gd name="connsiteY13" fmla="*/ 305245 h 382715"/>
                <a:gd name="connsiteX14" fmla="*/ 308039 w 396049"/>
                <a:gd name="connsiteY14" fmla="*/ 315469 h 382715"/>
                <a:gd name="connsiteX15" fmla="*/ 318198 w 396049"/>
                <a:gd name="connsiteY15" fmla="*/ 325692 h 382715"/>
                <a:gd name="connsiteX16" fmla="*/ 332804 w 396049"/>
                <a:gd name="connsiteY16" fmla="*/ 325692 h 382715"/>
                <a:gd name="connsiteX17" fmla="*/ 350583 w 396049"/>
                <a:gd name="connsiteY17" fmla="*/ 343599 h 382715"/>
                <a:gd name="connsiteX18" fmla="*/ 332804 w 396049"/>
                <a:gd name="connsiteY18" fmla="*/ 361506 h 382715"/>
                <a:gd name="connsiteX19" fmla="*/ 214947 w 396049"/>
                <a:gd name="connsiteY19" fmla="*/ 361506 h 382715"/>
                <a:gd name="connsiteX20" fmla="*/ 151574 w 396049"/>
                <a:gd name="connsiteY20" fmla="*/ 338392 h 382715"/>
                <a:gd name="connsiteX21" fmla="*/ 122428 w 396049"/>
                <a:gd name="connsiteY21" fmla="*/ 321120 h 382715"/>
                <a:gd name="connsiteX22" fmla="*/ 122428 w 396049"/>
                <a:gd name="connsiteY22" fmla="*/ 191199 h 382715"/>
                <a:gd name="connsiteX23" fmla="*/ 154749 w 396049"/>
                <a:gd name="connsiteY23" fmla="*/ 171324 h 382715"/>
                <a:gd name="connsiteX24" fmla="*/ 215582 w 396049"/>
                <a:gd name="connsiteY24" fmla="*/ 67692 h 382715"/>
                <a:gd name="connsiteX25" fmla="*/ 225107 w 396049"/>
                <a:gd name="connsiteY25" fmla="*/ 29274 h 382715"/>
                <a:gd name="connsiteX26" fmla="*/ 230822 w 396049"/>
                <a:gd name="connsiteY26" fmla="*/ 22226 h 382715"/>
                <a:gd name="connsiteX27" fmla="*/ 239078 w 396049"/>
                <a:gd name="connsiteY27" fmla="*/ 21591 h 382715"/>
                <a:gd name="connsiteX28" fmla="*/ 261239 w 396049"/>
                <a:gd name="connsiteY28" fmla="*/ 56770 h 382715"/>
                <a:gd name="connsiteX29" fmla="*/ 244729 w 396049"/>
                <a:gd name="connsiteY29" fmla="*/ 144463 h 382715"/>
                <a:gd name="connsiteX30" fmla="*/ 246634 w 396049"/>
                <a:gd name="connsiteY30" fmla="*/ 152782 h 382715"/>
                <a:gd name="connsiteX31" fmla="*/ 254254 w 396049"/>
                <a:gd name="connsiteY31" fmla="*/ 156655 h 382715"/>
                <a:gd name="connsiteX32" fmla="*/ 357568 w 396049"/>
                <a:gd name="connsiteY32" fmla="*/ 156655 h 382715"/>
                <a:gd name="connsiteX33" fmla="*/ 375285 w 396049"/>
                <a:gd name="connsiteY33" fmla="*/ 174562 h 382715"/>
                <a:gd name="connsiteX34" fmla="*/ 358140 w 396049"/>
                <a:gd name="connsiteY34" fmla="*/ 192469 h 382715"/>
                <a:gd name="connsiteX35" fmla="*/ 358140 w 396049"/>
                <a:gd name="connsiteY35" fmla="*/ 192469 h 382715"/>
                <a:gd name="connsiteX36" fmla="*/ 102108 w 396049"/>
                <a:gd name="connsiteY36" fmla="*/ 332868 h 382715"/>
                <a:gd name="connsiteX37" fmla="*/ 21018 w 396049"/>
                <a:gd name="connsiteY37" fmla="*/ 343663 h 382715"/>
                <a:gd name="connsiteX38" fmla="*/ 21018 w 396049"/>
                <a:gd name="connsiteY38" fmla="*/ 163386 h 382715"/>
                <a:gd name="connsiteX39" fmla="*/ 102108 w 396049"/>
                <a:gd name="connsiteY39" fmla="*/ 174181 h 382715"/>
                <a:gd name="connsiteX40" fmla="*/ 102108 w 396049"/>
                <a:gd name="connsiteY40" fmla="*/ 332868 h 382715"/>
                <a:gd name="connsiteX41" fmla="*/ 396049 w 396049"/>
                <a:gd name="connsiteY41" fmla="*/ 174816 h 382715"/>
                <a:gd name="connsiteX42" fmla="*/ 358013 w 396049"/>
                <a:gd name="connsiteY42" fmla="*/ 136399 h 382715"/>
                <a:gd name="connsiteX43" fmla="*/ 267462 w 396049"/>
                <a:gd name="connsiteY43" fmla="*/ 136399 h 382715"/>
                <a:gd name="connsiteX44" fmla="*/ 281368 w 396049"/>
                <a:gd name="connsiteY44" fmla="*/ 60898 h 382715"/>
                <a:gd name="connsiteX45" fmla="*/ 245872 w 396049"/>
                <a:gd name="connsiteY45" fmla="*/ 2033 h 382715"/>
                <a:gd name="connsiteX46" fmla="*/ 220535 w 396049"/>
                <a:gd name="connsiteY46" fmla="*/ 3303 h 382715"/>
                <a:gd name="connsiteX47" fmla="*/ 204724 w 396049"/>
                <a:gd name="connsiteY47" fmla="*/ 23750 h 382715"/>
                <a:gd name="connsiteX48" fmla="*/ 195199 w 396049"/>
                <a:gd name="connsiteY48" fmla="*/ 62167 h 382715"/>
                <a:gd name="connsiteX49" fmla="*/ 138176 w 396049"/>
                <a:gd name="connsiteY49" fmla="*/ 157481 h 382715"/>
                <a:gd name="connsiteX50" fmla="*/ 121666 w 396049"/>
                <a:gd name="connsiteY50" fmla="*/ 169610 h 382715"/>
                <a:gd name="connsiteX51" fmla="*/ 121666 w 396049"/>
                <a:gd name="connsiteY51" fmla="*/ 163894 h 382715"/>
                <a:gd name="connsiteX52" fmla="*/ 111506 w 396049"/>
                <a:gd name="connsiteY52" fmla="*/ 153671 h 382715"/>
                <a:gd name="connsiteX53" fmla="*/ 10160 w 396049"/>
                <a:gd name="connsiteY53" fmla="*/ 142876 h 382715"/>
                <a:gd name="connsiteX54" fmla="*/ 0 w 396049"/>
                <a:gd name="connsiteY54" fmla="*/ 153099 h 382715"/>
                <a:gd name="connsiteX55" fmla="*/ 0 w 396049"/>
                <a:gd name="connsiteY55" fmla="*/ 354522 h 382715"/>
                <a:gd name="connsiteX56" fmla="*/ 10160 w 396049"/>
                <a:gd name="connsiteY56" fmla="*/ 364745 h 382715"/>
                <a:gd name="connsiteX57" fmla="*/ 111506 w 396049"/>
                <a:gd name="connsiteY57" fmla="*/ 353950 h 382715"/>
                <a:gd name="connsiteX58" fmla="*/ 121666 w 396049"/>
                <a:gd name="connsiteY58" fmla="*/ 344361 h 382715"/>
                <a:gd name="connsiteX59" fmla="*/ 139446 w 396049"/>
                <a:gd name="connsiteY59" fmla="*/ 355855 h 382715"/>
                <a:gd name="connsiteX60" fmla="*/ 214249 w 396049"/>
                <a:gd name="connsiteY60" fmla="*/ 382716 h 382715"/>
                <a:gd name="connsiteX61" fmla="*/ 332105 w 396049"/>
                <a:gd name="connsiteY61" fmla="*/ 382716 h 382715"/>
                <a:gd name="connsiteX62" fmla="*/ 370142 w 396049"/>
                <a:gd name="connsiteY62" fmla="*/ 344298 h 382715"/>
                <a:gd name="connsiteX63" fmla="*/ 361252 w 396049"/>
                <a:gd name="connsiteY63" fmla="*/ 319977 h 382715"/>
                <a:gd name="connsiteX64" fmla="*/ 378333 w 396049"/>
                <a:gd name="connsiteY64" fmla="*/ 287973 h 382715"/>
                <a:gd name="connsiteX65" fmla="*/ 370078 w 396049"/>
                <a:gd name="connsiteY65" fmla="*/ 263653 h 382715"/>
                <a:gd name="connsiteX66" fmla="*/ 387159 w 396049"/>
                <a:gd name="connsiteY66" fmla="*/ 231649 h 382715"/>
                <a:gd name="connsiteX67" fmla="*/ 378269 w 396049"/>
                <a:gd name="connsiteY67" fmla="*/ 207329 h 382715"/>
                <a:gd name="connsiteX68" fmla="*/ 395986 w 396049"/>
                <a:gd name="connsiteY68" fmla="*/ 174689 h 382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396049" h="382715">
                  <a:moveTo>
                    <a:pt x="358013" y="192723"/>
                  </a:moveTo>
                  <a:lnTo>
                    <a:pt x="336486" y="192723"/>
                  </a:lnTo>
                  <a:cubicBezTo>
                    <a:pt x="330771" y="192723"/>
                    <a:pt x="326327" y="197232"/>
                    <a:pt x="326327" y="202947"/>
                  </a:cubicBezTo>
                  <a:cubicBezTo>
                    <a:pt x="326327" y="208662"/>
                    <a:pt x="330771" y="213170"/>
                    <a:pt x="336486" y="213170"/>
                  </a:cubicBezTo>
                  <a:lnTo>
                    <a:pt x="349186" y="213170"/>
                  </a:lnTo>
                  <a:cubicBezTo>
                    <a:pt x="359346" y="213170"/>
                    <a:pt x="366903" y="221489"/>
                    <a:pt x="366903" y="231077"/>
                  </a:cubicBezTo>
                  <a:cubicBezTo>
                    <a:pt x="366903" y="241301"/>
                    <a:pt x="358648" y="248985"/>
                    <a:pt x="349186" y="248985"/>
                  </a:cubicBezTo>
                  <a:lnTo>
                    <a:pt x="324485" y="248985"/>
                  </a:lnTo>
                  <a:cubicBezTo>
                    <a:pt x="318770" y="248985"/>
                    <a:pt x="314325" y="253429"/>
                    <a:pt x="314325" y="259208"/>
                  </a:cubicBezTo>
                  <a:cubicBezTo>
                    <a:pt x="314325" y="264986"/>
                    <a:pt x="318770" y="269431"/>
                    <a:pt x="324485" y="269431"/>
                  </a:cubicBezTo>
                  <a:lnTo>
                    <a:pt x="340995" y="269431"/>
                  </a:lnTo>
                  <a:cubicBezTo>
                    <a:pt x="350520" y="269431"/>
                    <a:pt x="358775" y="277750"/>
                    <a:pt x="358775" y="287338"/>
                  </a:cubicBezTo>
                  <a:cubicBezTo>
                    <a:pt x="358775" y="296927"/>
                    <a:pt x="350520" y="305245"/>
                    <a:pt x="340995" y="305245"/>
                  </a:cubicBezTo>
                  <a:lnTo>
                    <a:pt x="318198" y="305245"/>
                  </a:lnTo>
                  <a:cubicBezTo>
                    <a:pt x="312483" y="305245"/>
                    <a:pt x="308039" y="309691"/>
                    <a:pt x="308039" y="315469"/>
                  </a:cubicBezTo>
                  <a:cubicBezTo>
                    <a:pt x="308039" y="321248"/>
                    <a:pt x="312483" y="325692"/>
                    <a:pt x="318198" y="325692"/>
                  </a:cubicBezTo>
                  <a:lnTo>
                    <a:pt x="332804" y="325692"/>
                  </a:lnTo>
                  <a:cubicBezTo>
                    <a:pt x="342329" y="325692"/>
                    <a:pt x="350583" y="333376"/>
                    <a:pt x="350583" y="343599"/>
                  </a:cubicBezTo>
                  <a:cubicBezTo>
                    <a:pt x="350583" y="353188"/>
                    <a:pt x="342329" y="361506"/>
                    <a:pt x="332804" y="361506"/>
                  </a:cubicBezTo>
                  <a:lnTo>
                    <a:pt x="214947" y="361506"/>
                  </a:lnTo>
                  <a:cubicBezTo>
                    <a:pt x="184531" y="361443"/>
                    <a:pt x="168719" y="350585"/>
                    <a:pt x="151574" y="338392"/>
                  </a:cubicBezTo>
                  <a:cubicBezTo>
                    <a:pt x="142748" y="331979"/>
                    <a:pt x="133223" y="325566"/>
                    <a:pt x="122428" y="321120"/>
                  </a:cubicBezTo>
                  <a:lnTo>
                    <a:pt x="122428" y="191199"/>
                  </a:lnTo>
                  <a:cubicBezTo>
                    <a:pt x="135065" y="188024"/>
                    <a:pt x="146494" y="180976"/>
                    <a:pt x="154749" y="171324"/>
                  </a:cubicBezTo>
                  <a:cubicBezTo>
                    <a:pt x="156654" y="168784"/>
                    <a:pt x="204153" y="112460"/>
                    <a:pt x="215582" y="67692"/>
                  </a:cubicBezTo>
                  <a:lnTo>
                    <a:pt x="225107" y="29274"/>
                  </a:lnTo>
                  <a:cubicBezTo>
                    <a:pt x="225742" y="26099"/>
                    <a:pt x="227647" y="23496"/>
                    <a:pt x="230822" y="22226"/>
                  </a:cubicBezTo>
                  <a:cubicBezTo>
                    <a:pt x="233363" y="20956"/>
                    <a:pt x="236538" y="20956"/>
                    <a:pt x="239078" y="21591"/>
                  </a:cubicBezTo>
                  <a:cubicBezTo>
                    <a:pt x="263779" y="30544"/>
                    <a:pt x="263779" y="45911"/>
                    <a:pt x="261239" y="56770"/>
                  </a:cubicBezTo>
                  <a:cubicBezTo>
                    <a:pt x="255524" y="84964"/>
                    <a:pt x="244729" y="144463"/>
                    <a:pt x="244729" y="144463"/>
                  </a:cubicBezTo>
                  <a:cubicBezTo>
                    <a:pt x="244094" y="147638"/>
                    <a:pt x="244729" y="150877"/>
                    <a:pt x="246634" y="152782"/>
                  </a:cubicBezTo>
                  <a:cubicBezTo>
                    <a:pt x="248539" y="155322"/>
                    <a:pt x="251714" y="156655"/>
                    <a:pt x="254254" y="156655"/>
                  </a:cubicBezTo>
                  <a:lnTo>
                    <a:pt x="357568" y="156655"/>
                  </a:lnTo>
                  <a:cubicBezTo>
                    <a:pt x="367093" y="156655"/>
                    <a:pt x="375285" y="164974"/>
                    <a:pt x="375285" y="174562"/>
                  </a:cubicBezTo>
                  <a:cubicBezTo>
                    <a:pt x="375285" y="184151"/>
                    <a:pt x="367665" y="192469"/>
                    <a:pt x="358140" y="192469"/>
                  </a:cubicBezTo>
                  <a:lnTo>
                    <a:pt x="358140" y="192469"/>
                  </a:lnTo>
                  <a:close/>
                  <a:moveTo>
                    <a:pt x="102108" y="332868"/>
                  </a:moveTo>
                  <a:lnTo>
                    <a:pt x="21018" y="343663"/>
                  </a:lnTo>
                  <a:lnTo>
                    <a:pt x="21018" y="163386"/>
                  </a:lnTo>
                  <a:lnTo>
                    <a:pt x="102108" y="174181"/>
                  </a:lnTo>
                  <a:lnTo>
                    <a:pt x="102108" y="332868"/>
                  </a:lnTo>
                  <a:close/>
                  <a:moveTo>
                    <a:pt x="396049" y="174816"/>
                  </a:moveTo>
                  <a:cubicBezTo>
                    <a:pt x="396049" y="153671"/>
                    <a:pt x="378968" y="136399"/>
                    <a:pt x="358013" y="136399"/>
                  </a:cubicBezTo>
                  <a:lnTo>
                    <a:pt x="267462" y="136399"/>
                  </a:lnTo>
                  <a:cubicBezTo>
                    <a:pt x="270637" y="117222"/>
                    <a:pt x="277622" y="81344"/>
                    <a:pt x="281368" y="60898"/>
                  </a:cubicBezTo>
                  <a:cubicBezTo>
                    <a:pt x="287083" y="34037"/>
                    <a:pt x="273748" y="12891"/>
                    <a:pt x="245872" y="2033"/>
                  </a:cubicBezTo>
                  <a:cubicBezTo>
                    <a:pt x="237617" y="-1142"/>
                    <a:pt x="228791" y="-507"/>
                    <a:pt x="220535" y="3303"/>
                  </a:cubicBezTo>
                  <a:cubicBezTo>
                    <a:pt x="212916" y="7176"/>
                    <a:pt x="207201" y="14860"/>
                    <a:pt x="204724" y="23750"/>
                  </a:cubicBezTo>
                  <a:lnTo>
                    <a:pt x="195199" y="62167"/>
                  </a:lnTo>
                  <a:cubicBezTo>
                    <a:pt x="185039" y="102490"/>
                    <a:pt x="138811" y="156846"/>
                    <a:pt x="138176" y="157481"/>
                  </a:cubicBezTo>
                  <a:cubicBezTo>
                    <a:pt x="133731" y="162624"/>
                    <a:pt x="128016" y="167069"/>
                    <a:pt x="121666" y="169610"/>
                  </a:cubicBezTo>
                  <a:lnTo>
                    <a:pt x="121666" y="163894"/>
                  </a:lnTo>
                  <a:cubicBezTo>
                    <a:pt x="121666" y="158179"/>
                    <a:pt x="117221" y="153671"/>
                    <a:pt x="111506" y="153671"/>
                  </a:cubicBezTo>
                  <a:lnTo>
                    <a:pt x="10160" y="142876"/>
                  </a:lnTo>
                  <a:cubicBezTo>
                    <a:pt x="4445" y="142876"/>
                    <a:pt x="0" y="147321"/>
                    <a:pt x="0" y="153099"/>
                  </a:cubicBezTo>
                  <a:lnTo>
                    <a:pt x="0" y="354522"/>
                  </a:lnTo>
                  <a:cubicBezTo>
                    <a:pt x="0" y="360236"/>
                    <a:pt x="4445" y="364745"/>
                    <a:pt x="10160" y="364745"/>
                  </a:cubicBezTo>
                  <a:lnTo>
                    <a:pt x="111506" y="353950"/>
                  </a:lnTo>
                  <a:cubicBezTo>
                    <a:pt x="117221" y="353950"/>
                    <a:pt x="121031" y="349505"/>
                    <a:pt x="121666" y="344361"/>
                  </a:cubicBezTo>
                  <a:cubicBezTo>
                    <a:pt x="127381" y="347536"/>
                    <a:pt x="133096" y="351410"/>
                    <a:pt x="139446" y="355855"/>
                  </a:cubicBezTo>
                  <a:cubicBezTo>
                    <a:pt x="157226" y="368682"/>
                    <a:pt x="177482" y="382716"/>
                    <a:pt x="214249" y="382716"/>
                  </a:cubicBezTo>
                  <a:lnTo>
                    <a:pt x="332105" y="382716"/>
                  </a:lnTo>
                  <a:cubicBezTo>
                    <a:pt x="352996" y="382716"/>
                    <a:pt x="370142" y="365443"/>
                    <a:pt x="370142" y="344298"/>
                  </a:cubicBezTo>
                  <a:cubicBezTo>
                    <a:pt x="370142" y="335344"/>
                    <a:pt x="366967" y="326391"/>
                    <a:pt x="361252" y="319977"/>
                  </a:cubicBezTo>
                  <a:cubicBezTo>
                    <a:pt x="371411" y="312929"/>
                    <a:pt x="378333" y="301435"/>
                    <a:pt x="378333" y="287973"/>
                  </a:cubicBezTo>
                  <a:cubicBezTo>
                    <a:pt x="378333" y="279020"/>
                    <a:pt x="375158" y="270066"/>
                    <a:pt x="370078" y="263653"/>
                  </a:cubicBezTo>
                  <a:cubicBezTo>
                    <a:pt x="380238" y="256604"/>
                    <a:pt x="387159" y="245111"/>
                    <a:pt x="387159" y="231649"/>
                  </a:cubicBezTo>
                  <a:cubicBezTo>
                    <a:pt x="387159" y="222695"/>
                    <a:pt x="383984" y="213742"/>
                    <a:pt x="378269" y="207329"/>
                  </a:cubicBezTo>
                  <a:cubicBezTo>
                    <a:pt x="389636" y="199645"/>
                    <a:pt x="395986" y="188151"/>
                    <a:pt x="395986" y="174689"/>
                  </a:cubicBezTo>
                  <a:close/>
                </a:path>
              </a:pathLst>
            </a:custGeom>
            <a:solidFill>
              <a:srgbClr val="003057"/>
            </a:solidFill>
            <a:ln w="6350" cap="flat">
              <a:noFill/>
              <a:prstDash val="solid"/>
              <a:miter/>
            </a:ln>
          </p:spPr>
          <p:txBody>
            <a:bodyPr rtlCol="0" anchor="ctr"/>
            <a:lstStyle/>
            <a:p>
              <a:endParaRPr lang="en-GB"/>
            </a:p>
          </p:txBody>
        </p:sp>
      </p:grpSp>
      <p:sp>
        <p:nvSpPr>
          <p:cNvPr id="147" name="Figura a mano libera: forma 146">
            <a:extLst>
              <a:ext uri="{FF2B5EF4-FFF2-40B4-BE49-F238E27FC236}">
                <a16:creationId xmlns:a16="http://schemas.microsoft.com/office/drawing/2014/main" id="{BC864927-E188-B076-206E-0527FE81F32B}"/>
              </a:ext>
            </a:extLst>
          </p:cNvPr>
          <p:cNvSpPr/>
          <p:nvPr/>
        </p:nvSpPr>
        <p:spPr>
          <a:xfrm>
            <a:off x="7685966" y="5456618"/>
            <a:ext cx="458725" cy="405168"/>
          </a:xfrm>
          <a:custGeom>
            <a:avLst/>
            <a:gdLst>
              <a:gd name="connsiteX0" fmla="*/ 455930 w 504317"/>
              <a:gd name="connsiteY0" fmla="*/ 224330 h 445437"/>
              <a:gd name="connsiteX1" fmla="*/ 428498 w 504317"/>
              <a:gd name="connsiteY1" fmla="*/ 224330 h 445437"/>
              <a:gd name="connsiteX2" fmla="*/ 415544 w 504317"/>
              <a:gd name="connsiteY2" fmla="*/ 236268 h 445437"/>
              <a:gd name="connsiteX3" fmla="*/ 428498 w 504317"/>
              <a:gd name="connsiteY3" fmla="*/ 248206 h 445437"/>
              <a:gd name="connsiteX4" fmla="*/ 444627 w 504317"/>
              <a:gd name="connsiteY4" fmla="*/ 248206 h 445437"/>
              <a:gd name="connsiteX5" fmla="*/ 467233 w 504317"/>
              <a:gd name="connsiteY5" fmla="*/ 269035 h 445437"/>
              <a:gd name="connsiteX6" fmla="*/ 444627 w 504317"/>
              <a:gd name="connsiteY6" fmla="*/ 289862 h 445437"/>
              <a:gd name="connsiteX7" fmla="*/ 413194 w 504317"/>
              <a:gd name="connsiteY7" fmla="*/ 289862 h 445437"/>
              <a:gd name="connsiteX8" fmla="*/ 400241 w 504317"/>
              <a:gd name="connsiteY8" fmla="*/ 301800 h 445437"/>
              <a:gd name="connsiteX9" fmla="*/ 413194 w 504317"/>
              <a:gd name="connsiteY9" fmla="*/ 313738 h 445437"/>
              <a:gd name="connsiteX10" fmla="*/ 434213 w 504317"/>
              <a:gd name="connsiteY10" fmla="*/ 313738 h 445437"/>
              <a:gd name="connsiteX11" fmla="*/ 456819 w 504317"/>
              <a:gd name="connsiteY11" fmla="*/ 334566 h 445437"/>
              <a:gd name="connsiteX12" fmla="*/ 434213 w 504317"/>
              <a:gd name="connsiteY12" fmla="*/ 355394 h 445437"/>
              <a:gd name="connsiteX13" fmla="*/ 405130 w 504317"/>
              <a:gd name="connsiteY13" fmla="*/ 355394 h 445437"/>
              <a:gd name="connsiteX14" fmla="*/ 392176 w 504317"/>
              <a:gd name="connsiteY14" fmla="*/ 367332 h 445437"/>
              <a:gd name="connsiteX15" fmla="*/ 405130 w 504317"/>
              <a:gd name="connsiteY15" fmla="*/ 379270 h 445437"/>
              <a:gd name="connsiteX16" fmla="*/ 423672 w 504317"/>
              <a:gd name="connsiteY16" fmla="*/ 379270 h 445437"/>
              <a:gd name="connsiteX17" fmla="*/ 446278 w 504317"/>
              <a:gd name="connsiteY17" fmla="*/ 400098 h 445437"/>
              <a:gd name="connsiteX18" fmla="*/ 423672 w 504317"/>
              <a:gd name="connsiteY18" fmla="*/ 420926 h 445437"/>
              <a:gd name="connsiteX19" fmla="*/ 273558 w 504317"/>
              <a:gd name="connsiteY19" fmla="*/ 420926 h 445437"/>
              <a:gd name="connsiteX20" fmla="*/ 192849 w 504317"/>
              <a:gd name="connsiteY20" fmla="*/ 394002 h 445437"/>
              <a:gd name="connsiteX21" fmla="*/ 155702 w 504317"/>
              <a:gd name="connsiteY21" fmla="*/ 373936 h 445437"/>
              <a:gd name="connsiteX22" fmla="*/ 155702 w 504317"/>
              <a:gd name="connsiteY22" fmla="*/ 222743 h 445437"/>
              <a:gd name="connsiteX23" fmla="*/ 196850 w 504317"/>
              <a:gd name="connsiteY23" fmla="*/ 199629 h 445437"/>
              <a:gd name="connsiteX24" fmla="*/ 274320 w 504317"/>
              <a:gd name="connsiteY24" fmla="*/ 79042 h 445437"/>
              <a:gd name="connsiteX25" fmla="*/ 286448 w 504317"/>
              <a:gd name="connsiteY25" fmla="*/ 34338 h 445437"/>
              <a:gd name="connsiteX26" fmla="*/ 293688 w 504317"/>
              <a:gd name="connsiteY26" fmla="*/ 26147 h 445437"/>
              <a:gd name="connsiteX27" fmla="*/ 304165 w 504317"/>
              <a:gd name="connsiteY27" fmla="*/ 25385 h 445437"/>
              <a:gd name="connsiteX28" fmla="*/ 332422 w 504317"/>
              <a:gd name="connsiteY28" fmla="*/ 66342 h 445437"/>
              <a:gd name="connsiteX29" fmla="*/ 311468 w 504317"/>
              <a:gd name="connsiteY29" fmla="*/ 168387 h 445437"/>
              <a:gd name="connsiteX30" fmla="*/ 313880 w 504317"/>
              <a:gd name="connsiteY30" fmla="*/ 178102 h 445437"/>
              <a:gd name="connsiteX31" fmla="*/ 323532 w 504317"/>
              <a:gd name="connsiteY31" fmla="*/ 182611 h 445437"/>
              <a:gd name="connsiteX32" fmla="*/ 455041 w 504317"/>
              <a:gd name="connsiteY32" fmla="*/ 182611 h 445437"/>
              <a:gd name="connsiteX33" fmla="*/ 477647 w 504317"/>
              <a:gd name="connsiteY33" fmla="*/ 203439 h 445437"/>
              <a:gd name="connsiteX34" fmla="*/ 455803 w 504317"/>
              <a:gd name="connsiteY34" fmla="*/ 224267 h 445437"/>
              <a:gd name="connsiteX35" fmla="*/ 129984 w 504317"/>
              <a:gd name="connsiteY35" fmla="*/ 387398 h 445437"/>
              <a:gd name="connsiteX36" fmla="*/ 26670 w 504317"/>
              <a:gd name="connsiteY36" fmla="*/ 399971 h 445437"/>
              <a:gd name="connsiteX37" fmla="*/ 26670 w 504317"/>
              <a:gd name="connsiteY37" fmla="*/ 190167 h 445437"/>
              <a:gd name="connsiteX38" fmla="*/ 129984 w 504317"/>
              <a:gd name="connsiteY38" fmla="*/ 202740 h 445437"/>
              <a:gd name="connsiteX39" fmla="*/ 129984 w 504317"/>
              <a:gd name="connsiteY39" fmla="*/ 387398 h 445437"/>
              <a:gd name="connsiteX40" fmla="*/ 504317 w 504317"/>
              <a:gd name="connsiteY40" fmla="*/ 203502 h 445437"/>
              <a:gd name="connsiteX41" fmla="*/ 455930 w 504317"/>
              <a:gd name="connsiteY41" fmla="*/ 158798 h 445437"/>
              <a:gd name="connsiteX42" fmla="*/ 340551 w 504317"/>
              <a:gd name="connsiteY42" fmla="*/ 158798 h 445437"/>
              <a:gd name="connsiteX43" fmla="*/ 358330 w 504317"/>
              <a:gd name="connsiteY43" fmla="*/ 70914 h 445437"/>
              <a:gd name="connsiteX44" fmla="*/ 313118 w 504317"/>
              <a:gd name="connsiteY44" fmla="*/ 2398 h 445437"/>
              <a:gd name="connsiteX45" fmla="*/ 280860 w 504317"/>
              <a:gd name="connsiteY45" fmla="*/ 3858 h 445437"/>
              <a:gd name="connsiteX46" fmla="*/ 260668 w 504317"/>
              <a:gd name="connsiteY46" fmla="*/ 27671 h 445437"/>
              <a:gd name="connsiteX47" fmla="*/ 248539 w 504317"/>
              <a:gd name="connsiteY47" fmla="*/ 72375 h 445437"/>
              <a:gd name="connsiteX48" fmla="*/ 175895 w 504317"/>
              <a:gd name="connsiteY48" fmla="*/ 183310 h 445437"/>
              <a:gd name="connsiteX49" fmla="*/ 154877 w 504317"/>
              <a:gd name="connsiteY49" fmla="*/ 197470 h 445437"/>
              <a:gd name="connsiteX50" fmla="*/ 154877 w 504317"/>
              <a:gd name="connsiteY50" fmla="*/ 190802 h 445437"/>
              <a:gd name="connsiteX51" fmla="*/ 141986 w 504317"/>
              <a:gd name="connsiteY51" fmla="*/ 178864 h 445437"/>
              <a:gd name="connsiteX52" fmla="*/ 12891 w 504317"/>
              <a:gd name="connsiteY52" fmla="*/ 166291 h 445437"/>
              <a:gd name="connsiteX53" fmla="*/ 0 w 504317"/>
              <a:gd name="connsiteY53" fmla="*/ 178229 h 445437"/>
              <a:gd name="connsiteX54" fmla="*/ 0 w 504317"/>
              <a:gd name="connsiteY54" fmla="*/ 412608 h 445437"/>
              <a:gd name="connsiteX55" fmla="*/ 12891 w 504317"/>
              <a:gd name="connsiteY55" fmla="*/ 424546 h 445437"/>
              <a:gd name="connsiteX56" fmla="*/ 141986 w 504317"/>
              <a:gd name="connsiteY56" fmla="*/ 411973 h 445437"/>
              <a:gd name="connsiteX57" fmla="*/ 154877 w 504317"/>
              <a:gd name="connsiteY57" fmla="*/ 400797 h 445437"/>
              <a:gd name="connsiteX58" fmla="*/ 177482 w 504317"/>
              <a:gd name="connsiteY58" fmla="*/ 414195 h 445437"/>
              <a:gd name="connsiteX59" fmla="*/ 272732 w 504317"/>
              <a:gd name="connsiteY59" fmla="*/ 445437 h 445437"/>
              <a:gd name="connsiteX60" fmla="*/ 422846 w 504317"/>
              <a:gd name="connsiteY60" fmla="*/ 445437 h 445437"/>
              <a:gd name="connsiteX61" fmla="*/ 471233 w 504317"/>
              <a:gd name="connsiteY61" fmla="*/ 400733 h 445437"/>
              <a:gd name="connsiteX62" fmla="*/ 459930 w 504317"/>
              <a:gd name="connsiteY62" fmla="*/ 372412 h 445437"/>
              <a:gd name="connsiteX63" fmla="*/ 481711 w 504317"/>
              <a:gd name="connsiteY63" fmla="*/ 335201 h 445437"/>
              <a:gd name="connsiteX64" fmla="*/ 471233 w 504317"/>
              <a:gd name="connsiteY64" fmla="*/ 306880 h 445437"/>
              <a:gd name="connsiteX65" fmla="*/ 493014 w 504317"/>
              <a:gd name="connsiteY65" fmla="*/ 269669 h 445437"/>
              <a:gd name="connsiteX66" fmla="*/ 481711 w 504317"/>
              <a:gd name="connsiteY66" fmla="*/ 241348 h 445437"/>
              <a:gd name="connsiteX67" fmla="*/ 504254 w 504317"/>
              <a:gd name="connsiteY67" fmla="*/ 203375 h 445437"/>
              <a:gd name="connsiteX68" fmla="*/ 504254 w 504317"/>
              <a:gd name="connsiteY68" fmla="*/ 203375 h 445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04317" h="445437">
                <a:moveTo>
                  <a:pt x="455930" y="224330"/>
                </a:moveTo>
                <a:lnTo>
                  <a:pt x="428498" y="224330"/>
                </a:lnTo>
                <a:cubicBezTo>
                  <a:pt x="421259" y="224330"/>
                  <a:pt x="415544" y="229537"/>
                  <a:pt x="415544" y="236268"/>
                </a:cubicBezTo>
                <a:cubicBezTo>
                  <a:pt x="415544" y="242999"/>
                  <a:pt x="421195" y="248206"/>
                  <a:pt x="428498" y="248206"/>
                </a:cubicBezTo>
                <a:lnTo>
                  <a:pt x="444627" y="248206"/>
                </a:lnTo>
                <a:cubicBezTo>
                  <a:pt x="457581" y="248206"/>
                  <a:pt x="467233" y="257858"/>
                  <a:pt x="467233" y="269035"/>
                </a:cubicBezTo>
                <a:cubicBezTo>
                  <a:pt x="467233" y="280972"/>
                  <a:pt x="456755" y="289862"/>
                  <a:pt x="444627" y="289862"/>
                </a:cubicBezTo>
                <a:lnTo>
                  <a:pt x="413194" y="289862"/>
                </a:lnTo>
                <a:cubicBezTo>
                  <a:pt x="405955" y="289862"/>
                  <a:pt x="400241" y="295069"/>
                  <a:pt x="400241" y="301800"/>
                </a:cubicBezTo>
                <a:cubicBezTo>
                  <a:pt x="400241" y="308531"/>
                  <a:pt x="405892" y="313738"/>
                  <a:pt x="413194" y="313738"/>
                </a:cubicBezTo>
                <a:lnTo>
                  <a:pt x="434213" y="313738"/>
                </a:lnTo>
                <a:cubicBezTo>
                  <a:pt x="446342" y="313738"/>
                  <a:pt x="456819" y="323454"/>
                  <a:pt x="456819" y="334566"/>
                </a:cubicBezTo>
                <a:cubicBezTo>
                  <a:pt x="456819" y="345679"/>
                  <a:pt x="446342" y="355394"/>
                  <a:pt x="434213" y="355394"/>
                </a:cubicBezTo>
                <a:lnTo>
                  <a:pt x="405130" y="355394"/>
                </a:lnTo>
                <a:cubicBezTo>
                  <a:pt x="397891" y="355394"/>
                  <a:pt x="392176" y="360601"/>
                  <a:pt x="392176" y="367332"/>
                </a:cubicBezTo>
                <a:cubicBezTo>
                  <a:pt x="392176" y="374063"/>
                  <a:pt x="397828" y="379270"/>
                  <a:pt x="405130" y="379270"/>
                </a:cubicBezTo>
                <a:lnTo>
                  <a:pt x="423672" y="379270"/>
                </a:lnTo>
                <a:cubicBezTo>
                  <a:pt x="435801" y="379270"/>
                  <a:pt x="446278" y="388224"/>
                  <a:pt x="446278" y="400098"/>
                </a:cubicBezTo>
                <a:cubicBezTo>
                  <a:pt x="446278" y="411274"/>
                  <a:pt x="435801" y="420926"/>
                  <a:pt x="423672" y="420926"/>
                </a:cubicBezTo>
                <a:lnTo>
                  <a:pt x="273558" y="420926"/>
                </a:lnTo>
                <a:cubicBezTo>
                  <a:pt x="234823" y="420863"/>
                  <a:pt x="214630" y="408163"/>
                  <a:pt x="192849" y="394002"/>
                </a:cubicBezTo>
                <a:cubicBezTo>
                  <a:pt x="181546" y="386573"/>
                  <a:pt x="169481" y="379080"/>
                  <a:pt x="155702" y="373936"/>
                </a:cubicBezTo>
                <a:lnTo>
                  <a:pt x="155702" y="222743"/>
                </a:lnTo>
                <a:cubicBezTo>
                  <a:pt x="171831" y="218996"/>
                  <a:pt x="186372" y="210805"/>
                  <a:pt x="196850" y="199629"/>
                </a:cubicBezTo>
                <a:cubicBezTo>
                  <a:pt x="199263" y="196644"/>
                  <a:pt x="259779" y="131112"/>
                  <a:pt x="274320" y="79042"/>
                </a:cubicBezTo>
                <a:lnTo>
                  <a:pt x="286448" y="34338"/>
                </a:lnTo>
                <a:cubicBezTo>
                  <a:pt x="287274" y="30592"/>
                  <a:pt x="289687" y="27671"/>
                  <a:pt x="293688" y="26147"/>
                </a:cubicBezTo>
                <a:cubicBezTo>
                  <a:pt x="296926" y="24686"/>
                  <a:pt x="300927" y="24686"/>
                  <a:pt x="304165" y="25385"/>
                </a:cubicBezTo>
                <a:cubicBezTo>
                  <a:pt x="335597" y="35799"/>
                  <a:pt x="335597" y="53706"/>
                  <a:pt x="332422" y="66342"/>
                </a:cubicBezTo>
                <a:cubicBezTo>
                  <a:pt x="325120" y="99172"/>
                  <a:pt x="311468" y="168387"/>
                  <a:pt x="311468" y="168387"/>
                </a:cubicBezTo>
                <a:cubicBezTo>
                  <a:pt x="310642" y="172133"/>
                  <a:pt x="311468" y="175816"/>
                  <a:pt x="313880" y="178102"/>
                </a:cubicBezTo>
                <a:cubicBezTo>
                  <a:pt x="316293" y="181087"/>
                  <a:pt x="320357" y="182611"/>
                  <a:pt x="323532" y="182611"/>
                </a:cubicBezTo>
                <a:lnTo>
                  <a:pt x="455041" y="182611"/>
                </a:lnTo>
                <a:cubicBezTo>
                  <a:pt x="467169" y="182611"/>
                  <a:pt x="477647" y="192263"/>
                  <a:pt x="477647" y="203439"/>
                </a:cubicBezTo>
                <a:cubicBezTo>
                  <a:pt x="477647" y="214615"/>
                  <a:pt x="467931" y="224267"/>
                  <a:pt x="455803" y="224267"/>
                </a:cubicBezTo>
                <a:close/>
                <a:moveTo>
                  <a:pt x="129984" y="387398"/>
                </a:moveTo>
                <a:lnTo>
                  <a:pt x="26670" y="399971"/>
                </a:lnTo>
                <a:lnTo>
                  <a:pt x="26670" y="190167"/>
                </a:lnTo>
                <a:lnTo>
                  <a:pt x="129984" y="202740"/>
                </a:lnTo>
                <a:lnTo>
                  <a:pt x="129984" y="387398"/>
                </a:lnTo>
                <a:close/>
                <a:moveTo>
                  <a:pt x="504317" y="203502"/>
                </a:moveTo>
                <a:cubicBezTo>
                  <a:pt x="504317" y="178928"/>
                  <a:pt x="482536" y="158798"/>
                  <a:pt x="455930" y="158798"/>
                </a:cubicBezTo>
                <a:lnTo>
                  <a:pt x="340551" y="158798"/>
                </a:lnTo>
                <a:cubicBezTo>
                  <a:pt x="344615" y="136446"/>
                  <a:pt x="353505" y="94727"/>
                  <a:pt x="358330" y="70914"/>
                </a:cubicBezTo>
                <a:cubicBezTo>
                  <a:pt x="365569" y="39672"/>
                  <a:pt x="348679" y="15034"/>
                  <a:pt x="313118" y="2398"/>
                </a:cubicBezTo>
                <a:cubicBezTo>
                  <a:pt x="302641" y="-1349"/>
                  <a:pt x="291338" y="-587"/>
                  <a:pt x="280860" y="3858"/>
                </a:cubicBezTo>
                <a:cubicBezTo>
                  <a:pt x="271208" y="8367"/>
                  <a:pt x="263906" y="17257"/>
                  <a:pt x="260668" y="27671"/>
                </a:cubicBezTo>
                <a:lnTo>
                  <a:pt x="248539" y="72375"/>
                </a:lnTo>
                <a:cubicBezTo>
                  <a:pt x="235585" y="119301"/>
                  <a:pt x="176720" y="182611"/>
                  <a:pt x="175895" y="183310"/>
                </a:cubicBezTo>
                <a:cubicBezTo>
                  <a:pt x="170243" y="189279"/>
                  <a:pt x="162941" y="194485"/>
                  <a:pt x="154877" y="197470"/>
                </a:cubicBezTo>
                <a:lnTo>
                  <a:pt x="154877" y="190802"/>
                </a:lnTo>
                <a:cubicBezTo>
                  <a:pt x="154877" y="184135"/>
                  <a:pt x="149225" y="178864"/>
                  <a:pt x="141986" y="178864"/>
                </a:cubicBezTo>
                <a:lnTo>
                  <a:pt x="12891" y="166291"/>
                </a:lnTo>
                <a:cubicBezTo>
                  <a:pt x="5652" y="166291"/>
                  <a:pt x="0" y="171498"/>
                  <a:pt x="0" y="178229"/>
                </a:cubicBezTo>
                <a:lnTo>
                  <a:pt x="0" y="412608"/>
                </a:lnTo>
                <a:cubicBezTo>
                  <a:pt x="0" y="419275"/>
                  <a:pt x="5652" y="424546"/>
                  <a:pt x="12891" y="424546"/>
                </a:cubicBezTo>
                <a:lnTo>
                  <a:pt x="141986" y="411973"/>
                </a:lnTo>
                <a:cubicBezTo>
                  <a:pt x="149225" y="411973"/>
                  <a:pt x="154115" y="406766"/>
                  <a:pt x="154877" y="400797"/>
                </a:cubicBezTo>
                <a:cubicBezTo>
                  <a:pt x="162116" y="404543"/>
                  <a:pt x="169418" y="408988"/>
                  <a:pt x="177482" y="414195"/>
                </a:cubicBezTo>
                <a:cubicBezTo>
                  <a:pt x="200089" y="429118"/>
                  <a:pt x="225869" y="445437"/>
                  <a:pt x="272732" y="445437"/>
                </a:cubicBezTo>
                <a:lnTo>
                  <a:pt x="422846" y="445437"/>
                </a:lnTo>
                <a:cubicBezTo>
                  <a:pt x="449453" y="445437"/>
                  <a:pt x="471233" y="425308"/>
                  <a:pt x="471233" y="400733"/>
                </a:cubicBezTo>
                <a:cubicBezTo>
                  <a:pt x="471233" y="390319"/>
                  <a:pt x="467233" y="379842"/>
                  <a:pt x="459930" y="372412"/>
                </a:cubicBezTo>
                <a:cubicBezTo>
                  <a:pt x="472884" y="364221"/>
                  <a:pt x="481711" y="350822"/>
                  <a:pt x="481711" y="335201"/>
                </a:cubicBezTo>
                <a:cubicBezTo>
                  <a:pt x="481711" y="324787"/>
                  <a:pt x="477647" y="314373"/>
                  <a:pt x="471233" y="306880"/>
                </a:cubicBezTo>
                <a:cubicBezTo>
                  <a:pt x="484188" y="298689"/>
                  <a:pt x="493014" y="285290"/>
                  <a:pt x="493014" y="269669"/>
                </a:cubicBezTo>
                <a:cubicBezTo>
                  <a:pt x="493014" y="259255"/>
                  <a:pt x="488950" y="248841"/>
                  <a:pt x="481711" y="241348"/>
                </a:cubicBezTo>
                <a:cubicBezTo>
                  <a:pt x="496189" y="232395"/>
                  <a:pt x="504254" y="218996"/>
                  <a:pt x="504254" y="203375"/>
                </a:cubicBezTo>
                <a:lnTo>
                  <a:pt x="504254" y="203375"/>
                </a:lnTo>
                <a:close/>
              </a:path>
            </a:pathLst>
          </a:custGeom>
          <a:solidFill>
            <a:srgbClr val="003057"/>
          </a:solidFill>
          <a:ln w="6350" cap="flat">
            <a:noFill/>
            <a:prstDash val="solid"/>
            <a:miter/>
          </a:ln>
        </p:spPr>
        <p:txBody>
          <a:bodyPr rtlCol="0" anchor="ctr"/>
          <a:lstStyle/>
          <a:p>
            <a:endParaRPr lang="en-GB"/>
          </a:p>
        </p:txBody>
      </p:sp>
      <p:grpSp>
        <p:nvGrpSpPr>
          <p:cNvPr id="172" name="Gruppo 171">
            <a:extLst>
              <a:ext uri="{FF2B5EF4-FFF2-40B4-BE49-F238E27FC236}">
                <a16:creationId xmlns:a16="http://schemas.microsoft.com/office/drawing/2014/main" id="{4533EA5B-0812-E715-F4DB-EA190DDC9806}"/>
              </a:ext>
            </a:extLst>
          </p:cNvPr>
          <p:cNvGrpSpPr/>
          <p:nvPr/>
        </p:nvGrpSpPr>
        <p:grpSpPr>
          <a:xfrm>
            <a:off x="8849875" y="5403346"/>
            <a:ext cx="438388" cy="438332"/>
            <a:chOff x="8818689" y="5372163"/>
            <a:chExt cx="500760" cy="500697"/>
          </a:xfrm>
        </p:grpSpPr>
        <p:sp>
          <p:nvSpPr>
            <p:cNvPr id="149" name="Figura a mano libera: forma 148">
              <a:extLst>
                <a:ext uri="{FF2B5EF4-FFF2-40B4-BE49-F238E27FC236}">
                  <a16:creationId xmlns:a16="http://schemas.microsoft.com/office/drawing/2014/main" id="{F52196C3-1A32-3B26-0A92-FCAF1949B325}"/>
                </a:ext>
              </a:extLst>
            </p:cNvPr>
            <p:cNvSpPr/>
            <p:nvPr/>
          </p:nvSpPr>
          <p:spPr>
            <a:xfrm>
              <a:off x="8818689" y="5372163"/>
              <a:ext cx="500760" cy="500697"/>
            </a:xfrm>
            <a:custGeom>
              <a:avLst/>
              <a:gdLst>
                <a:gd name="connsiteX0" fmla="*/ 42291 w 500760"/>
                <a:gd name="connsiteY0" fmla="*/ 482536 h 500697"/>
                <a:gd name="connsiteX1" fmla="*/ 168973 w 500760"/>
                <a:gd name="connsiteY1" fmla="*/ 482536 h 500697"/>
                <a:gd name="connsiteX2" fmla="*/ 168973 w 500760"/>
                <a:gd name="connsiteY2" fmla="*/ 174879 h 500697"/>
                <a:gd name="connsiteX3" fmla="*/ 45974 w 500760"/>
                <a:gd name="connsiteY3" fmla="*/ 174879 h 500697"/>
                <a:gd name="connsiteX4" fmla="*/ 42291 w 500760"/>
                <a:gd name="connsiteY4" fmla="*/ 178562 h 500697"/>
                <a:gd name="connsiteX5" fmla="*/ 42291 w 500760"/>
                <a:gd name="connsiteY5" fmla="*/ 482536 h 500697"/>
                <a:gd name="connsiteX6" fmla="*/ 259461 w 500760"/>
                <a:gd name="connsiteY6" fmla="*/ 491617 h 500697"/>
                <a:gd name="connsiteX7" fmla="*/ 250380 w 500760"/>
                <a:gd name="connsiteY7" fmla="*/ 500697 h 500697"/>
                <a:gd name="connsiteX8" fmla="*/ 9080 w 500760"/>
                <a:gd name="connsiteY8" fmla="*/ 500697 h 500697"/>
                <a:gd name="connsiteX9" fmla="*/ 0 w 500760"/>
                <a:gd name="connsiteY9" fmla="*/ 491617 h 500697"/>
                <a:gd name="connsiteX10" fmla="*/ 9080 w 500760"/>
                <a:gd name="connsiteY10" fmla="*/ 482600 h 500697"/>
                <a:gd name="connsiteX11" fmla="*/ 24193 w 500760"/>
                <a:gd name="connsiteY11" fmla="*/ 482600 h 500697"/>
                <a:gd name="connsiteX12" fmla="*/ 24193 w 500760"/>
                <a:gd name="connsiteY12" fmla="*/ 178626 h 500697"/>
                <a:gd name="connsiteX13" fmla="*/ 45974 w 500760"/>
                <a:gd name="connsiteY13" fmla="*/ 156845 h 500697"/>
                <a:gd name="connsiteX14" fmla="*/ 168973 w 500760"/>
                <a:gd name="connsiteY14" fmla="*/ 156845 h 500697"/>
                <a:gd name="connsiteX15" fmla="*/ 168973 w 500760"/>
                <a:gd name="connsiteY15" fmla="*/ 21780 h 500697"/>
                <a:gd name="connsiteX16" fmla="*/ 190754 w 500760"/>
                <a:gd name="connsiteY16" fmla="*/ 0 h 500697"/>
                <a:gd name="connsiteX17" fmla="*/ 430720 w 500760"/>
                <a:gd name="connsiteY17" fmla="*/ 0 h 500697"/>
                <a:gd name="connsiteX18" fmla="*/ 452501 w 500760"/>
                <a:gd name="connsiteY18" fmla="*/ 21780 h 500697"/>
                <a:gd name="connsiteX19" fmla="*/ 452501 w 500760"/>
                <a:gd name="connsiteY19" fmla="*/ 238315 h 500697"/>
                <a:gd name="connsiteX20" fmla="*/ 443484 w 500760"/>
                <a:gd name="connsiteY20" fmla="*/ 247396 h 500697"/>
                <a:gd name="connsiteX21" fmla="*/ 434404 w 500760"/>
                <a:gd name="connsiteY21" fmla="*/ 238315 h 500697"/>
                <a:gd name="connsiteX22" fmla="*/ 434404 w 500760"/>
                <a:gd name="connsiteY22" fmla="*/ 21780 h 500697"/>
                <a:gd name="connsiteX23" fmla="*/ 430720 w 500760"/>
                <a:gd name="connsiteY23" fmla="*/ 18097 h 500697"/>
                <a:gd name="connsiteX24" fmla="*/ 190754 w 500760"/>
                <a:gd name="connsiteY24" fmla="*/ 18097 h 500697"/>
                <a:gd name="connsiteX25" fmla="*/ 187071 w 500760"/>
                <a:gd name="connsiteY25" fmla="*/ 21780 h 500697"/>
                <a:gd name="connsiteX26" fmla="*/ 187071 w 500760"/>
                <a:gd name="connsiteY26" fmla="*/ 482600 h 500697"/>
                <a:gd name="connsiteX27" fmla="*/ 229298 w 500760"/>
                <a:gd name="connsiteY27" fmla="*/ 482600 h 500697"/>
                <a:gd name="connsiteX28" fmla="*/ 229298 w 500760"/>
                <a:gd name="connsiteY28" fmla="*/ 346837 h 500697"/>
                <a:gd name="connsiteX29" fmla="*/ 238316 w 500760"/>
                <a:gd name="connsiteY29" fmla="*/ 337820 h 500697"/>
                <a:gd name="connsiteX30" fmla="*/ 298641 w 500760"/>
                <a:gd name="connsiteY30" fmla="*/ 337820 h 500697"/>
                <a:gd name="connsiteX31" fmla="*/ 307721 w 500760"/>
                <a:gd name="connsiteY31" fmla="*/ 346837 h 500697"/>
                <a:gd name="connsiteX32" fmla="*/ 298641 w 500760"/>
                <a:gd name="connsiteY32" fmla="*/ 355854 h 500697"/>
                <a:gd name="connsiteX33" fmla="*/ 247396 w 500760"/>
                <a:gd name="connsiteY33" fmla="*/ 355854 h 500697"/>
                <a:gd name="connsiteX34" fmla="*/ 247396 w 500760"/>
                <a:gd name="connsiteY34" fmla="*/ 482536 h 500697"/>
                <a:gd name="connsiteX35" fmla="*/ 250380 w 500760"/>
                <a:gd name="connsiteY35" fmla="*/ 482536 h 500697"/>
                <a:gd name="connsiteX36" fmla="*/ 259461 w 500760"/>
                <a:gd name="connsiteY36" fmla="*/ 491553 h 500697"/>
                <a:gd name="connsiteX37" fmla="*/ 491680 w 500760"/>
                <a:gd name="connsiteY37" fmla="*/ 482536 h 500697"/>
                <a:gd name="connsiteX38" fmla="*/ 488696 w 500760"/>
                <a:gd name="connsiteY38" fmla="*/ 482536 h 500697"/>
                <a:gd name="connsiteX39" fmla="*/ 488696 w 500760"/>
                <a:gd name="connsiteY39" fmla="*/ 383032 h 500697"/>
                <a:gd name="connsiteX40" fmla="*/ 479616 w 500760"/>
                <a:gd name="connsiteY40" fmla="*/ 373952 h 500697"/>
                <a:gd name="connsiteX41" fmla="*/ 470598 w 500760"/>
                <a:gd name="connsiteY41" fmla="*/ 383032 h 500697"/>
                <a:gd name="connsiteX42" fmla="*/ 470598 w 500760"/>
                <a:gd name="connsiteY42" fmla="*/ 482536 h 500697"/>
                <a:gd name="connsiteX43" fmla="*/ 404241 w 500760"/>
                <a:gd name="connsiteY43" fmla="*/ 482536 h 500697"/>
                <a:gd name="connsiteX44" fmla="*/ 404241 w 500760"/>
                <a:gd name="connsiteY44" fmla="*/ 419164 h 500697"/>
                <a:gd name="connsiteX45" fmla="*/ 395224 w 500760"/>
                <a:gd name="connsiteY45" fmla="*/ 410146 h 500697"/>
                <a:gd name="connsiteX46" fmla="*/ 386143 w 500760"/>
                <a:gd name="connsiteY46" fmla="*/ 419164 h 500697"/>
                <a:gd name="connsiteX47" fmla="*/ 386143 w 500760"/>
                <a:gd name="connsiteY47" fmla="*/ 482536 h 500697"/>
                <a:gd name="connsiteX48" fmla="*/ 319786 w 500760"/>
                <a:gd name="connsiteY48" fmla="*/ 482536 h 500697"/>
                <a:gd name="connsiteX49" fmla="*/ 319786 w 500760"/>
                <a:gd name="connsiteY49" fmla="*/ 455422 h 500697"/>
                <a:gd name="connsiteX50" fmla="*/ 310705 w 500760"/>
                <a:gd name="connsiteY50" fmla="*/ 446341 h 500697"/>
                <a:gd name="connsiteX51" fmla="*/ 301625 w 500760"/>
                <a:gd name="connsiteY51" fmla="*/ 455422 h 500697"/>
                <a:gd name="connsiteX52" fmla="*/ 301625 w 500760"/>
                <a:gd name="connsiteY52" fmla="*/ 482536 h 500697"/>
                <a:gd name="connsiteX53" fmla="*/ 298641 w 500760"/>
                <a:gd name="connsiteY53" fmla="*/ 482536 h 500697"/>
                <a:gd name="connsiteX54" fmla="*/ 289623 w 500760"/>
                <a:gd name="connsiteY54" fmla="*/ 491553 h 500697"/>
                <a:gd name="connsiteX55" fmla="*/ 298641 w 500760"/>
                <a:gd name="connsiteY55" fmla="*/ 500634 h 500697"/>
                <a:gd name="connsiteX56" fmla="*/ 491680 w 500760"/>
                <a:gd name="connsiteY56" fmla="*/ 500634 h 500697"/>
                <a:gd name="connsiteX57" fmla="*/ 500761 w 500760"/>
                <a:gd name="connsiteY57" fmla="*/ 491553 h 500697"/>
                <a:gd name="connsiteX58" fmla="*/ 491680 w 500760"/>
                <a:gd name="connsiteY58" fmla="*/ 482536 h 500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00760" h="500697">
                  <a:moveTo>
                    <a:pt x="42291" y="482536"/>
                  </a:moveTo>
                  <a:lnTo>
                    <a:pt x="168973" y="482536"/>
                  </a:lnTo>
                  <a:lnTo>
                    <a:pt x="168973" y="174879"/>
                  </a:lnTo>
                  <a:lnTo>
                    <a:pt x="45974" y="174879"/>
                  </a:lnTo>
                  <a:cubicBezTo>
                    <a:pt x="43942" y="174879"/>
                    <a:pt x="42291" y="176530"/>
                    <a:pt x="42291" y="178562"/>
                  </a:cubicBezTo>
                  <a:lnTo>
                    <a:pt x="42291" y="482536"/>
                  </a:lnTo>
                  <a:close/>
                  <a:moveTo>
                    <a:pt x="259461" y="491617"/>
                  </a:moveTo>
                  <a:cubicBezTo>
                    <a:pt x="259461" y="496633"/>
                    <a:pt x="255397" y="500697"/>
                    <a:pt x="250380" y="500697"/>
                  </a:cubicBezTo>
                  <a:lnTo>
                    <a:pt x="9080" y="500697"/>
                  </a:lnTo>
                  <a:cubicBezTo>
                    <a:pt x="4064" y="500697"/>
                    <a:pt x="0" y="496633"/>
                    <a:pt x="0" y="491617"/>
                  </a:cubicBezTo>
                  <a:cubicBezTo>
                    <a:pt x="0" y="486601"/>
                    <a:pt x="4064" y="482600"/>
                    <a:pt x="9080" y="482600"/>
                  </a:cubicBezTo>
                  <a:lnTo>
                    <a:pt x="24193" y="482600"/>
                  </a:lnTo>
                  <a:lnTo>
                    <a:pt x="24193" y="178626"/>
                  </a:lnTo>
                  <a:cubicBezTo>
                    <a:pt x="24193" y="166624"/>
                    <a:pt x="33972" y="156845"/>
                    <a:pt x="45974" y="156845"/>
                  </a:cubicBezTo>
                  <a:lnTo>
                    <a:pt x="168973" y="156845"/>
                  </a:lnTo>
                  <a:lnTo>
                    <a:pt x="168973" y="21780"/>
                  </a:lnTo>
                  <a:cubicBezTo>
                    <a:pt x="168973" y="9779"/>
                    <a:pt x="178753" y="0"/>
                    <a:pt x="190754" y="0"/>
                  </a:cubicBezTo>
                  <a:lnTo>
                    <a:pt x="430720" y="0"/>
                  </a:lnTo>
                  <a:cubicBezTo>
                    <a:pt x="442722" y="0"/>
                    <a:pt x="452501" y="9779"/>
                    <a:pt x="452501" y="21780"/>
                  </a:cubicBezTo>
                  <a:lnTo>
                    <a:pt x="452501" y="238315"/>
                  </a:lnTo>
                  <a:cubicBezTo>
                    <a:pt x="452501" y="243332"/>
                    <a:pt x="448437" y="247396"/>
                    <a:pt x="443484" y="247396"/>
                  </a:cubicBezTo>
                  <a:cubicBezTo>
                    <a:pt x="438531" y="247396"/>
                    <a:pt x="434404" y="243332"/>
                    <a:pt x="434404" y="238315"/>
                  </a:cubicBezTo>
                  <a:lnTo>
                    <a:pt x="434404" y="21780"/>
                  </a:lnTo>
                  <a:cubicBezTo>
                    <a:pt x="434404" y="19748"/>
                    <a:pt x="432753" y="18097"/>
                    <a:pt x="430720" y="18097"/>
                  </a:cubicBezTo>
                  <a:lnTo>
                    <a:pt x="190754" y="18097"/>
                  </a:lnTo>
                  <a:cubicBezTo>
                    <a:pt x="188722" y="18097"/>
                    <a:pt x="187071" y="19748"/>
                    <a:pt x="187071" y="21780"/>
                  </a:cubicBezTo>
                  <a:lnTo>
                    <a:pt x="187071" y="482600"/>
                  </a:lnTo>
                  <a:lnTo>
                    <a:pt x="229298" y="482600"/>
                  </a:lnTo>
                  <a:lnTo>
                    <a:pt x="229298" y="346837"/>
                  </a:lnTo>
                  <a:cubicBezTo>
                    <a:pt x="229298" y="341821"/>
                    <a:pt x="233363" y="337820"/>
                    <a:pt x="238316" y="337820"/>
                  </a:cubicBezTo>
                  <a:lnTo>
                    <a:pt x="298641" y="337820"/>
                  </a:lnTo>
                  <a:cubicBezTo>
                    <a:pt x="303657" y="337820"/>
                    <a:pt x="307721" y="341884"/>
                    <a:pt x="307721" y="346837"/>
                  </a:cubicBezTo>
                  <a:cubicBezTo>
                    <a:pt x="307721" y="351790"/>
                    <a:pt x="303657" y="355854"/>
                    <a:pt x="298641" y="355854"/>
                  </a:cubicBezTo>
                  <a:lnTo>
                    <a:pt x="247396" y="355854"/>
                  </a:lnTo>
                  <a:lnTo>
                    <a:pt x="247396" y="482536"/>
                  </a:lnTo>
                  <a:lnTo>
                    <a:pt x="250380" y="482536"/>
                  </a:lnTo>
                  <a:cubicBezTo>
                    <a:pt x="255397" y="482536"/>
                    <a:pt x="259461" y="486601"/>
                    <a:pt x="259461" y="491553"/>
                  </a:cubicBezTo>
                  <a:close/>
                  <a:moveTo>
                    <a:pt x="491680" y="482536"/>
                  </a:moveTo>
                  <a:lnTo>
                    <a:pt x="488696" y="482536"/>
                  </a:lnTo>
                  <a:lnTo>
                    <a:pt x="488696" y="383032"/>
                  </a:lnTo>
                  <a:cubicBezTo>
                    <a:pt x="488696" y="378015"/>
                    <a:pt x="484632" y="373952"/>
                    <a:pt x="479616" y="373952"/>
                  </a:cubicBezTo>
                  <a:cubicBezTo>
                    <a:pt x="474599" y="373952"/>
                    <a:pt x="470598" y="378015"/>
                    <a:pt x="470598" y="383032"/>
                  </a:cubicBezTo>
                  <a:lnTo>
                    <a:pt x="470598" y="482536"/>
                  </a:lnTo>
                  <a:lnTo>
                    <a:pt x="404241" y="482536"/>
                  </a:lnTo>
                  <a:lnTo>
                    <a:pt x="404241" y="419164"/>
                  </a:lnTo>
                  <a:cubicBezTo>
                    <a:pt x="404241" y="414147"/>
                    <a:pt x="400177" y="410146"/>
                    <a:pt x="395224" y="410146"/>
                  </a:cubicBezTo>
                  <a:cubicBezTo>
                    <a:pt x="390271" y="410146"/>
                    <a:pt x="386143" y="414210"/>
                    <a:pt x="386143" y="419164"/>
                  </a:cubicBezTo>
                  <a:lnTo>
                    <a:pt x="386143" y="482536"/>
                  </a:lnTo>
                  <a:lnTo>
                    <a:pt x="319786" y="482536"/>
                  </a:lnTo>
                  <a:lnTo>
                    <a:pt x="319786" y="455422"/>
                  </a:lnTo>
                  <a:cubicBezTo>
                    <a:pt x="319786" y="450405"/>
                    <a:pt x="315722" y="446341"/>
                    <a:pt x="310705" y="446341"/>
                  </a:cubicBezTo>
                  <a:cubicBezTo>
                    <a:pt x="305689" y="446341"/>
                    <a:pt x="301625" y="450405"/>
                    <a:pt x="301625" y="455422"/>
                  </a:cubicBezTo>
                  <a:lnTo>
                    <a:pt x="301625" y="482536"/>
                  </a:lnTo>
                  <a:lnTo>
                    <a:pt x="298641" y="482536"/>
                  </a:lnTo>
                  <a:cubicBezTo>
                    <a:pt x="293624" y="482536"/>
                    <a:pt x="289623" y="486601"/>
                    <a:pt x="289623" y="491553"/>
                  </a:cubicBezTo>
                  <a:cubicBezTo>
                    <a:pt x="289623" y="496507"/>
                    <a:pt x="293688" y="500634"/>
                    <a:pt x="298641" y="500634"/>
                  </a:cubicBezTo>
                  <a:lnTo>
                    <a:pt x="491680" y="500634"/>
                  </a:lnTo>
                  <a:cubicBezTo>
                    <a:pt x="496697" y="500634"/>
                    <a:pt x="500761" y="496570"/>
                    <a:pt x="500761" y="491553"/>
                  </a:cubicBezTo>
                  <a:cubicBezTo>
                    <a:pt x="500761" y="486537"/>
                    <a:pt x="496697" y="482536"/>
                    <a:pt x="491680" y="482536"/>
                  </a:cubicBezTo>
                </a:path>
              </a:pathLst>
            </a:custGeom>
            <a:solidFill>
              <a:srgbClr val="003057"/>
            </a:solidFill>
            <a:ln w="6350" cap="flat">
              <a:noFill/>
              <a:prstDash val="solid"/>
              <a:miter/>
            </a:ln>
          </p:spPr>
          <p:txBody>
            <a:bodyPr rtlCol="0" anchor="ctr"/>
            <a:lstStyle/>
            <a:p>
              <a:endParaRPr lang="en-GB"/>
            </a:p>
          </p:txBody>
        </p:sp>
        <p:sp>
          <p:nvSpPr>
            <p:cNvPr id="150" name="Figura a mano libera: forma 149">
              <a:extLst>
                <a:ext uri="{FF2B5EF4-FFF2-40B4-BE49-F238E27FC236}">
                  <a16:creationId xmlns:a16="http://schemas.microsoft.com/office/drawing/2014/main" id="{EC19D2DA-AF4B-8A78-8C69-54A4F9B797E0}"/>
                </a:ext>
              </a:extLst>
            </p:cNvPr>
            <p:cNvSpPr/>
            <p:nvPr/>
          </p:nvSpPr>
          <p:spPr>
            <a:xfrm>
              <a:off x="9151556" y="5456618"/>
              <a:ext cx="60325" cy="60325"/>
            </a:xfrm>
            <a:custGeom>
              <a:avLst/>
              <a:gdLst>
                <a:gd name="connsiteX0" fmla="*/ 0 w 60325"/>
                <a:gd name="connsiteY0" fmla="*/ 0 h 60325"/>
                <a:gd name="connsiteX1" fmla="*/ 60325 w 60325"/>
                <a:gd name="connsiteY1" fmla="*/ 0 h 60325"/>
                <a:gd name="connsiteX2" fmla="*/ 60325 w 60325"/>
                <a:gd name="connsiteY2" fmla="*/ 60325 h 60325"/>
                <a:gd name="connsiteX3" fmla="*/ 0 w 60325"/>
                <a:gd name="connsiteY3" fmla="*/ 60325 h 60325"/>
              </a:gdLst>
              <a:ahLst/>
              <a:cxnLst>
                <a:cxn ang="0">
                  <a:pos x="connsiteX0" y="connsiteY0"/>
                </a:cxn>
                <a:cxn ang="0">
                  <a:pos x="connsiteX1" y="connsiteY1"/>
                </a:cxn>
                <a:cxn ang="0">
                  <a:pos x="connsiteX2" y="connsiteY2"/>
                </a:cxn>
                <a:cxn ang="0">
                  <a:pos x="connsiteX3" y="connsiteY3"/>
                </a:cxn>
              </a:cxnLst>
              <a:rect l="l" t="t" r="r" b="b"/>
              <a:pathLst>
                <a:path w="60325" h="60325">
                  <a:moveTo>
                    <a:pt x="0" y="0"/>
                  </a:moveTo>
                  <a:lnTo>
                    <a:pt x="60325" y="0"/>
                  </a:lnTo>
                  <a:lnTo>
                    <a:pt x="60325" y="60325"/>
                  </a:lnTo>
                  <a:lnTo>
                    <a:pt x="0" y="60325"/>
                  </a:lnTo>
                  <a:close/>
                </a:path>
              </a:pathLst>
            </a:custGeom>
            <a:solidFill>
              <a:srgbClr val="003057"/>
            </a:solidFill>
            <a:ln w="6350" cap="flat">
              <a:noFill/>
              <a:prstDash val="solid"/>
              <a:miter/>
            </a:ln>
          </p:spPr>
          <p:txBody>
            <a:bodyPr rtlCol="0" anchor="ctr"/>
            <a:lstStyle/>
            <a:p>
              <a:endParaRPr lang="en-GB"/>
            </a:p>
          </p:txBody>
        </p:sp>
        <p:sp>
          <p:nvSpPr>
            <p:cNvPr id="151" name="Figura a mano libera: forma 150">
              <a:extLst>
                <a:ext uri="{FF2B5EF4-FFF2-40B4-BE49-F238E27FC236}">
                  <a16:creationId xmlns:a16="http://schemas.microsoft.com/office/drawing/2014/main" id="{64DE5F91-9591-11D4-E79A-13013637E139}"/>
                </a:ext>
              </a:extLst>
            </p:cNvPr>
            <p:cNvSpPr/>
            <p:nvPr/>
          </p:nvSpPr>
          <p:spPr>
            <a:xfrm>
              <a:off x="9049004" y="5456618"/>
              <a:ext cx="60325" cy="60325"/>
            </a:xfrm>
            <a:custGeom>
              <a:avLst/>
              <a:gdLst>
                <a:gd name="connsiteX0" fmla="*/ 0 w 60325"/>
                <a:gd name="connsiteY0" fmla="*/ 0 h 60325"/>
                <a:gd name="connsiteX1" fmla="*/ 60325 w 60325"/>
                <a:gd name="connsiteY1" fmla="*/ 0 h 60325"/>
                <a:gd name="connsiteX2" fmla="*/ 60325 w 60325"/>
                <a:gd name="connsiteY2" fmla="*/ 60325 h 60325"/>
                <a:gd name="connsiteX3" fmla="*/ 0 w 60325"/>
                <a:gd name="connsiteY3" fmla="*/ 60325 h 60325"/>
              </a:gdLst>
              <a:ahLst/>
              <a:cxnLst>
                <a:cxn ang="0">
                  <a:pos x="connsiteX0" y="connsiteY0"/>
                </a:cxn>
                <a:cxn ang="0">
                  <a:pos x="connsiteX1" y="connsiteY1"/>
                </a:cxn>
                <a:cxn ang="0">
                  <a:pos x="connsiteX2" y="connsiteY2"/>
                </a:cxn>
                <a:cxn ang="0">
                  <a:pos x="connsiteX3" y="connsiteY3"/>
                </a:cxn>
              </a:cxnLst>
              <a:rect l="l" t="t" r="r" b="b"/>
              <a:pathLst>
                <a:path w="60325" h="60325">
                  <a:moveTo>
                    <a:pt x="0" y="0"/>
                  </a:moveTo>
                  <a:lnTo>
                    <a:pt x="60325" y="0"/>
                  </a:lnTo>
                  <a:lnTo>
                    <a:pt x="60325" y="60325"/>
                  </a:lnTo>
                  <a:lnTo>
                    <a:pt x="0" y="60325"/>
                  </a:lnTo>
                  <a:close/>
                </a:path>
              </a:pathLst>
            </a:custGeom>
            <a:solidFill>
              <a:srgbClr val="003057"/>
            </a:solidFill>
            <a:ln w="6350" cap="flat">
              <a:noFill/>
              <a:prstDash val="solid"/>
              <a:miter/>
            </a:ln>
          </p:spPr>
          <p:txBody>
            <a:bodyPr rtlCol="0" anchor="ctr"/>
            <a:lstStyle/>
            <a:p>
              <a:endParaRPr lang="en-GB"/>
            </a:p>
          </p:txBody>
        </p:sp>
        <p:sp>
          <p:nvSpPr>
            <p:cNvPr id="152" name="Figura a mano libera: forma 151">
              <a:extLst>
                <a:ext uri="{FF2B5EF4-FFF2-40B4-BE49-F238E27FC236}">
                  <a16:creationId xmlns:a16="http://schemas.microsoft.com/office/drawing/2014/main" id="{35F6C7F7-A63E-CF16-6F51-F317F893F97C}"/>
                </a:ext>
              </a:extLst>
            </p:cNvPr>
            <p:cNvSpPr/>
            <p:nvPr/>
          </p:nvSpPr>
          <p:spPr>
            <a:xfrm>
              <a:off x="9151556" y="5571236"/>
              <a:ext cx="60325" cy="60325"/>
            </a:xfrm>
            <a:custGeom>
              <a:avLst/>
              <a:gdLst>
                <a:gd name="connsiteX0" fmla="*/ 0 w 60325"/>
                <a:gd name="connsiteY0" fmla="*/ 0 h 60325"/>
                <a:gd name="connsiteX1" fmla="*/ 60325 w 60325"/>
                <a:gd name="connsiteY1" fmla="*/ 0 h 60325"/>
                <a:gd name="connsiteX2" fmla="*/ 60325 w 60325"/>
                <a:gd name="connsiteY2" fmla="*/ 60325 h 60325"/>
                <a:gd name="connsiteX3" fmla="*/ 0 w 60325"/>
                <a:gd name="connsiteY3" fmla="*/ 60325 h 60325"/>
              </a:gdLst>
              <a:ahLst/>
              <a:cxnLst>
                <a:cxn ang="0">
                  <a:pos x="connsiteX0" y="connsiteY0"/>
                </a:cxn>
                <a:cxn ang="0">
                  <a:pos x="connsiteX1" y="connsiteY1"/>
                </a:cxn>
                <a:cxn ang="0">
                  <a:pos x="connsiteX2" y="connsiteY2"/>
                </a:cxn>
                <a:cxn ang="0">
                  <a:pos x="connsiteX3" y="connsiteY3"/>
                </a:cxn>
              </a:cxnLst>
              <a:rect l="l" t="t" r="r" b="b"/>
              <a:pathLst>
                <a:path w="60325" h="60325">
                  <a:moveTo>
                    <a:pt x="0" y="0"/>
                  </a:moveTo>
                  <a:lnTo>
                    <a:pt x="60325" y="0"/>
                  </a:lnTo>
                  <a:lnTo>
                    <a:pt x="60325" y="60325"/>
                  </a:lnTo>
                  <a:lnTo>
                    <a:pt x="0" y="60325"/>
                  </a:lnTo>
                  <a:close/>
                </a:path>
              </a:pathLst>
            </a:custGeom>
            <a:solidFill>
              <a:srgbClr val="003057"/>
            </a:solidFill>
            <a:ln w="6350" cap="flat">
              <a:noFill/>
              <a:prstDash val="solid"/>
              <a:miter/>
            </a:ln>
          </p:spPr>
          <p:txBody>
            <a:bodyPr rtlCol="0" anchor="ctr"/>
            <a:lstStyle/>
            <a:p>
              <a:endParaRPr lang="en-GB"/>
            </a:p>
          </p:txBody>
        </p:sp>
        <p:sp>
          <p:nvSpPr>
            <p:cNvPr id="153" name="Figura a mano libera: forma 152">
              <a:extLst>
                <a:ext uri="{FF2B5EF4-FFF2-40B4-BE49-F238E27FC236}">
                  <a16:creationId xmlns:a16="http://schemas.microsoft.com/office/drawing/2014/main" id="{5433B67D-FAAE-BB70-CCB6-EBE20B19692E}"/>
                </a:ext>
              </a:extLst>
            </p:cNvPr>
            <p:cNvSpPr/>
            <p:nvPr/>
          </p:nvSpPr>
          <p:spPr>
            <a:xfrm>
              <a:off x="9049004" y="5571236"/>
              <a:ext cx="60325" cy="60325"/>
            </a:xfrm>
            <a:custGeom>
              <a:avLst/>
              <a:gdLst>
                <a:gd name="connsiteX0" fmla="*/ 0 w 60325"/>
                <a:gd name="connsiteY0" fmla="*/ 0 h 60325"/>
                <a:gd name="connsiteX1" fmla="*/ 60325 w 60325"/>
                <a:gd name="connsiteY1" fmla="*/ 0 h 60325"/>
                <a:gd name="connsiteX2" fmla="*/ 60325 w 60325"/>
                <a:gd name="connsiteY2" fmla="*/ 60325 h 60325"/>
                <a:gd name="connsiteX3" fmla="*/ 0 w 60325"/>
                <a:gd name="connsiteY3" fmla="*/ 60325 h 60325"/>
              </a:gdLst>
              <a:ahLst/>
              <a:cxnLst>
                <a:cxn ang="0">
                  <a:pos x="connsiteX0" y="connsiteY0"/>
                </a:cxn>
                <a:cxn ang="0">
                  <a:pos x="connsiteX1" y="connsiteY1"/>
                </a:cxn>
                <a:cxn ang="0">
                  <a:pos x="connsiteX2" y="connsiteY2"/>
                </a:cxn>
                <a:cxn ang="0">
                  <a:pos x="connsiteX3" y="connsiteY3"/>
                </a:cxn>
              </a:cxnLst>
              <a:rect l="l" t="t" r="r" b="b"/>
              <a:pathLst>
                <a:path w="60325" h="60325">
                  <a:moveTo>
                    <a:pt x="0" y="0"/>
                  </a:moveTo>
                  <a:lnTo>
                    <a:pt x="60325" y="0"/>
                  </a:lnTo>
                  <a:lnTo>
                    <a:pt x="60325" y="60325"/>
                  </a:lnTo>
                  <a:lnTo>
                    <a:pt x="0" y="60325"/>
                  </a:lnTo>
                  <a:close/>
                </a:path>
              </a:pathLst>
            </a:custGeom>
            <a:solidFill>
              <a:srgbClr val="003057"/>
            </a:solidFill>
            <a:ln w="6350" cap="flat">
              <a:noFill/>
              <a:prstDash val="solid"/>
              <a:miter/>
            </a:ln>
          </p:spPr>
          <p:txBody>
            <a:bodyPr rtlCol="0" anchor="ctr"/>
            <a:lstStyle/>
            <a:p>
              <a:endParaRPr lang="en-GB"/>
            </a:p>
          </p:txBody>
        </p:sp>
        <p:sp>
          <p:nvSpPr>
            <p:cNvPr id="154" name="Figura a mano libera: forma 153">
              <a:extLst>
                <a:ext uri="{FF2B5EF4-FFF2-40B4-BE49-F238E27FC236}">
                  <a16:creationId xmlns:a16="http://schemas.microsoft.com/office/drawing/2014/main" id="{00055120-6754-9268-56E8-9C7553BE1D3D}"/>
                </a:ext>
              </a:extLst>
            </p:cNvPr>
            <p:cNvSpPr/>
            <p:nvPr/>
          </p:nvSpPr>
          <p:spPr>
            <a:xfrm>
              <a:off x="8916289" y="5577268"/>
              <a:ext cx="30162" cy="60325"/>
            </a:xfrm>
            <a:custGeom>
              <a:avLst/>
              <a:gdLst>
                <a:gd name="connsiteX0" fmla="*/ 0 w 30162"/>
                <a:gd name="connsiteY0" fmla="*/ 0 h 60325"/>
                <a:gd name="connsiteX1" fmla="*/ 30163 w 30162"/>
                <a:gd name="connsiteY1" fmla="*/ 0 h 60325"/>
                <a:gd name="connsiteX2" fmla="*/ 30163 w 30162"/>
                <a:gd name="connsiteY2" fmla="*/ 60325 h 60325"/>
                <a:gd name="connsiteX3" fmla="*/ 0 w 30162"/>
                <a:gd name="connsiteY3" fmla="*/ 60325 h 60325"/>
              </a:gdLst>
              <a:ahLst/>
              <a:cxnLst>
                <a:cxn ang="0">
                  <a:pos x="connsiteX0" y="connsiteY0"/>
                </a:cxn>
                <a:cxn ang="0">
                  <a:pos x="connsiteX1" y="connsiteY1"/>
                </a:cxn>
                <a:cxn ang="0">
                  <a:pos x="connsiteX2" y="connsiteY2"/>
                </a:cxn>
                <a:cxn ang="0">
                  <a:pos x="connsiteX3" y="connsiteY3"/>
                </a:cxn>
              </a:cxnLst>
              <a:rect l="l" t="t" r="r" b="b"/>
              <a:pathLst>
                <a:path w="30162" h="60325">
                  <a:moveTo>
                    <a:pt x="0" y="0"/>
                  </a:moveTo>
                  <a:lnTo>
                    <a:pt x="30163" y="0"/>
                  </a:lnTo>
                  <a:lnTo>
                    <a:pt x="30163" y="60325"/>
                  </a:lnTo>
                  <a:lnTo>
                    <a:pt x="0" y="60325"/>
                  </a:lnTo>
                  <a:close/>
                </a:path>
              </a:pathLst>
            </a:custGeom>
            <a:solidFill>
              <a:srgbClr val="003057"/>
            </a:solidFill>
            <a:ln w="6350" cap="flat">
              <a:noFill/>
              <a:prstDash val="solid"/>
              <a:miter/>
            </a:ln>
          </p:spPr>
          <p:txBody>
            <a:bodyPr rtlCol="0" anchor="ctr"/>
            <a:lstStyle/>
            <a:p>
              <a:endParaRPr lang="en-GB"/>
            </a:p>
          </p:txBody>
        </p:sp>
        <p:sp>
          <p:nvSpPr>
            <p:cNvPr id="155" name="Figura a mano libera: forma 154">
              <a:extLst>
                <a:ext uri="{FF2B5EF4-FFF2-40B4-BE49-F238E27FC236}">
                  <a16:creationId xmlns:a16="http://schemas.microsoft.com/office/drawing/2014/main" id="{07E7ED73-8B28-5533-BA0D-EB0E2657A3D2}"/>
                </a:ext>
              </a:extLst>
            </p:cNvPr>
            <p:cNvSpPr/>
            <p:nvPr/>
          </p:nvSpPr>
          <p:spPr>
            <a:xfrm>
              <a:off x="8916289" y="5691886"/>
              <a:ext cx="30162" cy="60325"/>
            </a:xfrm>
            <a:custGeom>
              <a:avLst/>
              <a:gdLst>
                <a:gd name="connsiteX0" fmla="*/ 0 w 30162"/>
                <a:gd name="connsiteY0" fmla="*/ 0 h 60325"/>
                <a:gd name="connsiteX1" fmla="*/ 30163 w 30162"/>
                <a:gd name="connsiteY1" fmla="*/ 0 h 60325"/>
                <a:gd name="connsiteX2" fmla="*/ 30163 w 30162"/>
                <a:gd name="connsiteY2" fmla="*/ 60325 h 60325"/>
                <a:gd name="connsiteX3" fmla="*/ 0 w 30162"/>
                <a:gd name="connsiteY3" fmla="*/ 60325 h 60325"/>
              </a:gdLst>
              <a:ahLst/>
              <a:cxnLst>
                <a:cxn ang="0">
                  <a:pos x="connsiteX0" y="connsiteY0"/>
                </a:cxn>
                <a:cxn ang="0">
                  <a:pos x="connsiteX1" y="connsiteY1"/>
                </a:cxn>
                <a:cxn ang="0">
                  <a:pos x="connsiteX2" y="connsiteY2"/>
                </a:cxn>
                <a:cxn ang="0">
                  <a:pos x="connsiteX3" y="connsiteY3"/>
                </a:cxn>
              </a:cxnLst>
              <a:rect l="l" t="t" r="r" b="b"/>
              <a:pathLst>
                <a:path w="30162" h="60325">
                  <a:moveTo>
                    <a:pt x="0" y="0"/>
                  </a:moveTo>
                  <a:lnTo>
                    <a:pt x="30163" y="0"/>
                  </a:lnTo>
                  <a:lnTo>
                    <a:pt x="30163" y="60325"/>
                  </a:lnTo>
                  <a:lnTo>
                    <a:pt x="0" y="60325"/>
                  </a:lnTo>
                  <a:close/>
                </a:path>
              </a:pathLst>
            </a:custGeom>
            <a:solidFill>
              <a:srgbClr val="003057"/>
            </a:solidFill>
            <a:ln w="6350" cap="flat">
              <a:noFill/>
              <a:prstDash val="solid"/>
              <a:miter/>
            </a:ln>
          </p:spPr>
          <p:txBody>
            <a:bodyPr rtlCol="0" anchor="ctr"/>
            <a:lstStyle/>
            <a:p>
              <a:endParaRPr lang="en-GB"/>
            </a:p>
          </p:txBody>
        </p:sp>
      </p:grpSp>
      <p:sp>
        <p:nvSpPr>
          <p:cNvPr id="157" name="Figura a mano libera: forma 156">
            <a:extLst>
              <a:ext uri="{FF2B5EF4-FFF2-40B4-BE49-F238E27FC236}">
                <a16:creationId xmlns:a16="http://schemas.microsoft.com/office/drawing/2014/main" id="{8E5EE7B4-C288-3D06-91EF-ABACF128E54E}"/>
              </a:ext>
            </a:extLst>
          </p:cNvPr>
          <p:cNvSpPr/>
          <p:nvPr/>
        </p:nvSpPr>
        <p:spPr>
          <a:xfrm>
            <a:off x="9079055" y="5581459"/>
            <a:ext cx="334248" cy="219710"/>
          </a:xfrm>
          <a:custGeom>
            <a:avLst/>
            <a:gdLst>
              <a:gd name="connsiteX0" fmla="*/ 334185 w 334248"/>
              <a:gd name="connsiteY0" fmla="*/ 14478 h 219710"/>
              <a:gd name="connsiteX1" fmla="*/ 334185 w 334248"/>
              <a:gd name="connsiteY1" fmla="*/ 90869 h 219710"/>
              <a:gd name="connsiteX2" fmla="*/ 319834 w 334248"/>
              <a:gd name="connsiteY2" fmla="*/ 105220 h 219710"/>
              <a:gd name="connsiteX3" fmla="*/ 305483 w 334248"/>
              <a:gd name="connsiteY3" fmla="*/ 90869 h 219710"/>
              <a:gd name="connsiteX4" fmla="*/ 305483 w 334248"/>
              <a:gd name="connsiteY4" fmla="*/ 49022 h 219710"/>
              <a:gd name="connsiteX5" fmla="*/ 196263 w 334248"/>
              <a:gd name="connsiteY5" fmla="*/ 158242 h 219710"/>
              <a:gd name="connsiteX6" fmla="*/ 176006 w 334248"/>
              <a:gd name="connsiteY6" fmla="*/ 158242 h 219710"/>
              <a:gd name="connsiteX7" fmla="*/ 128889 w 334248"/>
              <a:gd name="connsiteY7" fmla="*/ 111062 h 219710"/>
              <a:gd name="connsiteX8" fmla="*/ 24431 w 334248"/>
              <a:gd name="connsiteY8" fmla="*/ 215519 h 219710"/>
              <a:gd name="connsiteX9" fmla="*/ 14335 w 334248"/>
              <a:gd name="connsiteY9" fmla="*/ 219710 h 219710"/>
              <a:gd name="connsiteX10" fmla="*/ 4238 w 334248"/>
              <a:gd name="connsiteY10" fmla="*/ 215519 h 219710"/>
              <a:gd name="connsiteX11" fmla="*/ 4238 w 334248"/>
              <a:gd name="connsiteY11" fmla="*/ 195263 h 219710"/>
              <a:gd name="connsiteX12" fmla="*/ 118792 w 334248"/>
              <a:gd name="connsiteY12" fmla="*/ 80645 h 219710"/>
              <a:gd name="connsiteX13" fmla="*/ 139049 w 334248"/>
              <a:gd name="connsiteY13" fmla="*/ 80645 h 219710"/>
              <a:gd name="connsiteX14" fmla="*/ 186166 w 334248"/>
              <a:gd name="connsiteY14" fmla="*/ 127826 h 219710"/>
              <a:gd name="connsiteX15" fmla="*/ 285289 w 334248"/>
              <a:gd name="connsiteY15" fmla="*/ 28702 h 219710"/>
              <a:gd name="connsiteX16" fmla="*/ 243506 w 334248"/>
              <a:gd name="connsiteY16" fmla="*/ 28702 h 219710"/>
              <a:gd name="connsiteX17" fmla="*/ 229155 w 334248"/>
              <a:gd name="connsiteY17" fmla="*/ 14351 h 219710"/>
              <a:gd name="connsiteX18" fmla="*/ 243506 w 334248"/>
              <a:gd name="connsiteY18" fmla="*/ 0 h 219710"/>
              <a:gd name="connsiteX19" fmla="*/ 319897 w 334248"/>
              <a:gd name="connsiteY19" fmla="*/ 0 h 219710"/>
              <a:gd name="connsiteX20" fmla="*/ 325167 w 334248"/>
              <a:gd name="connsiteY20" fmla="*/ 1080 h 219710"/>
              <a:gd name="connsiteX21" fmla="*/ 325358 w 334248"/>
              <a:gd name="connsiteY21" fmla="*/ 1207 h 219710"/>
              <a:gd name="connsiteX22" fmla="*/ 333168 w 334248"/>
              <a:gd name="connsiteY22" fmla="*/ 9017 h 219710"/>
              <a:gd name="connsiteX23" fmla="*/ 333296 w 334248"/>
              <a:gd name="connsiteY23" fmla="*/ 9208 h 219710"/>
              <a:gd name="connsiteX24" fmla="*/ 334248 w 334248"/>
              <a:gd name="connsiteY24" fmla="*/ 14351 h 219710"/>
              <a:gd name="connsiteX25" fmla="*/ 334248 w 334248"/>
              <a:gd name="connsiteY25" fmla="*/ 14351 h 219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34248" h="219710">
                <a:moveTo>
                  <a:pt x="334185" y="14478"/>
                </a:moveTo>
                <a:lnTo>
                  <a:pt x="334185" y="90869"/>
                </a:lnTo>
                <a:cubicBezTo>
                  <a:pt x="334185" y="98743"/>
                  <a:pt x="327771" y="105220"/>
                  <a:pt x="319834" y="105220"/>
                </a:cubicBezTo>
                <a:cubicBezTo>
                  <a:pt x="311896" y="105220"/>
                  <a:pt x="305483" y="98806"/>
                  <a:pt x="305483" y="90869"/>
                </a:cubicBezTo>
                <a:lnTo>
                  <a:pt x="305483" y="49022"/>
                </a:lnTo>
                <a:lnTo>
                  <a:pt x="196263" y="158242"/>
                </a:lnTo>
                <a:cubicBezTo>
                  <a:pt x="190611" y="163894"/>
                  <a:pt x="181594" y="163894"/>
                  <a:pt x="176006" y="158242"/>
                </a:cubicBezTo>
                <a:lnTo>
                  <a:pt x="128889" y="111062"/>
                </a:lnTo>
                <a:lnTo>
                  <a:pt x="24431" y="215519"/>
                </a:lnTo>
                <a:cubicBezTo>
                  <a:pt x="21701" y="218250"/>
                  <a:pt x="17954" y="219710"/>
                  <a:pt x="14335" y="219710"/>
                </a:cubicBezTo>
                <a:cubicBezTo>
                  <a:pt x="10715" y="219710"/>
                  <a:pt x="6969" y="218313"/>
                  <a:pt x="4238" y="215519"/>
                </a:cubicBezTo>
                <a:cubicBezTo>
                  <a:pt x="-1413" y="209868"/>
                  <a:pt x="-1413" y="200787"/>
                  <a:pt x="4238" y="195263"/>
                </a:cubicBezTo>
                <a:lnTo>
                  <a:pt x="118792" y="80645"/>
                </a:lnTo>
                <a:cubicBezTo>
                  <a:pt x="124444" y="74994"/>
                  <a:pt x="133461" y="74994"/>
                  <a:pt x="139049" y="80645"/>
                </a:cubicBezTo>
                <a:lnTo>
                  <a:pt x="186166" y="127826"/>
                </a:lnTo>
                <a:lnTo>
                  <a:pt x="285289" y="28702"/>
                </a:lnTo>
                <a:lnTo>
                  <a:pt x="243506" y="28702"/>
                </a:lnTo>
                <a:cubicBezTo>
                  <a:pt x="235633" y="28702"/>
                  <a:pt x="229155" y="22289"/>
                  <a:pt x="229155" y="14351"/>
                </a:cubicBezTo>
                <a:cubicBezTo>
                  <a:pt x="229155" y="6414"/>
                  <a:pt x="235569" y="0"/>
                  <a:pt x="243506" y="0"/>
                </a:cubicBezTo>
                <a:lnTo>
                  <a:pt x="319897" y="0"/>
                </a:lnTo>
                <a:cubicBezTo>
                  <a:pt x="321738" y="0"/>
                  <a:pt x="323516" y="381"/>
                  <a:pt x="325167" y="1080"/>
                </a:cubicBezTo>
                <a:cubicBezTo>
                  <a:pt x="325295" y="1080"/>
                  <a:pt x="325358" y="1080"/>
                  <a:pt x="325358" y="1207"/>
                </a:cubicBezTo>
                <a:cubicBezTo>
                  <a:pt x="328914" y="2604"/>
                  <a:pt x="331645" y="5461"/>
                  <a:pt x="333168" y="9017"/>
                </a:cubicBezTo>
                <a:cubicBezTo>
                  <a:pt x="333168" y="9144"/>
                  <a:pt x="333168" y="9208"/>
                  <a:pt x="333296" y="9208"/>
                </a:cubicBezTo>
                <a:cubicBezTo>
                  <a:pt x="333867" y="10732"/>
                  <a:pt x="334248" y="12510"/>
                  <a:pt x="334248" y="14351"/>
                </a:cubicBezTo>
                <a:lnTo>
                  <a:pt x="334248" y="14351"/>
                </a:lnTo>
                <a:close/>
              </a:path>
            </a:pathLst>
          </a:custGeom>
          <a:solidFill>
            <a:srgbClr val="003057"/>
          </a:solidFill>
          <a:ln w="6350" cap="flat">
            <a:noFill/>
            <a:prstDash val="solid"/>
            <a:miter/>
          </a:ln>
        </p:spPr>
        <p:txBody>
          <a:bodyPr rtlCol="0" anchor="ctr"/>
          <a:lstStyle/>
          <a:p>
            <a:endParaRPr lang="en-GB"/>
          </a:p>
        </p:txBody>
      </p:sp>
      <p:grpSp>
        <p:nvGrpSpPr>
          <p:cNvPr id="173" name="Gruppo 172">
            <a:extLst>
              <a:ext uri="{FF2B5EF4-FFF2-40B4-BE49-F238E27FC236}">
                <a16:creationId xmlns:a16="http://schemas.microsoft.com/office/drawing/2014/main" id="{E74FCECC-35D3-51F6-3D41-AB2E4F3B06D3}"/>
              </a:ext>
            </a:extLst>
          </p:cNvPr>
          <p:cNvGrpSpPr/>
          <p:nvPr/>
        </p:nvGrpSpPr>
        <p:grpSpPr>
          <a:xfrm>
            <a:off x="10180321" y="5440183"/>
            <a:ext cx="410790" cy="410732"/>
            <a:chOff x="10044556" y="5410453"/>
            <a:chExt cx="457279" cy="457215"/>
          </a:xfrm>
        </p:grpSpPr>
        <p:sp>
          <p:nvSpPr>
            <p:cNvPr id="158" name="Figura a mano libera: forma 157">
              <a:extLst>
                <a:ext uri="{FF2B5EF4-FFF2-40B4-BE49-F238E27FC236}">
                  <a16:creationId xmlns:a16="http://schemas.microsoft.com/office/drawing/2014/main" id="{174ADE44-0BA2-D2C9-9368-35518AFAF1E6}"/>
                </a:ext>
              </a:extLst>
            </p:cNvPr>
            <p:cNvSpPr/>
            <p:nvPr/>
          </p:nvSpPr>
          <p:spPr>
            <a:xfrm>
              <a:off x="10044556" y="5410453"/>
              <a:ext cx="457279" cy="457215"/>
            </a:xfrm>
            <a:custGeom>
              <a:avLst/>
              <a:gdLst>
                <a:gd name="connsiteX0" fmla="*/ 322453 w 457279"/>
                <a:gd name="connsiteY0" fmla="*/ 300863 h 457215"/>
                <a:gd name="connsiteX1" fmla="*/ 422402 w 457279"/>
                <a:gd name="connsiteY1" fmla="*/ 400812 h 457215"/>
                <a:gd name="connsiteX2" fmla="*/ 422402 w 457279"/>
                <a:gd name="connsiteY2" fmla="*/ 422339 h 457215"/>
                <a:gd name="connsiteX3" fmla="*/ 400812 w 457279"/>
                <a:gd name="connsiteY3" fmla="*/ 422339 h 457215"/>
                <a:gd name="connsiteX4" fmla="*/ 300863 w 457279"/>
                <a:gd name="connsiteY4" fmla="*/ 322390 h 457215"/>
                <a:gd name="connsiteX5" fmla="*/ 322453 w 457279"/>
                <a:gd name="connsiteY5" fmla="*/ 300863 h 457215"/>
                <a:gd name="connsiteX6" fmla="*/ 323724 w 457279"/>
                <a:gd name="connsiteY6" fmla="*/ 124587 h 457215"/>
                <a:gd name="connsiteX7" fmla="*/ 335280 w 457279"/>
                <a:gd name="connsiteY7" fmla="*/ 182880 h 457215"/>
                <a:gd name="connsiteX8" fmla="*/ 182880 w 457279"/>
                <a:gd name="connsiteY8" fmla="*/ 335344 h 457215"/>
                <a:gd name="connsiteX9" fmla="*/ 30480 w 457279"/>
                <a:gd name="connsiteY9" fmla="*/ 182880 h 457215"/>
                <a:gd name="connsiteX10" fmla="*/ 182880 w 457279"/>
                <a:gd name="connsiteY10" fmla="*/ 30480 h 457215"/>
                <a:gd name="connsiteX11" fmla="*/ 308611 w 457279"/>
                <a:gd name="connsiteY11" fmla="*/ 96647 h 457215"/>
                <a:gd name="connsiteX12" fmla="*/ 323787 w 457279"/>
                <a:gd name="connsiteY12" fmla="*/ 124587 h 457215"/>
                <a:gd name="connsiteX13" fmla="*/ 330327 w 457279"/>
                <a:gd name="connsiteY13" fmla="*/ 74867 h 457215"/>
                <a:gd name="connsiteX14" fmla="*/ 182880 w 457279"/>
                <a:gd name="connsiteY14" fmla="*/ 0 h 457215"/>
                <a:gd name="connsiteX15" fmla="*/ 0 w 457279"/>
                <a:gd name="connsiteY15" fmla="*/ 182880 h 457215"/>
                <a:gd name="connsiteX16" fmla="*/ 182880 w 457279"/>
                <a:gd name="connsiteY16" fmla="*/ 365760 h 457215"/>
                <a:gd name="connsiteX17" fmla="*/ 275717 w 457279"/>
                <a:gd name="connsiteY17" fmla="*/ 340360 h 457215"/>
                <a:gd name="connsiteX18" fmla="*/ 379286 w 457279"/>
                <a:gd name="connsiteY18" fmla="*/ 443929 h 457215"/>
                <a:gd name="connsiteX19" fmla="*/ 443992 w 457279"/>
                <a:gd name="connsiteY19" fmla="*/ 443929 h 457215"/>
                <a:gd name="connsiteX20" fmla="*/ 443992 w 457279"/>
                <a:gd name="connsiteY20" fmla="*/ 379286 h 457215"/>
                <a:gd name="connsiteX21" fmla="*/ 340361 w 457279"/>
                <a:gd name="connsiteY21" fmla="*/ 275654 h 457215"/>
                <a:gd name="connsiteX22" fmla="*/ 365761 w 457279"/>
                <a:gd name="connsiteY22" fmla="*/ 182817 h 457215"/>
                <a:gd name="connsiteX23" fmla="*/ 346647 w 457279"/>
                <a:gd name="connsiteY23" fmla="*/ 101600 h 457215"/>
                <a:gd name="connsiteX24" fmla="*/ 330327 w 457279"/>
                <a:gd name="connsiteY24" fmla="*/ 74803 h 457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57279" h="457215">
                  <a:moveTo>
                    <a:pt x="322453" y="300863"/>
                  </a:moveTo>
                  <a:lnTo>
                    <a:pt x="422402" y="400812"/>
                  </a:lnTo>
                  <a:cubicBezTo>
                    <a:pt x="428562" y="406972"/>
                    <a:pt x="428562" y="416179"/>
                    <a:pt x="422402" y="422339"/>
                  </a:cubicBezTo>
                  <a:cubicBezTo>
                    <a:pt x="416243" y="428498"/>
                    <a:pt x="406972" y="428498"/>
                    <a:pt x="400812" y="422339"/>
                  </a:cubicBezTo>
                  <a:lnTo>
                    <a:pt x="300863" y="322390"/>
                  </a:lnTo>
                  <a:cubicBezTo>
                    <a:pt x="308611" y="315786"/>
                    <a:pt x="315850" y="308610"/>
                    <a:pt x="322453" y="300863"/>
                  </a:cubicBezTo>
                  <a:moveTo>
                    <a:pt x="323724" y="124587"/>
                  </a:moveTo>
                  <a:cubicBezTo>
                    <a:pt x="331153" y="142558"/>
                    <a:pt x="335280" y="162243"/>
                    <a:pt x="335280" y="182880"/>
                  </a:cubicBezTo>
                  <a:cubicBezTo>
                    <a:pt x="335280" y="267272"/>
                    <a:pt x="267272" y="335344"/>
                    <a:pt x="182880" y="335344"/>
                  </a:cubicBezTo>
                  <a:cubicBezTo>
                    <a:pt x="98489" y="335344"/>
                    <a:pt x="30480" y="267208"/>
                    <a:pt x="30480" y="182880"/>
                  </a:cubicBezTo>
                  <a:cubicBezTo>
                    <a:pt x="30480" y="98552"/>
                    <a:pt x="98489" y="30480"/>
                    <a:pt x="182880" y="30480"/>
                  </a:cubicBezTo>
                  <a:cubicBezTo>
                    <a:pt x="235141" y="30480"/>
                    <a:pt x="281178" y="56642"/>
                    <a:pt x="308611" y="96647"/>
                  </a:cubicBezTo>
                  <a:lnTo>
                    <a:pt x="323787" y="124587"/>
                  </a:lnTo>
                  <a:close/>
                  <a:moveTo>
                    <a:pt x="330327" y="74867"/>
                  </a:moveTo>
                  <a:cubicBezTo>
                    <a:pt x="296990" y="29528"/>
                    <a:pt x="243332" y="0"/>
                    <a:pt x="182880" y="0"/>
                  </a:cubicBezTo>
                  <a:cubicBezTo>
                    <a:pt x="82042" y="0"/>
                    <a:pt x="0" y="82042"/>
                    <a:pt x="0" y="182880"/>
                  </a:cubicBezTo>
                  <a:cubicBezTo>
                    <a:pt x="0" y="283718"/>
                    <a:pt x="82042" y="365760"/>
                    <a:pt x="182880" y="365760"/>
                  </a:cubicBezTo>
                  <a:cubicBezTo>
                    <a:pt x="216726" y="365760"/>
                    <a:pt x="248476" y="356489"/>
                    <a:pt x="275717" y="340360"/>
                  </a:cubicBezTo>
                  <a:lnTo>
                    <a:pt x="379286" y="443929"/>
                  </a:lnTo>
                  <a:cubicBezTo>
                    <a:pt x="397002" y="461645"/>
                    <a:pt x="426212" y="461645"/>
                    <a:pt x="443992" y="443929"/>
                  </a:cubicBezTo>
                  <a:cubicBezTo>
                    <a:pt x="461709" y="426212"/>
                    <a:pt x="461709" y="397002"/>
                    <a:pt x="443992" y="379286"/>
                  </a:cubicBezTo>
                  <a:lnTo>
                    <a:pt x="340361" y="275654"/>
                  </a:lnTo>
                  <a:cubicBezTo>
                    <a:pt x="356489" y="248412"/>
                    <a:pt x="365761" y="216726"/>
                    <a:pt x="365761" y="182817"/>
                  </a:cubicBezTo>
                  <a:cubicBezTo>
                    <a:pt x="365761" y="153670"/>
                    <a:pt x="358839" y="126048"/>
                    <a:pt x="346647" y="101600"/>
                  </a:cubicBezTo>
                  <a:lnTo>
                    <a:pt x="330327" y="74803"/>
                  </a:lnTo>
                  <a:close/>
                </a:path>
              </a:pathLst>
            </a:custGeom>
            <a:solidFill>
              <a:srgbClr val="003057"/>
            </a:solidFill>
            <a:ln w="6350" cap="flat">
              <a:noFill/>
              <a:prstDash val="solid"/>
              <a:miter/>
            </a:ln>
          </p:spPr>
          <p:txBody>
            <a:bodyPr rtlCol="0" anchor="ctr"/>
            <a:lstStyle/>
            <a:p>
              <a:endParaRPr lang="en-GB"/>
            </a:p>
          </p:txBody>
        </p:sp>
        <p:sp>
          <p:nvSpPr>
            <p:cNvPr id="159" name="Figura a mano libera: forma 158">
              <a:extLst>
                <a:ext uri="{FF2B5EF4-FFF2-40B4-BE49-F238E27FC236}">
                  <a16:creationId xmlns:a16="http://schemas.microsoft.com/office/drawing/2014/main" id="{A0051810-B38C-9B84-C788-3E3A0E7D39AB}"/>
                </a:ext>
              </a:extLst>
            </p:cNvPr>
            <p:cNvSpPr/>
            <p:nvPr/>
          </p:nvSpPr>
          <p:spPr>
            <a:xfrm>
              <a:off x="10044556" y="5410453"/>
              <a:ext cx="457279" cy="457215"/>
            </a:xfrm>
            <a:custGeom>
              <a:avLst/>
              <a:gdLst>
                <a:gd name="connsiteX0" fmla="*/ 322453 w 457279"/>
                <a:gd name="connsiteY0" fmla="*/ 300863 h 457215"/>
                <a:gd name="connsiteX1" fmla="*/ 422402 w 457279"/>
                <a:gd name="connsiteY1" fmla="*/ 400812 h 457215"/>
                <a:gd name="connsiteX2" fmla="*/ 422402 w 457279"/>
                <a:gd name="connsiteY2" fmla="*/ 422339 h 457215"/>
                <a:gd name="connsiteX3" fmla="*/ 400812 w 457279"/>
                <a:gd name="connsiteY3" fmla="*/ 422339 h 457215"/>
                <a:gd name="connsiteX4" fmla="*/ 300863 w 457279"/>
                <a:gd name="connsiteY4" fmla="*/ 322390 h 457215"/>
                <a:gd name="connsiteX5" fmla="*/ 322453 w 457279"/>
                <a:gd name="connsiteY5" fmla="*/ 300863 h 457215"/>
                <a:gd name="connsiteX6" fmla="*/ 323724 w 457279"/>
                <a:gd name="connsiteY6" fmla="*/ 124587 h 457215"/>
                <a:gd name="connsiteX7" fmla="*/ 335280 w 457279"/>
                <a:gd name="connsiteY7" fmla="*/ 182880 h 457215"/>
                <a:gd name="connsiteX8" fmla="*/ 182880 w 457279"/>
                <a:gd name="connsiteY8" fmla="*/ 335344 h 457215"/>
                <a:gd name="connsiteX9" fmla="*/ 30480 w 457279"/>
                <a:gd name="connsiteY9" fmla="*/ 182880 h 457215"/>
                <a:gd name="connsiteX10" fmla="*/ 182880 w 457279"/>
                <a:gd name="connsiteY10" fmla="*/ 30480 h 457215"/>
                <a:gd name="connsiteX11" fmla="*/ 308611 w 457279"/>
                <a:gd name="connsiteY11" fmla="*/ 96647 h 457215"/>
                <a:gd name="connsiteX12" fmla="*/ 323787 w 457279"/>
                <a:gd name="connsiteY12" fmla="*/ 124587 h 457215"/>
                <a:gd name="connsiteX13" fmla="*/ 330327 w 457279"/>
                <a:gd name="connsiteY13" fmla="*/ 74867 h 457215"/>
                <a:gd name="connsiteX14" fmla="*/ 182880 w 457279"/>
                <a:gd name="connsiteY14" fmla="*/ 0 h 457215"/>
                <a:gd name="connsiteX15" fmla="*/ 0 w 457279"/>
                <a:gd name="connsiteY15" fmla="*/ 182880 h 457215"/>
                <a:gd name="connsiteX16" fmla="*/ 182880 w 457279"/>
                <a:gd name="connsiteY16" fmla="*/ 365760 h 457215"/>
                <a:gd name="connsiteX17" fmla="*/ 275717 w 457279"/>
                <a:gd name="connsiteY17" fmla="*/ 340360 h 457215"/>
                <a:gd name="connsiteX18" fmla="*/ 379286 w 457279"/>
                <a:gd name="connsiteY18" fmla="*/ 443929 h 457215"/>
                <a:gd name="connsiteX19" fmla="*/ 443992 w 457279"/>
                <a:gd name="connsiteY19" fmla="*/ 443929 h 457215"/>
                <a:gd name="connsiteX20" fmla="*/ 443992 w 457279"/>
                <a:gd name="connsiteY20" fmla="*/ 379286 h 457215"/>
                <a:gd name="connsiteX21" fmla="*/ 340361 w 457279"/>
                <a:gd name="connsiteY21" fmla="*/ 275654 h 457215"/>
                <a:gd name="connsiteX22" fmla="*/ 365761 w 457279"/>
                <a:gd name="connsiteY22" fmla="*/ 182817 h 457215"/>
                <a:gd name="connsiteX23" fmla="*/ 346647 w 457279"/>
                <a:gd name="connsiteY23" fmla="*/ 101600 h 457215"/>
                <a:gd name="connsiteX24" fmla="*/ 330327 w 457279"/>
                <a:gd name="connsiteY24" fmla="*/ 74803 h 457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57279" h="457215">
                  <a:moveTo>
                    <a:pt x="322453" y="300863"/>
                  </a:moveTo>
                  <a:lnTo>
                    <a:pt x="422402" y="400812"/>
                  </a:lnTo>
                  <a:cubicBezTo>
                    <a:pt x="428562" y="406972"/>
                    <a:pt x="428562" y="416179"/>
                    <a:pt x="422402" y="422339"/>
                  </a:cubicBezTo>
                  <a:cubicBezTo>
                    <a:pt x="416243" y="428498"/>
                    <a:pt x="406972" y="428498"/>
                    <a:pt x="400812" y="422339"/>
                  </a:cubicBezTo>
                  <a:lnTo>
                    <a:pt x="300863" y="322390"/>
                  </a:lnTo>
                  <a:cubicBezTo>
                    <a:pt x="308611" y="315786"/>
                    <a:pt x="315850" y="308610"/>
                    <a:pt x="322453" y="300863"/>
                  </a:cubicBezTo>
                  <a:close/>
                  <a:moveTo>
                    <a:pt x="323724" y="124587"/>
                  </a:moveTo>
                  <a:cubicBezTo>
                    <a:pt x="331153" y="142558"/>
                    <a:pt x="335280" y="162243"/>
                    <a:pt x="335280" y="182880"/>
                  </a:cubicBezTo>
                  <a:cubicBezTo>
                    <a:pt x="335280" y="267272"/>
                    <a:pt x="267272" y="335344"/>
                    <a:pt x="182880" y="335344"/>
                  </a:cubicBezTo>
                  <a:cubicBezTo>
                    <a:pt x="98489" y="335344"/>
                    <a:pt x="30480" y="267208"/>
                    <a:pt x="30480" y="182880"/>
                  </a:cubicBezTo>
                  <a:cubicBezTo>
                    <a:pt x="30480" y="98552"/>
                    <a:pt x="98489" y="30480"/>
                    <a:pt x="182880" y="30480"/>
                  </a:cubicBezTo>
                  <a:cubicBezTo>
                    <a:pt x="235141" y="30480"/>
                    <a:pt x="281178" y="56642"/>
                    <a:pt x="308611" y="96647"/>
                  </a:cubicBezTo>
                  <a:lnTo>
                    <a:pt x="323787" y="124587"/>
                  </a:lnTo>
                  <a:close/>
                  <a:moveTo>
                    <a:pt x="330327" y="74867"/>
                  </a:moveTo>
                  <a:cubicBezTo>
                    <a:pt x="296990" y="29528"/>
                    <a:pt x="243332" y="0"/>
                    <a:pt x="182880" y="0"/>
                  </a:cubicBezTo>
                  <a:cubicBezTo>
                    <a:pt x="82042" y="0"/>
                    <a:pt x="0" y="82042"/>
                    <a:pt x="0" y="182880"/>
                  </a:cubicBezTo>
                  <a:cubicBezTo>
                    <a:pt x="0" y="283718"/>
                    <a:pt x="82042" y="365760"/>
                    <a:pt x="182880" y="365760"/>
                  </a:cubicBezTo>
                  <a:cubicBezTo>
                    <a:pt x="216726" y="365760"/>
                    <a:pt x="248476" y="356489"/>
                    <a:pt x="275717" y="340360"/>
                  </a:cubicBezTo>
                  <a:lnTo>
                    <a:pt x="379286" y="443929"/>
                  </a:lnTo>
                  <a:cubicBezTo>
                    <a:pt x="397002" y="461645"/>
                    <a:pt x="426212" y="461645"/>
                    <a:pt x="443992" y="443929"/>
                  </a:cubicBezTo>
                  <a:cubicBezTo>
                    <a:pt x="461709" y="426212"/>
                    <a:pt x="461709" y="397002"/>
                    <a:pt x="443992" y="379286"/>
                  </a:cubicBezTo>
                  <a:lnTo>
                    <a:pt x="340361" y="275654"/>
                  </a:lnTo>
                  <a:cubicBezTo>
                    <a:pt x="356489" y="248412"/>
                    <a:pt x="365761" y="216726"/>
                    <a:pt x="365761" y="182817"/>
                  </a:cubicBezTo>
                  <a:cubicBezTo>
                    <a:pt x="365761" y="153670"/>
                    <a:pt x="358839" y="126048"/>
                    <a:pt x="346647" y="101600"/>
                  </a:cubicBezTo>
                  <a:lnTo>
                    <a:pt x="330327" y="74803"/>
                  </a:lnTo>
                  <a:close/>
                </a:path>
              </a:pathLst>
            </a:custGeom>
            <a:noFill/>
            <a:ln w="12700" cap="flat">
              <a:solidFill>
                <a:srgbClr val="6BC4E8"/>
              </a:solidFill>
              <a:prstDash val="solid"/>
              <a:miter/>
            </a:ln>
          </p:spPr>
          <p:txBody>
            <a:bodyPr rtlCol="0" anchor="ctr"/>
            <a:lstStyle/>
            <a:p>
              <a:endParaRPr lang="en-GB"/>
            </a:p>
          </p:txBody>
        </p:sp>
        <p:sp>
          <p:nvSpPr>
            <p:cNvPr id="160" name="Figura a mano libera: forma 159">
              <a:extLst>
                <a:ext uri="{FF2B5EF4-FFF2-40B4-BE49-F238E27FC236}">
                  <a16:creationId xmlns:a16="http://schemas.microsoft.com/office/drawing/2014/main" id="{D375833C-1422-73D4-A8F4-55809099A48B}"/>
                </a:ext>
              </a:extLst>
            </p:cNvPr>
            <p:cNvSpPr/>
            <p:nvPr/>
          </p:nvSpPr>
          <p:spPr>
            <a:xfrm>
              <a:off x="10044556" y="5410453"/>
              <a:ext cx="457279" cy="457215"/>
            </a:xfrm>
            <a:custGeom>
              <a:avLst/>
              <a:gdLst>
                <a:gd name="connsiteX0" fmla="*/ 322453 w 457279"/>
                <a:gd name="connsiteY0" fmla="*/ 300863 h 457215"/>
                <a:gd name="connsiteX1" fmla="*/ 422402 w 457279"/>
                <a:gd name="connsiteY1" fmla="*/ 400812 h 457215"/>
                <a:gd name="connsiteX2" fmla="*/ 422402 w 457279"/>
                <a:gd name="connsiteY2" fmla="*/ 422339 h 457215"/>
                <a:gd name="connsiteX3" fmla="*/ 400812 w 457279"/>
                <a:gd name="connsiteY3" fmla="*/ 422339 h 457215"/>
                <a:gd name="connsiteX4" fmla="*/ 300863 w 457279"/>
                <a:gd name="connsiteY4" fmla="*/ 322390 h 457215"/>
                <a:gd name="connsiteX5" fmla="*/ 322453 w 457279"/>
                <a:gd name="connsiteY5" fmla="*/ 300863 h 457215"/>
                <a:gd name="connsiteX6" fmla="*/ 323724 w 457279"/>
                <a:gd name="connsiteY6" fmla="*/ 124587 h 457215"/>
                <a:gd name="connsiteX7" fmla="*/ 335280 w 457279"/>
                <a:gd name="connsiteY7" fmla="*/ 182880 h 457215"/>
                <a:gd name="connsiteX8" fmla="*/ 182880 w 457279"/>
                <a:gd name="connsiteY8" fmla="*/ 335344 h 457215"/>
                <a:gd name="connsiteX9" fmla="*/ 30480 w 457279"/>
                <a:gd name="connsiteY9" fmla="*/ 182880 h 457215"/>
                <a:gd name="connsiteX10" fmla="*/ 182880 w 457279"/>
                <a:gd name="connsiteY10" fmla="*/ 30480 h 457215"/>
                <a:gd name="connsiteX11" fmla="*/ 308611 w 457279"/>
                <a:gd name="connsiteY11" fmla="*/ 96647 h 457215"/>
                <a:gd name="connsiteX12" fmla="*/ 323787 w 457279"/>
                <a:gd name="connsiteY12" fmla="*/ 124587 h 457215"/>
                <a:gd name="connsiteX13" fmla="*/ 330327 w 457279"/>
                <a:gd name="connsiteY13" fmla="*/ 74867 h 457215"/>
                <a:gd name="connsiteX14" fmla="*/ 182880 w 457279"/>
                <a:gd name="connsiteY14" fmla="*/ 0 h 457215"/>
                <a:gd name="connsiteX15" fmla="*/ 0 w 457279"/>
                <a:gd name="connsiteY15" fmla="*/ 182880 h 457215"/>
                <a:gd name="connsiteX16" fmla="*/ 182880 w 457279"/>
                <a:gd name="connsiteY16" fmla="*/ 365760 h 457215"/>
                <a:gd name="connsiteX17" fmla="*/ 275717 w 457279"/>
                <a:gd name="connsiteY17" fmla="*/ 340360 h 457215"/>
                <a:gd name="connsiteX18" fmla="*/ 379286 w 457279"/>
                <a:gd name="connsiteY18" fmla="*/ 443929 h 457215"/>
                <a:gd name="connsiteX19" fmla="*/ 443992 w 457279"/>
                <a:gd name="connsiteY19" fmla="*/ 443929 h 457215"/>
                <a:gd name="connsiteX20" fmla="*/ 443992 w 457279"/>
                <a:gd name="connsiteY20" fmla="*/ 379286 h 457215"/>
                <a:gd name="connsiteX21" fmla="*/ 340361 w 457279"/>
                <a:gd name="connsiteY21" fmla="*/ 275654 h 457215"/>
                <a:gd name="connsiteX22" fmla="*/ 365761 w 457279"/>
                <a:gd name="connsiteY22" fmla="*/ 182817 h 457215"/>
                <a:gd name="connsiteX23" fmla="*/ 346647 w 457279"/>
                <a:gd name="connsiteY23" fmla="*/ 101600 h 457215"/>
                <a:gd name="connsiteX24" fmla="*/ 330327 w 457279"/>
                <a:gd name="connsiteY24" fmla="*/ 74803 h 457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57279" h="457215">
                  <a:moveTo>
                    <a:pt x="322453" y="300863"/>
                  </a:moveTo>
                  <a:lnTo>
                    <a:pt x="422402" y="400812"/>
                  </a:lnTo>
                  <a:cubicBezTo>
                    <a:pt x="428562" y="406972"/>
                    <a:pt x="428562" y="416179"/>
                    <a:pt x="422402" y="422339"/>
                  </a:cubicBezTo>
                  <a:cubicBezTo>
                    <a:pt x="416243" y="428498"/>
                    <a:pt x="406972" y="428498"/>
                    <a:pt x="400812" y="422339"/>
                  </a:cubicBezTo>
                  <a:lnTo>
                    <a:pt x="300863" y="322390"/>
                  </a:lnTo>
                  <a:cubicBezTo>
                    <a:pt x="308611" y="315786"/>
                    <a:pt x="315850" y="308610"/>
                    <a:pt x="322453" y="300863"/>
                  </a:cubicBezTo>
                  <a:moveTo>
                    <a:pt x="323724" y="124587"/>
                  </a:moveTo>
                  <a:cubicBezTo>
                    <a:pt x="331153" y="142558"/>
                    <a:pt x="335280" y="162243"/>
                    <a:pt x="335280" y="182880"/>
                  </a:cubicBezTo>
                  <a:cubicBezTo>
                    <a:pt x="335280" y="267272"/>
                    <a:pt x="267272" y="335344"/>
                    <a:pt x="182880" y="335344"/>
                  </a:cubicBezTo>
                  <a:cubicBezTo>
                    <a:pt x="98489" y="335344"/>
                    <a:pt x="30480" y="267208"/>
                    <a:pt x="30480" y="182880"/>
                  </a:cubicBezTo>
                  <a:cubicBezTo>
                    <a:pt x="30480" y="98552"/>
                    <a:pt x="98489" y="30480"/>
                    <a:pt x="182880" y="30480"/>
                  </a:cubicBezTo>
                  <a:cubicBezTo>
                    <a:pt x="235141" y="30480"/>
                    <a:pt x="281178" y="56642"/>
                    <a:pt x="308611" y="96647"/>
                  </a:cubicBezTo>
                  <a:lnTo>
                    <a:pt x="323787" y="124587"/>
                  </a:lnTo>
                  <a:close/>
                  <a:moveTo>
                    <a:pt x="330327" y="74867"/>
                  </a:moveTo>
                  <a:cubicBezTo>
                    <a:pt x="296990" y="29528"/>
                    <a:pt x="243332" y="0"/>
                    <a:pt x="182880" y="0"/>
                  </a:cubicBezTo>
                  <a:cubicBezTo>
                    <a:pt x="82042" y="0"/>
                    <a:pt x="0" y="82042"/>
                    <a:pt x="0" y="182880"/>
                  </a:cubicBezTo>
                  <a:cubicBezTo>
                    <a:pt x="0" y="283718"/>
                    <a:pt x="82042" y="365760"/>
                    <a:pt x="182880" y="365760"/>
                  </a:cubicBezTo>
                  <a:cubicBezTo>
                    <a:pt x="216726" y="365760"/>
                    <a:pt x="248476" y="356489"/>
                    <a:pt x="275717" y="340360"/>
                  </a:cubicBezTo>
                  <a:lnTo>
                    <a:pt x="379286" y="443929"/>
                  </a:lnTo>
                  <a:cubicBezTo>
                    <a:pt x="397002" y="461645"/>
                    <a:pt x="426212" y="461645"/>
                    <a:pt x="443992" y="443929"/>
                  </a:cubicBezTo>
                  <a:cubicBezTo>
                    <a:pt x="461709" y="426212"/>
                    <a:pt x="461709" y="397002"/>
                    <a:pt x="443992" y="379286"/>
                  </a:cubicBezTo>
                  <a:lnTo>
                    <a:pt x="340361" y="275654"/>
                  </a:lnTo>
                  <a:cubicBezTo>
                    <a:pt x="356489" y="248412"/>
                    <a:pt x="365761" y="216726"/>
                    <a:pt x="365761" y="182817"/>
                  </a:cubicBezTo>
                  <a:cubicBezTo>
                    <a:pt x="365761" y="153670"/>
                    <a:pt x="358839" y="126048"/>
                    <a:pt x="346647" y="101600"/>
                  </a:cubicBezTo>
                  <a:lnTo>
                    <a:pt x="330327" y="74803"/>
                  </a:lnTo>
                  <a:close/>
                </a:path>
              </a:pathLst>
            </a:custGeom>
            <a:solidFill>
              <a:srgbClr val="003057"/>
            </a:solidFill>
            <a:ln w="6350" cap="flat">
              <a:noFill/>
              <a:prstDash val="solid"/>
              <a:miter/>
            </a:ln>
          </p:spPr>
          <p:txBody>
            <a:bodyPr rtlCol="0" anchor="ctr"/>
            <a:lstStyle/>
            <a:p>
              <a:endParaRPr lang="en-GB"/>
            </a:p>
          </p:txBody>
        </p:sp>
        <p:sp>
          <p:nvSpPr>
            <p:cNvPr id="161" name="Figura a mano libera: forma 160">
              <a:extLst>
                <a:ext uri="{FF2B5EF4-FFF2-40B4-BE49-F238E27FC236}">
                  <a16:creationId xmlns:a16="http://schemas.microsoft.com/office/drawing/2014/main" id="{E444066C-ACC6-18CA-6089-8DD5CF35B7C4}"/>
                </a:ext>
              </a:extLst>
            </p:cNvPr>
            <p:cNvSpPr/>
            <p:nvPr/>
          </p:nvSpPr>
          <p:spPr>
            <a:xfrm>
              <a:off x="10044556" y="5410453"/>
              <a:ext cx="457279" cy="457215"/>
            </a:xfrm>
            <a:custGeom>
              <a:avLst/>
              <a:gdLst>
                <a:gd name="connsiteX0" fmla="*/ 322453 w 457279"/>
                <a:gd name="connsiteY0" fmla="*/ 300863 h 457215"/>
                <a:gd name="connsiteX1" fmla="*/ 422402 w 457279"/>
                <a:gd name="connsiteY1" fmla="*/ 400812 h 457215"/>
                <a:gd name="connsiteX2" fmla="*/ 422402 w 457279"/>
                <a:gd name="connsiteY2" fmla="*/ 422339 h 457215"/>
                <a:gd name="connsiteX3" fmla="*/ 400812 w 457279"/>
                <a:gd name="connsiteY3" fmla="*/ 422339 h 457215"/>
                <a:gd name="connsiteX4" fmla="*/ 300863 w 457279"/>
                <a:gd name="connsiteY4" fmla="*/ 322390 h 457215"/>
                <a:gd name="connsiteX5" fmla="*/ 322453 w 457279"/>
                <a:gd name="connsiteY5" fmla="*/ 300863 h 457215"/>
                <a:gd name="connsiteX6" fmla="*/ 323724 w 457279"/>
                <a:gd name="connsiteY6" fmla="*/ 124587 h 457215"/>
                <a:gd name="connsiteX7" fmla="*/ 335280 w 457279"/>
                <a:gd name="connsiteY7" fmla="*/ 182880 h 457215"/>
                <a:gd name="connsiteX8" fmla="*/ 182880 w 457279"/>
                <a:gd name="connsiteY8" fmla="*/ 335344 h 457215"/>
                <a:gd name="connsiteX9" fmla="*/ 30480 w 457279"/>
                <a:gd name="connsiteY9" fmla="*/ 182880 h 457215"/>
                <a:gd name="connsiteX10" fmla="*/ 182880 w 457279"/>
                <a:gd name="connsiteY10" fmla="*/ 30480 h 457215"/>
                <a:gd name="connsiteX11" fmla="*/ 308611 w 457279"/>
                <a:gd name="connsiteY11" fmla="*/ 96647 h 457215"/>
                <a:gd name="connsiteX12" fmla="*/ 323787 w 457279"/>
                <a:gd name="connsiteY12" fmla="*/ 124587 h 457215"/>
                <a:gd name="connsiteX13" fmla="*/ 330327 w 457279"/>
                <a:gd name="connsiteY13" fmla="*/ 74867 h 457215"/>
                <a:gd name="connsiteX14" fmla="*/ 182880 w 457279"/>
                <a:gd name="connsiteY14" fmla="*/ 0 h 457215"/>
                <a:gd name="connsiteX15" fmla="*/ 0 w 457279"/>
                <a:gd name="connsiteY15" fmla="*/ 182880 h 457215"/>
                <a:gd name="connsiteX16" fmla="*/ 182880 w 457279"/>
                <a:gd name="connsiteY16" fmla="*/ 365760 h 457215"/>
                <a:gd name="connsiteX17" fmla="*/ 275717 w 457279"/>
                <a:gd name="connsiteY17" fmla="*/ 340360 h 457215"/>
                <a:gd name="connsiteX18" fmla="*/ 379286 w 457279"/>
                <a:gd name="connsiteY18" fmla="*/ 443929 h 457215"/>
                <a:gd name="connsiteX19" fmla="*/ 443992 w 457279"/>
                <a:gd name="connsiteY19" fmla="*/ 443929 h 457215"/>
                <a:gd name="connsiteX20" fmla="*/ 443992 w 457279"/>
                <a:gd name="connsiteY20" fmla="*/ 379286 h 457215"/>
                <a:gd name="connsiteX21" fmla="*/ 340361 w 457279"/>
                <a:gd name="connsiteY21" fmla="*/ 275654 h 457215"/>
                <a:gd name="connsiteX22" fmla="*/ 365761 w 457279"/>
                <a:gd name="connsiteY22" fmla="*/ 182817 h 457215"/>
                <a:gd name="connsiteX23" fmla="*/ 346647 w 457279"/>
                <a:gd name="connsiteY23" fmla="*/ 101600 h 457215"/>
                <a:gd name="connsiteX24" fmla="*/ 330327 w 457279"/>
                <a:gd name="connsiteY24" fmla="*/ 74803 h 457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57279" h="457215">
                  <a:moveTo>
                    <a:pt x="322453" y="300863"/>
                  </a:moveTo>
                  <a:lnTo>
                    <a:pt x="422402" y="400812"/>
                  </a:lnTo>
                  <a:cubicBezTo>
                    <a:pt x="428562" y="406972"/>
                    <a:pt x="428562" y="416179"/>
                    <a:pt x="422402" y="422339"/>
                  </a:cubicBezTo>
                  <a:cubicBezTo>
                    <a:pt x="416243" y="428498"/>
                    <a:pt x="406972" y="428498"/>
                    <a:pt x="400812" y="422339"/>
                  </a:cubicBezTo>
                  <a:lnTo>
                    <a:pt x="300863" y="322390"/>
                  </a:lnTo>
                  <a:cubicBezTo>
                    <a:pt x="308611" y="315786"/>
                    <a:pt x="315850" y="308610"/>
                    <a:pt x="322453" y="300863"/>
                  </a:cubicBezTo>
                  <a:close/>
                  <a:moveTo>
                    <a:pt x="323724" y="124587"/>
                  </a:moveTo>
                  <a:cubicBezTo>
                    <a:pt x="331153" y="142558"/>
                    <a:pt x="335280" y="162243"/>
                    <a:pt x="335280" y="182880"/>
                  </a:cubicBezTo>
                  <a:cubicBezTo>
                    <a:pt x="335280" y="267272"/>
                    <a:pt x="267272" y="335344"/>
                    <a:pt x="182880" y="335344"/>
                  </a:cubicBezTo>
                  <a:cubicBezTo>
                    <a:pt x="98489" y="335344"/>
                    <a:pt x="30480" y="267208"/>
                    <a:pt x="30480" y="182880"/>
                  </a:cubicBezTo>
                  <a:cubicBezTo>
                    <a:pt x="30480" y="98552"/>
                    <a:pt x="98489" y="30480"/>
                    <a:pt x="182880" y="30480"/>
                  </a:cubicBezTo>
                  <a:cubicBezTo>
                    <a:pt x="235141" y="30480"/>
                    <a:pt x="281178" y="56642"/>
                    <a:pt x="308611" y="96647"/>
                  </a:cubicBezTo>
                  <a:lnTo>
                    <a:pt x="323787" y="124587"/>
                  </a:lnTo>
                  <a:close/>
                  <a:moveTo>
                    <a:pt x="330327" y="74867"/>
                  </a:moveTo>
                  <a:cubicBezTo>
                    <a:pt x="296990" y="29528"/>
                    <a:pt x="243332" y="0"/>
                    <a:pt x="182880" y="0"/>
                  </a:cubicBezTo>
                  <a:cubicBezTo>
                    <a:pt x="82042" y="0"/>
                    <a:pt x="0" y="82042"/>
                    <a:pt x="0" y="182880"/>
                  </a:cubicBezTo>
                  <a:cubicBezTo>
                    <a:pt x="0" y="283718"/>
                    <a:pt x="82042" y="365760"/>
                    <a:pt x="182880" y="365760"/>
                  </a:cubicBezTo>
                  <a:cubicBezTo>
                    <a:pt x="216726" y="365760"/>
                    <a:pt x="248476" y="356489"/>
                    <a:pt x="275717" y="340360"/>
                  </a:cubicBezTo>
                  <a:lnTo>
                    <a:pt x="379286" y="443929"/>
                  </a:lnTo>
                  <a:cubicBezTo>
                    <a:pt x="397002" y="461645"/>
                    <a:pt x="426212" y="461645"/>
                    <a:pt x="443992" y="443929"/>
                  </a:cubicBezTo>
                  <a:cubicBezTo>
                    <a:pt x="461709" y="426212"/>
                    <a:pt x="461709" y="397002"/>
                    <a:pt x="443992" y="379286"/>
                  </a:cubicBezTo>
                  <a:lnTo>
                    <a:pt x="340361" y="275654"/>
                  </a:lnTo>
                  <a:cubicBezTo>
                    <a:pt x="356489" y="248412"/>
                    <a:pt x="365761" y="216726"/>
                    <a:pt x="365761" y="182817"/>
                  </a:cubicBezTo>
                  <a:cubicBezTo>
                    <a:pt x="365761" y="153670"/>
                    <a:pt x="358839" y="126048"/>
                    <a:pt x="346647" y="101600"/>
                  </a:cubicBezTo>
                  <a:lnTo>
                    <a:pt x="330327" y="74803"/>
                  </a:lnTo>
                  <a:close/>
                </a:path>
              </a:pathLst>
            </a:custGeom>
            <a:noFill/>
            <a:ln w="12700" cap="flat">
              <a:solidFill>
                <a:srgbClr val="6BC4E8"/>
              </a:solidFill>
              <a:prstDash val="solid"/>
              <a:miter/>
            </a:ln>
          </p:spPr>
          <p:txBody>
            <a:bodyPr rtlCol="0" anchor="ctr"/>
            <a:lstStyle/>
            <a:p>
              <a:endParaRPr lang="en-GB"/>
            </a:p>
          </p:txBody>
        </p:sp>
        <p:sp>
          <p:nvSpPr>
            <p:cNvPr id="162" name="Figura a mano libera: forma 161">
              <a:extLst>
                <a:ext uri="{FF2B5EF4-FFF2-40B4-BE49-F238E27FC236}">
                  <a16:creationId xmlns:a16="http://schemas.microsoft.com/office/drawing/2014/main" id="{17A85940-3FBB-F27D-FC51-185C6C1FE082}"/>
                </a:ext>
              </a:extLst>
            </p:cNvPr>
            <p:cNvSpPr/>
            <p:nvPr/>
          </p:nvSpPr>
          <p:spPr>
            <a:xfrm>
              <a:off x="10085260" y="5449316"/>
              <a:ext cx="285750" cy="285750"/>
            </a:xfrm>
            <a:custGeom>
              <a:avLst/>
              <a:gdLst>
                <a:gd name="connsiteX0" fmla="*/ 285750 w 285750"/>
                <a:gd name="connsiteY0" fmla="*/ 142875 h 285750"/>
                <a:gd name="connsiteX1" fmla="*/ 142875 w 285750"/>
                <a:gd name="connsiteY1" fmla="*/ 285750 h 285750"/>
                <a:gd name="connsiteX2" fmla="*/ 0 w 285750"/>
                <a:gd name="connsiteY2" fmla="*/ 142875 h 285750"/>
                <a:gd name="connsiteX3" fmla="*/ 142875 w 285750"/>
                <a:gd name="connsiteY3" fmla="*/ 0 h 285750"/>
                <a:gd name="connsiteX4" fmla="*/ 285750 w 285750"/>
                <a:gd name="connsiteY4" fmla="*/ 142875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285750">
                  <a:moveTo>
                    <a:pt x="285750" y="142875"/>
                  </a:moveTo>
                  <a:cubicBezTo>
                    <a:pt x="285750" y="221782"/>
                    <a:pt x="221782" y="285750"/>
                    <a:pt x="142875" y="285750"/>
                  </a:cubicBezTo>
                  <a:cubicBezTo>
                    <a:pt x="63967" y="285750"/>
                    <a:pt x="0" y="221782"/>
                    <a:pt x="0" y="142875"/>
                  </a:cubicBezTo>
                  <a:cubicBezTo>
                    <a:pt x="0" y="63967"/>
                    <a:pt x="63967" y="0"/>
                    <a:pt x="142875" y="0"/>
                  </a:cubicBezTo>
                  <a:cubicBezTo>
                    <a:pt x="221782" y="0"/>
                    <a:pt x="285750" y="63967"/>
                    <a:pt x="285750" y="142875"/>
                  </a:cubicBezTo>
                  <a:close/>
                </a:path>
              </a:pathLst>
            </a:custGeom>
            <a:noFill/>
            <a:ln w="12700" cap="flat">
              <a:solidFill>
                <a:srgbClr val="003057"/>
              </a:solidFill>
              <a:prstDash val="solid"/>
              <a:miter/>
            </a:ln>
          </p:spPr>
          <p:txBody>
            <a:bodyPr rtlCol="0" anchor="ctr"/>
            <a:lstStyle/>
            <a:p>
              <a:endParaRPr lang="en-GB"/>
            </a:p>
          </p:txBody>
        </p:sp>
      </p:grpSp>
      <p:grpSp>
        <p:nvGrpSpPr>
          <p:cNvPr id="170" name="Gruppo 169">
            <a:extLst>
              <a:ext uri="{FF2B5EF4-FFF2-40B4-BE49-F238E27FC236}">
                <a16:creationId xmlns:a16="http://schemas.microsoft.com/office/drawing/2014/main" id="{B55B8382-F8C3-B0A7-9CFB-FFC28B77487F}"/>
              </a:ext>
            </a:extLst>
          </p:cNvPr>
          <p:cNvGrpSpPr/>
          <p:nvPr/>
        </p:nvGrpSpPr>
        <p:grpSpPr>
          <a:xfrm>
            <a:off x="5294843" y="5447983"/>
            <a:ext cx="451907" cy="405638"/>
            <a:chOff x="5233606" y="5400103"/>
            <a:chExt cx="489330" cy="439229"/>
          </a:xfrm>
        </p:grpSpPr>
        <p:sp>
          <p:nvSpPr>
            <p:cNvPr id="142" name="Figura a mano libera: forma 141">
              <a:extLst>
                <a:ext uri="{FF2B5EF4-FFF2-40B4-BE49-F238E27FC236}">
                  <a16:creationId xmlns:a16="http://schemas.microsoft.com/office/drawing/2014/main" id="{239F7E92-8FB8-439E-6E13-605D3DADB264}"/>
                </a:ext>
              </a:extLst>
            </p:cNvPr>
            <p:cNvSpPr/>
            <p:nvPr/>
          </p:nvSpPr>
          <p:spPr>
            <a:xfrm>
              <a:off x="5233606" y="5400103"/>
              <a:ext cx="465454" cy="274764"/>
            </a:xfrm>
            <a:custGeom>
              <a:avLst/>
              <a:gdLst>
                <a:gd name="connsiteX0" fmla="*/ 465455 w 465454"/>
                <a:gd name="connsiteY0" fmla="*/ 15812 h 274764"/>
                <a:gd name="connsiteX1" fmla="*/ 449644 w 465454"/>
                <a:gd name="connsiteY1" fmla="*/ 31687 h 274764"/>
                <a:gd name="connsiteX2" fmla="*/ 441706 w 465454"/>
                <a:gd name="connsiteY2" fmla="*/ 29591 h 274764"/>
                <a:gd name="connsiteX3" fmla="*/ 433769 w 465454"/>
                <a:gd name="connsiteY3" fmla="*/ 15812 h 274764"/>
                <a:gd name="connsiteX4" fmla="*/ 449644 w 465454"/>
                <a:gd name="connsiteY4" fmla="*/ 0 h 274764"/>
                <a:gd name="connsiteX5" fmla="*/ 465455 w 465454"/>
                <a:gd name="connsiteY5" fmla="*/ 15812 h 274764"/>
                <a:gd name="connsiteX6" fmla="*/ 326644 w 465454"/>
                <a:gd name="connsiteY6" fmla="*/ 216599 h 274764"/>
                <a:gd name="connsiteX7" fmla="*/ 310769 w 465454"/>
                <a:gd name="connsiteY7" fmla="*/ 232410 h 274764"/>
                <a:gd name="connsiteX8" fmla="*/ 294958 w 465454"/>
                <a:gd name="connsiteY8" fmla="*/ 216599 h 274764"/>
                <a:gd name="connsiteX9" fmla="*/ 298386 w 465454"/>
                <a:gd name="connsiteY9" fmla="*/ 206756 h 274764"/>
                <a:gd name="connsiteX10" fmla="*/ 310769 w 465454"/>
                <a:gd name="connsiteY10" fmla="*/ 200724 h 274764"/>
                <a:gd name="connsiteX11" fmla="*/ 321310 w 465454"/>
                <a:gd name="connsiteY11" fmla="*/ 204724 h 274764"/>
                <a:gd name="connsiteX12" fmla="*/ 326644 w 465454"/>
                <a:gd name="connsiteY12" fmla="*/ 216535 h 274764"/>
                <a:gd name="connsiteX13" fmla="*/ 200914 w 465454"/>
                <a:gd name="connsiteY13" fmla="*/ 111570 h 274764"/>
                <a:gd name="connsiteX14" fmla="*/ 197104 w 465454"/>
                <a:gd name="connsiteY14" fmla="*/ 121857 h 274764"/>
                <a:gd name="connsiteX15" fmla="*/ 185103 w 465454"/>
                <a:gd name="connsiteY15" fmla="*/ 127381 h 274764"/>
                <a:gd name="connsiteX16" fmla="*/ 172466 w 465454"/>
                <a:gd name="connsiteY16" fmla="*/ 121095 h 274764"/>
                <a:gd name="connsiteX17" fmla="*/ 169228 w 465454"/>
                <a:gd name="connsiteY17" fmla="*/ 111570 h 274764"/>
                <a:gd name="connsiteX18" fmla="*/ 185103 w 465454"/>
                <a:gd name="connsiteY18" fmla="*/ 95758 h 274764"/>
                <a:gd name="connsiteX19" fmla="*/ 200914 w 465454"/>
                <a:gd name="connsiteY19" fmla="*/ 111570 h 274764"/>
                <a:gd name="connsiteX20" fmla="*/ 31686 w 465454"/>
                <a:gd name="connsiteY20" fmla="*/ 258890 h 274764"/>
                <a:gd name="connsiteX21" fmla="*/ 15875 w 465454"/>
                <a:gd name="connsiteY21" fmla="*/ 274765 h 274764"/>
                <a:gd name="connsiteX22" fmla="*/ 0 w 465454"/>
                <a:gd name="connsiteY22" fmla="*/ 258890 h 274764"/>
                <a:gd name="connsiteX23" fmla="*/ 15875 w 465454"/>
                <a:gd name="connsiteY23" fmla="*/ 243078 h 274764"/>
                <a:gd name="connsiteX24" fmla="*/ 27559 w 465454"/>
                <a:gd name="connsiteY24" fmla="*/ 248285 h 274764"/>
                <a:gd name="connsiteX25" fmla="*/ 31750 w 465454"/>
                <a:gd name="connsiteY25" fmla="*/ 258953 h 274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65454" h="274764">
                  <a:moveTo>
                    <a:pt x="465455" y="15812"/>
                  </a:moveTo>
                  <a:cubicBezTo>
                    <a:pt x="465455" y="24575"/>
                    <a:pt x="458343" y="31687"/>
                    <a:pt x="449644" y="31687"/>
                  </a:cubicBezTo>
                  <a:cubicBezTo>
                    <a:pt x="446722" y="31687"/>
                    <a:pt x="443992" y="30925"/>
                    <a:pt x="441706" y="29591"/>
                  </a:cubicBezTo>
                  <a:cubicBezTo>
                    <a:pt x="436944" y="26861"/>
                    <a:pt x="433769" y="21717"/>
                    <a:pt x="433769" y="15812"/>
                  </a:cubicBezTo>
                  <a:cubicBezTo>
                    <a:pt x="433769" y="7049"/>
                    <a:pt x="440880" y="0"/>
                    <a:pt x="449644" y="0"/>
                  </a:cubicBezTo>
                  <a:cubicBezTo>
                    <a:pt x="458407" y="0"/>
                    <a:pt x="465455" y="7112"/>
                    <a:pt x="465455" y="15812"/>
                  </a:cubicBezTo>
                  <a:moveTo>
                    <a:pt x="326644" y="216599"/>
                  </a:moveTo>
                  <a:cubicBezTo>
                    <a:pt x="326644" y="225362"/>
                    <a:pt x="319532" y="232410"/>
                    <a:pt x="310769" y="232410"/>
                  </a:cubicBezTo>
                  <a:cubicBezTo>
                    <a:pt x="302006" y="232410"/>
                    <a:pt x="294958" y="225298"/>
                    <a:pt x="294958" y="216599"/>
                  </a:cubicBezTo>
                  <a:cubicBezTo>
                    <a:pt x="294958" y="212916"/>
                    <a:pt x="296291" y="209423"/>
                    <a:pt x="298386" y="206756"/>
                  </a:cubicBezTo>
                  <a:cubicBezTo>
                    <a:pt x="301308" y="203073"/>
                    <a:pt x="305753" y="200724"/>
                    <a:pt x="310769" y="200724"/>
                  </a:cubicBezTo>
                  <a:cubicBezTo>
                    <a:pt x="314833" y="200724"/>
                    <a:pt x="318453" y="202248"/>
                    <a:pt x="321310" y="204724"/>
                  </a:cubicBezTo>
                  <a:cubicBezTo>
                    <a:pt x="324612" y="207645"/>
                    <a:pt x="326644" y="211836"/>
                    <a:pt x="326644" y="216535"/>
                  </a:cubicBezTo>
                  <a:moveTo>
                    <a:pt x="200914" y="111570"/>
                  </a:moveTo>
                  <a:cubicBezTo>
                    <a:pt x="200914" y="115507"/>
                    <a:pt x="199453" y="119126"/>
                    <a:pt x="197104" y="121857"/>
                  </a:cubicBezTo>
                  <a:cubicBezTo>
                    <a:pt x="194183" y="125222"/>
                    <a:pt x="189928" y="127381"/>
                    <a:pt x="185103" y="127381"/>
                  </a:cubicBezTo>
                  <a:cubicBezTo>
                    <a:pt x="179896" y="127381"/>
                    <a:pt x="175323" y="124905"/>
                    <a:pt x="172466" y="121095"/>
                  </a:cubicBezTo>
                  <a:cubicBezTo>
                    <a:pt x="170371" y="118428"/>
                    <a:pt x="169228" y="115126"/>
                    <a:pt x="169228" y="111570"/>
                  </a:cubicBezTo>
                  <a:cubicBezTo>
                    <a:pt x="169228" y="102807"/>
                    <a:pt x="176340" y="95758"/>
                    <a:pt x="185103" y="95758"/>
                  </a:cubicBezTo>
                  <a:cubicBezTo>
                    <a:pt x="193865" y="95758"/>
                    <a:pt x="200914" y="102870"/>
                    <a:pt x="200914" y="111570"/>
                  </a:cubicBezTo>
                  <a:moveTo>
                    <a:pt x="31686" y="258890"/>
                  </a:moveTo>
                  <a:cubicBezTo>
                    <a:pt x="31686" y="267653"/>
                    <a:pt x="24574" y="274765"/>
                    <a:pt x="15875" y="274765"/>
                  </a:cubicBezTo>
                  <a:cubicBezTo>
                    <a:pt x="7176" y="274765"/>
                    <a:pt x="0" y="267653"/>
                    <a:pt x="0" y="258890"/>
                  </a:cubicBezTo>
                  <a:cubicBezTo>
                    <a:pt x="0" y="250127"/>
                    <a:pt x="7112" y="243078"/>
                    <a:pt x="15875" y="243078"/>
                  </a:cubicBezTo>
                  <a:cubicBezTo>
                    <a:pt x="20510" y="243078"/>
                    <a:pt x="24702" y="245110"/>
                    <a:pt x="27559" y="248285"/>
                  </a:cubicBezTo>
                  <a:cubicBezTo>
                    <a:pt x="30163" y="251079"/>
                    <a:pt x="31750" y="254826"/>
                    <a:pt x="31750" y="258953"/>
                  </a:cubicBezTo>
                </a:path>
              </a:pathLst>
            </a:custGeom>
            <a:solidFill>
              <a:srgbClr val="003057"/>
            </a:solidFill>
            <a:ln w="6350" cap="flat">
              <a:noFill/>
              <a:prstDash val="solid"/>
              <a:miter/>
            </a:ln>
          </p:spPr>
          <p:txBody>
            <a:bodyPr rtlCol="0" anchor="ctr"/>
            <a:lstStyle/>
            <a:p>
              <a:endParaRPr lang="en-GB"/>
            </a:p>
          </p:txBody>
        </p:sp>
        <p:grpSp>
          <p:nvGrpSpPr>
            <p:cNvPr id="167" name="Gruppo 166">
              <a:extLst>
                <a:ext uri="{FF2B5EF4-FFF2-40B4-BE49-F238E27FC236}">
                  <a16:creationId xmlns:a16="http://schemas.microsoft.com/office/drawing/2014/main" id="{05A910C0-6292-E613-0D0A-7B742CED85EB}"/>
                </a:ext>
              </a:extLst>
            </p:cNvPr>
            <p:cNvGrpSpPr/>
            <p:nvPr/>
          </p:nvGrpSpPr>
          <p:grpSpPr>
            <a:xfrm>
              <a:off x="5250053" y="5416550"/>
              <a:ext cx="472883" cy="422782"/>
              <a:chOff x="5250053" y="5416550"/>
              <a:chExt cx="472883" cy="422782"/>
            </a:xfrm>
          </p:grpSpPr>
          <p:sp>
            <p:nvSpPr>
              <p:cNvPr id="168" name="Figura a mano libera: forma 167">
                <a:extLst>
                  <a:ext uri="{FF2B5EF4-FFF2-40B4-BE49-F238E27FC236}">
                    <a16:creationId xmlns:a16="http://schemas.microsoft.com/office/drawing/2014/main" id="{A1C4DBD5-6340-28CF-AF63-991BAA4DF6C4}"/>
                  </a:ext>
                </a:extLst>
              </p:cNvPr>
              <p:cNvSpPr/>
              <p:nvPr/>
            </p:nvSpPr>
            <p:spPr>
              <a:xfrm>
                <a:off x="5269039" y="5531802"/>
                <a:ext cx="453897" cy="307530"/>
              </a:xfrm>
              <a:custGeom>
                <a:avLst/>
                <a:gdLst>
                  <a:gd name="connsiteX0" fmla="*/ 140652 w 453897"/>
                  <a:gd name="connsiteY0" fmla="*/ 283591 h 307530"/>
                  <a:gd name="connsiteX1" fmla="*/ 195326 w 453897"/>
                  <a:gd name="connsiteY1" fmla="*/ 283591 h 307530"/>
                  <a:gd name="connsiteX2" fmla="*/ 195326 w 453897"/>
                  <a:gd name="connsiteY2" fmla="*/ 99504 h 307530"/>
                  <a:gd name="connsiteX3" fmla="*/ 140652 w 453897"/>
                  <a:gd name="connsiteY3" fmla="*/ 99504 h 307530"/>
                  <a:gd name="connsiteX4" fmla="*/ 140652 w 453897"/>
                  <a:gd name="connsiteY4" fmla="*/ 283591 h 307530"/>
                  <a:gd name="connsiteX5" fmla="*/ 139573 w 453897"/>
                  <a:gd name="connsiteY5" fmla="*/ 307530 h 307530"/>
                  <a:gd name="connsiteX6" fmla="*/ 119063 w 453897"/>
                  <a:gd name="connsiteY6" fmla="*/ 287020 h 307530"/>
                  <a:gd name="connsiteX7" fmla="*/ 119063 w 453897"/>
                  <a:gd name="connsiteY7" fmla="*/ 96012 h 307530"/>
                  <a:gd name="connsiteX8" fmla="*/ 139573 w 453897"/>
                  <a:gd name="connsiteY8" fmla="*/ 75501 h 307530"/>
                  <a:gd name="connsiteX9" fmla="*/ 196469 w 453897"/>
                  <a:gd name="connsiteY9" fmla="*/ 75501 h 307530"/>
                  <a:gd name="connsiteX10" fmla="*/ 216979 w 453897"/>
                  <a:gd name="connsiteY10" fmla="*/ 96012 h 307530"/>
                  <a:gd name="connsiteX11" fmla="*/ 216979 w 453897"/>
                  <a:gd name="connsiteY11" fmla="*/ 287020 h 307530"/>
                  <a:gd name="connsiteX12" fmla="*/ 196469 w 453897"/>
                  <a:gd name="connsiteY12" fmla="*/ 307530 h 307530"/>
                  <a:gd name="connsiteX13" fmla="*/ 139573 w 453897"/>
                  <a:gd name="connsiteY13" fmla="*/ 307530 h 307530"/>
                  <a:gd name="connsiteX14" fmla="*/ 257873 w 453897"/>
                  <a:gd name="connsiteY14" fmla="*/ 286639 h 307530"/>
                  <a:gd name="connsiteX15" fmla="*/ 313880 w 453897"/>
                  <a:gd name="connsiteY15" fmla="*/ 286639 h 307530"/>
                  <a:gd name="connsiteX16" fmla="*/ 313880 w 453897"/>
                  <a:gd name="connsiteY16" fmla="*/ 136652 h 307530"/>
                  <a:gd name="connsiteX17" fmla="*/ 257873 w 453897"/>
                  <a:gd name="connsiteY17" fmla="*/ 136652 h 307530"/>
                  <a:gd name="connsiteX18" fmla="*/ 257873 w 453897"/>
                  <a:gd name="connsiteY18" fmla="*/ 286639 h 307530"/>
                  <a:gd name="connsiteX19" fmla="*/ 257429 w 453897"/>
                  <a:gd name="connsiteY19" fmla="*/ 307530 h 307530"/>
                  <a:gd name="connsiteX20" fmla="*/ 236982 w 453897"/>
                  <a:gd name="connsiteY20" fmla="*/ 287020 h 307530"/>
                  <a:gd name="connsiteX21" fmla="*/ 236982 w 453897"/>
                  <a:gd name="connsiteY21" fmla="*/ 136271 h 307530"/>
                  <a:gd name="connsiteX22" fmla="*/ 257429 w 453897"/>
                  <a:gd name="connsiteY22" fmla="*/ 115760 h 307530"/>
                  <a:gd name="connsiteX23" fmla="*/ 314325 w 453897"/>
                  <a:gd name="connsiteY23" fmla="*/ 115760 h 307530"/>
                  <a:gd name="connsiteX24" fmla="*/ 334835 w 453897"/>
                  <a:gd name="connsiteY24" fmla="*/ 136271 h 307530"/>
                  <a:gd name="connsiteX25" fmla="*/ 334835 w 453897"/>
                  <a:gd name="connsiteY25" fmla="*/ 287020 h 307530"/>
                  <a:gd name="connsiteX26" fmla="*/ 314325 w 453897"/>
                  <a:gd name="connsiteY26" fmla="*/ 307530 h 307530"/>
                  <a:gd name="connsiteX27" fmla="*/ 257429 w 453897"/>
                  <a:gd name="connsiteY27" fmla="*/ 307530 h 307530"/>
                  <a:gd name="connsiteX28" fmla="*/ 376999 w 453897"/>
                  <a:gd name="connsiteY28" fmla="*/ 286639 h 307530"/>
                  <a:gd name="connsiteX29" fmla="*/ 433007 w 453897"/>
                  <a:gd name="connsiteY29" fmla="*/ 286639 h 307530"/>
                  <a:gd name="connsiteX30" fmla="*/ 433007 w 453897"/>
                  <a:gd name="connsiteY30" fmla="*/ 20891 h 307530"/>
                  <a:gd name="connsiteX31" fmla="*/ 376999 w 453897"/>
                  <a:gd name="connsiteY31" fmla="*/ 20891 h 307530"/>
                  <a:gd name="connsiteX32" fmla="*/ 376999 w 453897"/>
                  <a:gd name="connsiteY32" fmla="*/ 286639 h 307530"/>
                  <a:gd name="connsiteX33" fmla="*/ 376555 w 453897"/>
                  <a:gd name="connsiteY33" fmla="*/ 307530 h 307530"/>
                  <a:gd name="connsiteX34" fmla="*/ 356045 w 453897"/>
                  <a:gd name="connsiteY34" fmla="*/ 287020 h 307530"/>
                  <a:gd name="connsiteX35" fmla="*/ 356045 w 453897"/>
                  <a:gd name="connsiteY35" fmla="*/ 20510 h 307530"/>
                  <a:gd name="connsiteX36" fmla="*/ 376555 w 453897"/>
                  <a:gd name="connsiteY36" fmla="*/ 0 h 307530"/>
                  <a:gd name="connsiteX37" fmla="*/ 433451 w 453897"/>
                  <a:gd name="connsiteY37" fmla="*/ 0 h 307530"/>
                  <a:gd name="connsiteX38" fmla="*/ 453898 w 453897"/>
                  <a:gd name="connsiteY38" fmla="*/ 20510 h 307530"/>
                  <a:gd name="connsiteX39" fmla="*/ 453898 w 453897"/>
                  <a:gd name="connsiteY39" fmla="*/ 287020 h 307530"/>
                  <a:gd name="connsiteX40" fmla="*/ 433451 w 453897"/>
                  <a:gd name="connsiteY40" fmla="*/ 307530 h 307530"/>
                  <a:gd name="connsiteX41" fmla="*/ 376555 w 453897"/>
                  <a:gd name="connsiteY41" fmla="*/ 307530 h 307530"/>
                  <a:gd name="connsiteX42" fmla="*/ 20891 w 453897"/>
                  <a:gd name="connsiteY42" fmla="*/ 286639 h 307530"/>
                  <a:gd name="connsiteX43" fmla="*/ 76898 w 453897"/>
                  <a:gd name="connsiteY43" fmla="*/ 286639 h 307530"/>
                  <a:gd name="connsiteX44" fmla="*/ 76898 w 453897"/>
                  <a:gd name="connsiteY44" fmla="*/ 194627 h 307530"/>
                  <a:gd name="connsiteX45" fmla="*/ 20891 w 453897"/>
                  <a:gd name="connsiteY45" fmla="*/ 194627 h 307530"/>
                  <a:gd name="connsiteX46" fmla="*/ 20891 w 453897"/>
                  <a:gd name="connsiteY46" fmla="*/ 286639 h 307530"/>
                  <a:gd name="connsiteX47" fmla="*/ 20447 w 453897"/>
                  <a:gd name="connsiteY47" fmla="*/ 307530 h 307530"/>
                  <a:gd name="connsiteX48" fmla="*/ 0 w 453897"/>
                  <a:gd name="connsiteY48" fmla="*/ 287020 h 307530"/>
                  <a:gd name="connsiteX49" fmla="*/ 0 w 453897"/>
                  <a:gd name="connsiteY49" fmla="*/ 194119 h 307530"/>
                  <a:gd name="connsiteX50" fmla="*/ 20447 w 453897"/>
                  <a:gd name="connsiteY50" fmla="*/ 173672 h 307530"/>
                  <a:gd name="connsiteX51" fmla="*/ 77343 w 453897"/>
                  <a:gd name="connsiteY51" fmla="*/ 173672 h 307530"/>
                  <a:gd name="connsiteX52" fmla="*/ 97853 w 453897"/>
                  <a:gd name="connsiteY52" fmla="*/ 194119 h 307530"/>
                  <a:gd name="connsiteX53" fmla="*/ 97853 w 453897"/>
                  <a:gd name="connsiteY53" fmla="*/ 287020 h 307530"/>
                  <a:gd name="connsiteX54" fmla="*/ 77343 w 453897"/>
                  <a:gd name="connsiteY54" fmla="*/ 307530 h 307530"/>
                  <a:gd name="connsiteX55" fmla="*/ 20447 w 453897"/>
                  <a:gd name="connsiteY55" fmla="*/ 307530 h 307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53897" h="307530">
                    <a:moveTo>
                      <a:pt x="140652" y="283591"/>
                    </a:moveTo>
                    <a:lnTo>
                      <a:pt x="195326" y="283591"/>
                    </a:lnTo>
                    <a:lnTo>
                      <a:pt x="195326" y="99504"/>
                    </a:lnTo>
                    <a:lnTo>
                      <a:pt x="140652" y="99504"/>
                    </a:lnTo>
                    <a:lnTo>
                      <a:pt x="140652" y="283591"/>
                    </a:lnTo>
                    <a:close/>
                    <a:moveTo>
                      <a:pt x="139573" y="307530"/>
                    </a:moveTo>
                    <a:cubicBezTo>
                      <a:pt x="128270" y="307530"/>
                      <a:pt x="119063" y="298323"/>
                      <a:pt x="119063" y="287020"/>
                    </a:cubicBezTo>
                    <a:lnTo>
                      <a:pt x="119063" y="96012"/>
                    </a:lnTo>
                    <a:cubicBezTo>
                      <a:pt x="119063" y="84709"/>
                      <a:pt x="128270" y="75501"/>
                      <a:pt x="139573" y="75501"/>
                    </a:cubicBezTo>
                    <a:lnTo>
                      <a:pt x="196469" y="75501"/>
                    </a:lnTo>
                    <a:cubicBezTo>
                      <a:pt x="207772" y="75501"/>
                      <a:pt x="216979" y="84709"/>
                      <a:pt x="216979" y="96012"/>
                    </a:cubicBezTo>
                    <a:lnTo>
                      <a:pt x="216979" y="287020"/>
                    </a:lnTo>
                    <a:cubicBezTo>
                      <a:pt x="216979" y="298323"/>
                      <a:pt x="207772" y="307530"/>
                      <a:pt x="196469" y="307530"/>
                    </a:cubicBezTo>
                    <a:lnTo>
                      <a:pt x="139573" y="307530"/>
                    </a:lnTo>
                    <a:close/>
                    <a:moveTo>
                      <a:pt x="257873" y="286639"/>
                    </a:moveTo>
                    <a:lnTo>
                      <a:pt x="313880" y="286639"/>
                    </a:lnTo>
                    <a:lnTo>
                      <a:pt x="313880" y="136652"/>
                    </a:lnTo>
                    <a:lnTo>
                      <a:pt x="257873" y="136652"/>
                    </a:lnTo>
                    <a:lnTo>
                      <a:pt x="257873" y="286639"/>
                    </a:lnTo>
                    <a:close/>
                    <a:moveTo>
                      <a:pt x="257429" y="307530"/>
                    </a:moveTo>
                    <a:cubicBezTo>
                      <a:pt x="246126" y="307530"/>
                      <a:pt x="236982" y="298323"/>
                      <a:pt x="236982" y="287020"/>
                    </a:cubicBezTo>
                    <a:lnTo>
                      <a:pt x="236982" y="136271"/>
                    </a:lnTo>
                    <a:cubicBezTo>
                      <a:pt x="236982" y="124968"/>
                      <a:pt x="246126" y="115760"/>
                      <a:pt x="257429" y="115760"/>
                    </a:cubicBezTo>
                    <a:lnTo>
                      <a:pt x="314325" y="115760"/>
                    </a:lnTo>
                    <a:cubicBezTo>
                      <a:pt x="325628" y="115760"/>
                      <a:pt x="334835" y="124968"/>
                      <a:pt x="334835" y="136271"/>
                    </a:cubicBezTo>
                    <a:lnTo>
                      <a:pt x="334835" y="287020"/>
                    </a:lnTo>
                    <a:cubicBezTo>
                      <a:pt x="334835" y="298323"/>
                      <a:pt x="325628" y="307530"/>
                      <a:pt x="314325" y="307530"/>
                    </a:cubicBezTo>
                    <a:lnTo>
                      <a:pt x="257429" y="307530"/>
                    </a:lnTo>
                    <a:close/>
                    <a:moveTo>
                      <a:pt x="376999" y="286639"/>
                    </a:moveTo>
                    <a:lnTo>
                      <a:pt x="433007" y="286639"/>
                    </a:lnTo>
                    <a:cubicBezTo>
                      <a:pt x="433007" y="286639"/>
                      <a:pt x="433007" y="20891"/>
                      <a:pt x="433007" y="20891"/>
                    </a:cubicBezTo>
                    <a:lnTo>
                      <a:pt x="376999" y="20891"/>
                    </a:lnTo>
                    <a:lnTo>
                      <a:pt x="376999" y="286639"/>
                    </a:lnTo>
                    <a:close/>
                    <a:moveTo>
                      <a:pt x="376555" y="307530"/>
                    </a:moveTo>
                    <a:cubicBezTo>
                      <a:pt x="365252" y="307530"/>
                      <a:pt x="356045" y="298323"/>
                      <a:pt x="356045" y="287020"/>
                    </a:cubicBezTo>
                    <a:lnTo>
                      <a:pt x="356045" y="20510"/>
                    </a:lnTo>
                    <a:cubicBezTo>
                      <a:pt x="356045" y="9207"/>
                      <a:pt x="365252" y="0"/>
                      <a:pt x="376555" y="0"/>
                    </a:cubicBezTo>
                    <a:lnTo>
                      <a:pt x="433451" y="0"/>
                    </a:lnTo>
                    <a:cubicBezTo>
                      <a:pt x="444690" y="0"/>
                      <a:pt x="453898" y="9207"/>
                      <a:pt x="453898" y="20510"/>
                    </a:cubicBezTo>
                    <a:lnTo>
                      <a:pt x="453898" y="287020"/>
                    </a:lnTo>
                    <a:cubicBezTo>
                      <a:pt x="453898" y="298323"/>
                      <a:pt x="444754" y="307530"/>
                      <a:pt x="433451" y="307530"/>
                    </a:cubicBezTo>
                    <a:lnTo>
                      <a:pt x="376555" y="307530"/>
                    </a:lnTo>
                    <a:close/>
                    <a:moveTo>
                      <a:pt x="20891" y="286639"/>
                    </a:moveTo>
                    <a:lnTo>
                      <a:pt x="76898" y="286639"/>
                    </a:lnTo>
                    <a:lnTo>
                      <a:pt x="76898" y="194627"/>
                    </a:lnTo>
                    <a:lnTo>
                      <a:pt x="20891" y="194627"/>
                    </a:lnTo>
                    <a:lnTo>
                      <a:pt x="20891" y="286639"/>
                    </a:lnTo>
                    <a:close/>
                    <a:moveTo>
                      <a:pt x="20447" y="307530"/>
                    </a:moveTo>
                    <a:cubicBezTo>
                      <a:pt x="9207" y="307530"/>
                      <a:pt x="0" y="298323"/>
                      <a:pt x="0" y="287020"/>
                    </a:cubicBezTo>
                    <a:lnTo>
                      <a:pt x="0" y="194119"/>
                    </a:lnTo>
                    <a:cubicBezTo>
                      <a:pt x="0" y="182880"/>
                      <a:pt x="9144" y="173672"/>
                      <a:pt x="20447" y="173672"/>
                    </a:cubicBezTo>
                    <a:lnTo>
                      <a:pt x="77343" y="173672"/>
                    </a:lnTo>
                    <a:cubicBezTo>
                      <a:pt x="88646" y="173672"/>
                      <a:pt x="97853" y="182816"/>
                      <a:pt x="97853" y="194119"/>
                    </a:cubicBezTo>
                    <a:lnTo>
                      <a:pt x="97853" y="287020"/>
                    </a:lnTo>
                    <a:cubicBezTo>
                      <a:pt x="97853" y="298323"/>
                      <a:pt x="88646" y="307530"/>
                      <a:pt x="77343" y="307530"/>
                    </a:cubicBezTo>
                    <a:lnTo>
                      <a:pt x="20447" y="307530"/>
                    </a:lnTo>
                    <a:close/>
                  </a:path>
                </a:pathLst>
              </a:custGeom>
              <a:solidFill>
                <a:srgbClr val="003057"/>
              </a:solidFill>
              <a:ln w="6350" cap="flat">
                <a:noFill/>
                <a:prstDash val="solid"/>
                <a:miter/>
              </a:ln>
            </p:spPr>
            <p:txBody>
              <a:bodyPr rtlCol="0" anchor="ctr"/>
              <a:lstStyle/>
              <a:p>
                <a:endParaRPr lang="en-GB"/>
              </a:p>
            </p:txBody>
          </p:sp>
          <p:sp>
            <p:nvSpPr>
              <p:cNvPr id="169" name="Figura a mano libera: forma 168">
                <a:extLst>
                  <a:ext uri="{FF2B5EF4-FFF2-40B4-BE49-F238E27FC236}">
                    <a16:creationId xmlns:a16="http://schemas.microsoft.com/office/drawing/2014/main" id="{D90933DD-7B64-46C6-12AB-D6BF9806CE83}"/>
                  </a:ext>
                </a:extLst>
              </p:cNvPr>
              <p:cNvSpPr/>
              <p:nvPr/>
            </p:nvSpPr>
            <p:spPr>
              <a:xfrm>
                <a:off x="5250053" y="5416550"/>
                <a:ext cx="431800" cy="241300"/>
              </a:xfrm>
              <a:custGeom>
                <a:avLst/>
                <a:gdLst>
                  <a:gd name="connsiteX0" fmla="*/ 165100 w 431800"/>
                  <a:gd name="connsiteY0" fmla="*/ 95250 h 241300"/>
                  <a:gd name="connsiteX1" fmla="*/ 0 w 431800"/>
                  <a:gd name="connsiteY1" fmla="*/ 241300 h 241300"/>
                  <a:gd name="connsiteX2" fmla="*/ 431800 w 431800"/>
                  <a:gd name="connsiteY2" fmla="*/ 0 h 241300"/>
                  <a:gd name="connsiteX3" fmla="*/ 298450 w 431800"/>
                  <a:gd name="connsiteY3" fmla="*/ 196850 h 241300"/>
                  <a:gd name="connsiteX4" fmla="*/ 292100 w 431800"/>
                  <a:gd name="connsiteY4" fmla="*/ 196850 h 241300"/>
                  <a:gd name="connsiteX5" fmla="*/ 171450 w 431800"/>
                  <a:gd name="connsiteY5" fmla="*/ 95250 h 24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1800" h="241300">
                    <a:moveTo>
                      <a:pt x="165100" y="95250"/>
                    </a:moveTo>
                    <a:lnTo>
                      <a:pt x="0" y="241300"/>
                    </a:lnTo>
                    <a:moveTo>
                      <a:pt x="431800" y="0"/>
                    </a:moveTo>
                    <a:lnTo>
                      <a:pt x="298450" y="196850"/>
                    </a:lnTo>
                    <a:moveTo>
                      <a:pt x="292100" y="196850"/>
                    </a:moveTo>
                    <a:lnTo>
                      <a:pt x="171450" y="95250"/>
                    </a:lnTo>
                  </a:path>
                </a:pathLst>
              </a:custGeom>
              <a:noFill/>
              <a:ln w="12700" cap="flat">
                <a:solidFill>
                  <a:srgbClr val="003057"/>
                </a:solidFill>
                <a:prstDash val="solid"/>
                <a:miter/>
              </a:ln>
            </p:spPr>
            <p:txBody>
              <a:bodyPr rtlCol="0" anchor="ctr"/>
              <a:lstStyle/>
              <a:p>
                <a:endParaRPr lang="en-GB"/>
              </a:p>
            </p:txBody>
          </p:sp>
        </p:gr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144D8C-FB77-93BE-4480-8F277B212F06}"/>
            </a:ext>
          </a:extLst>
        </p:cNvPr>
        <p:cNvGrpSpPr/>
        <p:nvPr/>
      </p:nvGrpSpPr>
      <p:grpSpPr>
        <a:xfrm>
          <a:off x="0" y="0"/>
          <a:ext cx="0" cy="0"/>
          <a:chOff x="0" y="0"/>
          <a:chExt cx="0" cy="0"/>
        </a:xfrm>
      </p:grpSpPr>
      <p:sp>
        <p:nvSpPr>
          <p:cNvPr id="245" name="object 45">
            <a:extLst>
              <a:ext uri="{FF2B5EF4-FFF2-40B4-BE49-F238E27FC236}">
                <a16:creationId xmlns:a16="http://schemas.microsoft.com/office/drawing/2014/main" id="{288ECE56-0B87-295D-B2E8-8E4EADDA9A77}"/>
              </a:ext>
            </a:extLst>
          </p:cNvPr>
          <p:cNvSpPr/>
          <p:nvPr/>
        </p:nvSpPr>
        <p:spPr>
          <a:xfrm>
            <a:off x="2760106" y="5237809"/>
            <a:ext cx="792000" cy="864000"/>
          </a:xfrm>
          <a:custGeom>
            <a:avLst/>
            <a:gdLst/>
            <a:ahLst/>
            <a:cxnLst/>
            <a:rect l="l" t="t" r="r" b="b"/>
            <a:pathLst>
              <a:path w="1257935" h="1414145">
                <a:moveTo>
                  <a:pt x="630175" y="0"/>
                </a:moveTo>
                <a:lnTo>
                  <a:pt x="627211" y="0"/>
                </a:lnTo>
                <a:lnTo>
                  <a:pt x="627211" y="314"/>
                </a:lnTo>
                <a:lnTo>
                  <a:pt x="607378" y="2611"/>
                </a:lnTo>
                <a:lnTo>
                  <a:pt x="568226" y="12242"/>
                </a:lnTo>
                <a:lnTo>
                  <a:pt x="188387" y="225480"/>
                </a:lnTo>
                <a:lnTo>
                  <a:pt x="107122" y="276106"/>
                </a:lnTo>
                <a:lnTo>
                  <a:pt x="57108" y="317485"/>
                </a:lnTo>
                <a:lnTo>
                  <a:pt x="20916" y="371161"/>
                </a:lnTo>
                <a:lnTo>
                  <a:pt x="7182" y="409653"/>
                </a:lnTo>
                <a:lnTo>
                  <a:pt x="1733" y="454373"/>
                </a:lnTo>
                <a:lnTo>
                  <a:pt x="0" y="1000641"/>
                </a:lnTo>
                <a:lnTo>
                  <a:pt x="6441" y="1032577"/>
                </a:lnTo>
                <a:lnTo>
                  <a:pt x="62213" y="1098762"/>
                </a:lnTo>
                <a:lnTo>
                  <a:pt x="151393" y="1161064"/>
                </a:lnTo>
                <a:lnTo>
                  <a:pt x="151236" y="1161137"/>
                </a:lnTo>
                <a:lnTo>
                  <a:pt x="151467" y="1161137"/>
                </a:lnTo>
                <a:lnTo>
                  <a:pt x="356717" y="1284065"/>
                </a:lnTo>
                <a:lnTo>
                  <a:pt x="524303" y="1380491"/>
                </a:lnTo>
                <a:lnTo>
                  <a:pt x="550672" y="1397329"/>
                </a:lnTo>
                <a:lnTo>
                  <a:pt x="570294" y="1406387"/>
                </a:lnTo>
                <a:lnTo>
                  <a:pt x="592920" y="1410767"/>
                </a:lnTo>
                <a:lnTo>
                  <a:pt x="628300" y="1413569"/>
                </a:lnTo>
                <a:lnTo>
                  <a:pt x="628321" y="1395789"/>
                </a:lnTo>
                <a:lnTo>
                  <a:pt x="628342" y="1412815"/>
                </a:lnTo>
                <a:lnTo>
                  <a:pt x="670026" y="1406051"/>
                </a:lnTo>
                <a:lnTo>
                  <a:pt x="725164" y="1384971"/>
                </a:lnTo>
                <a:lnTo>
                  <a:pt x="900669" y="1284065"/>
                </a:lnTo>
                <a:lnTo>
                  <a:pt x="1105919" y="1161137"/>
                </a:lnTo>
                <a:lnTo>
                  <a:pt x="1106150" y="1161137"/>
                </a:lnTo>
                <a:lnTo>
                  <a:pt x="1106003" y="1161064"/>
                </a:lnTo>
                <a:lnTo>
                  <a:pt x="1173488" y="1116206"/>
                </a:lnTo>
                <a:lnTo>
                  <a:pt x="1179216" y="1112233"/>
                </a:lnTo>
                <a:lnTo>
                  <a:pt x="1231890" y="1048835"/>
                </a:lnTo>
                <a:lnTo>
                  <a:pt x="1250245" y="1001027"/>
                </a:lnTo>
                <a:lnTo>
                  <a:pt x="1257307" y="951007"/>
                </a:lnTo>
                <a:lnTo>
                  <a:pt x="1255663" y="454373"/>
                </a:lnTo>
                <a:lnTo>
                  <a:pt x="1250215" y="409653"/>
                </a:lnTo>
                <a:lnTo>
                  <a:pt x="1236481" y="371161"/>
                </a:lnTo>
                <a:lnTo>
                  <a:pt x="1200288" y="317485"/>
                </a:lnTo>
                <a:lnTo>
                  <a:pt x="1150274" y="276106"/>
                </a:lnTo>
                <a:lnTo>
                  <a:pt x="1068999" y="225480"/>
                </a:lnTo>
                <a:lnTo>
                  <a:pt x="722800" y="26742"/>
                </a:lnTo>
                <a:lnTo>
                  <a:pt x="669717" y="6595"/>
                </a:lnTo>
                <a:lnTo>
                  <a:pt x="630175" y="314"/>
                </a:lnTo>
                <a:lnTo>
                  <a:pt x="630175" y="0"/>
                </a:lnTo>
                <a:close/>
              </a:path>
            </a:pathLst>
          </a:custGeom>
          <a:solidFill>
            <a:schemeClr val="tx2"/>
          </a:solidFill>
        </p:spPr>
        <p:txBody>
          <a:bodyPr wrap="square" lIns="0" tIns="0" rIns="0" bIns="0" rtlCol="0"/>
          <a:lstStyle/>
          <a:p>
            <a:endParaRPr sz="1092"/>
          </a:p>
        </p:txBody>
      </p:sp>
      <p:sp>
        <p:nvSpPr>
          <p:cNvPr id="246" name="object 45">
            <a:extLst>
              <a:ext uri="{FF2B5EF4-FFF2-40B4-BE49-F238E27FC236}">
                <a16:creationId xmlns:a16="http://schemas.microsoft.com/office/drawing/2014/main" id="{381D4E3A-A22F-7461-587E-F649F59C8B83}"/>
              </a:ext>
            </a:extLst>
          </p:cNvPr>
          <p:cNvSpPr/>
          <p:nvPr/>
        </p:nvSpPr>
        <p:spPr>
          <a:xfrm>
            <a:off x="3957175" y="5237809"/>
            <a:ext cx="792000" cy="864000"/>
          </a:xfrm>
          <a:custGeom>
            <a:avLst/>
            <a:gdLst/>
            <a:ahLst/>
            <a:cxnLst/>
            <a:rect l="l" t="t" r="r" b="b"/>
            <a:pathLst>
              <a:path w="1257935" h="1414145">
                <a:moveTo>
                  <a:pt x="630175" y="0"/>
                </a:moveTo>
                <a:lnTo>
                  <a:pt x="627211" y="0"/>
                </a:lnTo>
                <a:lnTo>
                  <a:pt x="627211" y="314"/>
                </a:lnTo>
                <a:lnTo>
                  <a:pt x="607378" y="2611"/>
                </a:lnTo>
                <a:lnTo>
                  <a:pt x="568226" y="12242"/>
                </a:lnTo>
                <a:lnTo>
                  <a:pt x="188387" y="225480"/>
                </a:lnTo>
                <a:lnTo>
                  <a:pt x="107122" y="276106"/>
                </a:lnTo>
                <a:lnTo>
                  <a:pt x="57108" y="317485"/>
                </a:lnTo>
                <a:lnTo>
                  <a:pt x="20916" y="371161"/>
                </a:lnTo>
                <a:lnTo>
                  <a:pt x="7182" y="409653"/>
                </a:lnTo>
                <a:lnTo>
                  <a:pt x="1733" y="454373"/>
                </a:lnTo>
                <a:lnTo>
                  <a:pt x="0" y="1000641"/>
                </a:lnTo>
                <a:lnTo>
                  <a:pt x="6441" y="1032577"/>
                </a:lnTo>
                <a:lnTo>
                  <a:pt x="62213" y="1098762"/>
                </a:lnTo>
                <a:lnTo>
                  <a:pt x="151393" y="1161064"/>
                </a:lnTo>
                <a:lnTo>
                  <a:pt x="151236" y="1161137"/>
                </a:lnTo>
                <a:lnTo>
                  <a:pt x="151467" y="1161137"/>
                </a:lnTo>
                <a:lnTo>
                  <a:pt x="356717" y="1284065"/>
                </a:lnTo>
                <a:lnTo>
                  <a:pt x="524303" y="1380491"/>
                </a:lnTo>
                <a:lnTo>
                  <a:pt x="550672" y="1397329"/>
                </a:lnTo>
                <a:lnTo>
                  <a:pt x="570294" y="1406387"/>
                </a:lnTo>
                <a:lnTo>
                  <a:pt x="592920" y="1410767"/>
                </a:lnTo>
                <a:lnTo>
                  <a:pt x="628300" y="1413569"/>
                </a:lnTo>
                <a:lnTo>
                  <a:pt x="628321" y="1395789"/>
                </a:lnTo>
                <a:lnTo>
                  <a:pt x="628342" y="1412815"/>
                </a:lnTo>
                <a:lnTo>
                  <a:pt x="670026" y="1406051"/>
                </a:lnTo>
                <a:lnTo>
                  <a:pt x="725164" y="1384971"/>
                </a:lnTo>
                <a:lnTo>
                  <a:pt x="900669" y="1284065"/>
                </a:lnTo>
                <a:lnTo>
                  <a:pt x="1105919" y="1161137"/>
                </a:lnTo>
                <a:lnTo>
                  <a:pt x="1106150" y="1161137"/>
                </a:lnTo>
                <a:lnTo>
                  <a:pt x="1106003" y="1161064"/>
                </a:lnTo>
                <a:lnTo>
                  <a:pt x="1173488" y="1116206"/>
                </a:lnTo>
                <a:lnTo>
                  <a:pt x="1179216" y="1112233"/>
                </a:lnTo>
                <a:lnTo>
                  <a:pt x="1231890" y="1048835"/>
                </a:lnTo>
                <a:lnTo>
                  <a:pt x="1250245" y="1001027"/>
                </a:lnTo>
                <a:lnTo>
                  <a:pt x="1257307" y="951007"/>
                </a:lnTo>
                <a:lnTo>
                  <a:pt x="1255663" y="454373"/>
                </a:lnTo>
                <a:lnTo>
                  <a:pt x="1250215" y="409653"/>
                </a:lnTo>
                <a:lnTo>
                  <a:pt x="1236481" y="371161"/>
                </a:lnTo>
                <a:lnTo>
                  <a:pt x="1200288" y="317485"/>
                </a:lnTo>
                <a:lnTo>
                  <a:pt x="1150274" y="276106"/>
                </a:lnTo>
                <a:lnTo>
                  <a:pt x="1068999" y="225480"/>
                </a:lnTo>
                <a:lnTo>
                  <a:pt x="722800" y="26742"/>
                </a:lnTo>
                <a:lnTo>
                  <a:pt x="669717" y="6595"/>
                </a:lnTo>
                <a:lnTo>
                  <a:pt x="630175" y="314"/>
                </a:lnTo>
                <a:lnTo>
                  <a:pt x="630175" y="0"/>
                </a:lnTo>
                <a:close/>
              </a:path>
            </a:pathLst>
          </a:custGeom>
          <a:solidFill>
            <a:schemeClr val="tx2"/>
          </a:solidFill>
        </p:spPr>
        <p:txBody>
          <a:bodyPr wrap="square" lIns="0" tIns="0" rIns="0" bIns="0" rtlCol="0"/>
          <a:lstStyle/>
          <a:p>
            <a:endParaRPr sz="1092"/>
          </a:p>
        </p:txBody>
      </p:sp>
      <p:sp>
        <p:nvSpPr>
          <p:cNvPr id="239" name="object 57">
            <a:extLst>
              <a:ext uri="{FF2B5EF4-FFF2-40B4-BE49-F238E27FC236}">
                <a16:creationId xmlns:a16="http://schemas.microsoft.com/office/drawing/2014/main" id="{9D8BA2E8-E7D7-8C9A-9951-20FEB8836986}"/>
              </a:ext>
            </a:extLst>
          </p:cNvPr>
          <p:cNvSpPr/>
          <p:nvPr/>
        </p:nvSpPr>
        <p:spPr>
          <a:xfrm>
            <a:off x="8747856" y="5237806"/>
            <a:ext cx="792000" cy="864000"/>
          </a:xfrm>
          <a:custGeom>
            <a:avLst/>
            <a:gdLst/>
            <a:ahLst/>
            <a:cxnLst/>
            <a:rect l="l" t="t" r="r" b="b"/>
            <a:pathLst>
              <a:path w="1257300" h="1414145">
                <a:moveTo>
                  <a:pt x="630179" y="0"/>
                </a:moveTo>
                <a:lnTo>
                  <a:pt x="627205" y="0"/>
                </a:lnTo>
                <a:lnTo>
                  <a:pt x="627205" y="314"/>
                </a:lnTo>
                <a:lnTo>
                  <a:pt x="607372" y="2615"/>
                </a:lnTo>
                <a:lnTo>
                  <a:pt x="568220" y="12244"/>
                </a:lnTo>
                <a:lnTo>
                  <a:pt x="188392" y="225490"/>
                </a:lnTo>
                <a:lnTo>
                  <a:pt x="107116" y="276106"/>
                </a:lnTo>
                <a:lnTo>
                  <a:pt x="57111" y="317489"/>
                </a:lnTo>
                <a:lnTo>
                  <a:pt x="20920" y="371161"/>
                </a:lnTo>
                <a:lnTo>
                  <a:pt x="7181" y="409653"/>
                </a:lnTo>
                <a:lnTo>
                  <a:pt x="1727" y="454373"/>
                </a:lnTo>
                <a:lnTo>
                  <a:pt x="0" y="1000647"/>
                </a:lnTo>
                <a:lnTo>
                  <a:pt x="6443" y="1032585"/>
                </a:lnTo>
                <a:lnTo>
                  <a:pt x="62207" y="1098762"/>
                </a:lnTo>
                <a:lnTo>
                  <a:pt x="151387" y="1161074"/>
                </a:lnTo>
                <a:lnTo>
                  <a:pt x="151241" y="1161137"/>
                </a:lnTo>
                <a:lnTo>
                  <a:pt x="151471" y="1161137"/>
                </a:lnTo>
                <a:lnTo>
                  <a:pt x="356721" y="1284065"/>
                </a:lnTo>
                <a:lnTo>
                  <a:pt x="524298" y="1380481"/>
                </a:lnTo>
                <a:lnTo>
                  <a:pt x="550666" y="1397325"/>
                </a:lnTo>
                <a:lnTo>
                  <a:pt x="570288" y="1406386"/>
                </a:lnTo>
                <a:lnTo>
                  <a:pt x="592915" y="1410767"/>
                </a:lnTo>
                <a:lnTo>
                  <a:pt x="628294" y="1413569"/>
                </a:lnTo>
                <a:lnTo>
                  <a:pt x="628326" y="1395789"/>
                </a:lnTo>
                <a:lnTo>
                  <a:pt x="628336" y="1412815"/>
                </a:lnTo>
                <a:lnTo>
                  <a:pt x="670020" y="1406049"/>
                </a:lnTo>
                <a:lnTo>
                  <a:pt x="725158" y="1384962"/>
                </a:lnTo>
                <a:lnTo>
                  <a:pt x="900663" y="1284065"/>
                </a:lnTo>
                <a:lnTo>
                  <a:pt x="1105913" y="1161137"/>
                </a:lnTo>
                <a:lnTo>
                  <a:pt x="1106144" y="1161137"/>
                </a:lnTo>
                <a:lnTo>
                  <a:pt x="1105997" y="1161074"/>
                </a:lnTo>
                <a:lnTo>
                  <a:pt x="1173482" y="1116206"/>
                </a:lnTo>
                <a:lnTo>
                  <a:pt x="1179210" y="1112233"/>
                </a:lnTo>
                <a:lnTo>
                  <a:pt x="1231884" y="1048839"/>
                </a:lnTo>
                <a:lnTo>
                  <a:pt x="1250239" y="1001031"/>
                </a:lnTo>
                <a:lnTo>
                  <a:pt x="1257301" y="951007"/>
                </a:lnTo>
                <a:lnTo>
                  <a:pt x="1255657" y="454373"/>
                </a:lnTo>
                <a:lnTo>
                  <a:pt x="1250209" y="409653"/>
                </a:lnTo>
                <a:lnTo>
                  <a:pt x="1236475" y="371161"/>
                </a:lnTo>
                <a:lnTo>
                  <a:pt x="1200277" y="317489"/>
                </a:lnTo>
                <a:lnTo>
                  <a:pt x="1150258" y="276106"/>
                </a:lnTo>
                <a:lnTo>
                  <a:pt x="1068993" y="225490"/>
                </a:lnTo>
                <a:lnTo>
                  <a:pt x="722794" y="26753"/>
                </a:lnTo>
                <a:lnTo>
                  <a:pt x="669713" y="6599"/>
                </a:lnTo>
                <a:lnTo>
                  <a:pt x="630179" y="314"/>
                </a:lnTo>
                <a:lnTo>
                  <a:pt x="630179" y="0"/>
                </a:lnTo>
                <a:close/>
              </a:path>
            </a:pathLst>
          </a:custGeom>
          <a:solidFill>
            <a:schemeClr val="tx2"/>
          </a:solidFill>
        </p:spPr>
        <p:txBody>
          <a:bodyPr wrap="square" lIns="0" tIns="0" rIns="0" bIns="0" rtlCol="0"/>
          <a:lstStyle/>
          <a:p>
            <a:endParaRPr sz="1092" dirty="0"/>
          </a:p>
        </p:txBody>
      </p:sp>
      <p:sp>
        <p:nvSpPr>
          <p:cNvPr id="240" name="object 45">
            <a:extLst>
              <a:ext uri="{FF2B5EF4-FFF2-40B4-BE49-F238E27FC236}">
                <a16:creationId xmlns:a16="http://schemas.microsoft.com/office/drawing/2014/main" id="{C472F0E7-2777-8770-74CB-A839EDCBDFED}"/>
              </a:ext>
            </a:extLst>
          </p:cNvPr>
          <p:cNvSpPr/>
          <p:nvPr/>
        </p:nvSpPr>
        <p:spPr>
          <a:xfrm>
            <a:off x="1588646" y="5237809"/>
            <a:ext cx="792000" cy="864000"/>
          </a:xfrm>
          <a:custGeom>
            <a:avLst/>
            <a:gdLst/>
            <a:ahLst/>
            <a:cxnLst/>
            <a:rect l="l" t="t" r="r" b="b"/>
            <a:pathLst>
              <a:path w="1257935" h="1414145">
                <a:moveTo>
                  <a:pt x="630175" y="0"/>
                </a:moveTo>
                <a:lnTo>
                  <a:pt x="627211" y="0"/>
                </a:lnTo>
                <a:lnTo>
                  <a:pt x="627211" y="314"/>
                </a:lnTo>
                <a:lnTo>
                  <a:pt x="607378" y="2611"/>
                </a:lnTo>
                <a:lnTo>
                  <a:pt x="568226" y="12242"/>
                </a:lnTo>
                <a:lnTo>
                  <a:pt x="188387" y="225480"/>
                </a:lnTo>
                <a:lnTo>
                  <a:pt x="107122" y="276106"/>
                </a:lnTo>
                <a:lnTo>
                  <a:pt x="57108" y="317485"/>
                </a:lnTo>
                <a:lnTo>
                  <a:pt x="20916" y="371161"/>
                </a:lnTo>
                <a:lnTo>
                  <a:pt x="7182" y="409653"/>
                </a:lnTo>
                <a:lnTo>
                  <a:pt x="1733" y="454373"/>
                </a:lnTo>
                <a:lnTo>
                  <a:pt x="0" y="1000641"/>
                </a:lnTo>
                <a:lnTo>
                  <a:pt x="6441" y="1032577"/>
                </a:lnTo>
                <a:lnTo>
                  <a:pt x="62213" y="1098762"/>
                </a:lnTo>
                <a:lnTo>
                  <a:pt x="151393" y="1161064"/>
                </a:lnTo>
                <a:lnTo>
                  <a:pt x="151236" y="1161137"/>
                </a:lnTo>
                <a:lnTo>
                  <a:pt x="151467" y="1161137"/>
                </a:lnTo>
                <a:lnTo>
                  <a:pt x="356717" y="1284065"/>
                </a:lnTo>
                <a:lnTo>
                  <a:pt x="524303" y="1380491"/>
                </a:lnTo>
                <a:lnTo>
                  <a:pt x="550672" y="1397329"/>
                </a:lnTo>
                <a:lnTo>
                  <a:pt x="570294" y="1406387"/>
                </a:lnTo>
                <a:lnTo>
                  <a:pt x="592920" y="1410767"/>
                </a:lnTo>
                <a:lnTo>
                  <a:pt x="628300" y="1413569"/>
                </a:lnTo>
                <a:lnTo>
                  <a:pt x="628321" y="1395789"/>
                </a:lnTo>
                <a:lnTo>
                  <a:pt x="628342" y="1412815"/>
                </a:lnTo>
                <a:lnTo>
                  <a:pt x="670026" y="1406051"/>
                </a:lnTo>
                <a:lnTo>
                  <a:pt x="725164" y="1384971"/>
                </a:lnTo>
                <a:lnTo>
                  <a:pt x="900669" y="1284065"/>
                </a:lnTo>
                <a:lnTo>
                  <a:pt x="1105919" y="1161137"/>
                </a:lnTo>
                <a:lnTo>
                  <a:pt x="1106150" y="1161137"/>
                </a:lnTo>
                <a:lnTo>
                  <a:pt x="1106003" y="1161064"/>
                </a:lnTo>
                <a:lnTo>
                  <a:pt x="1173488" y="1116206"/>
                </a:lnTo>
                <a:lnTo>
                  <a:pt x="1179216" y="1112233"/>
                </a:lnTo>
                <a:lnTo>
                  <a:pt x="1231890" y="1048835"/>
                </a:lnTo>
                <a:lnTo>
                  <a:pt x="1250245" y="1001027"/>
                </a:lnTo>
                <a:lnTo>
                  <a:pt x="1257307" y="951007"/>
                </a:lnTo>
                <a:lnTo>
                  <a:pt x="1255663" y="454373"/>
                </a:lnTo>
                <a:lnTo>
                  <a:pt x="1250215" y="409653"/>
                </a:lnTo>
                <a:lnTo>
                  <a:pt x="1236481" y="371161"/>
                </a:lnTo>
                <a:lnTo>
                  <a:pt x="1200288" y="317485"/>
                </a:lnTo>
                <a:lnTo>
                  <a:pt x="1150274" y="276106"/>
                </a:lnTo>
                <a:lnTo>
                  <a:pt x="1068999" y="225480"/>
                </a:lnTo>
                <a:lnTo>
                  <a:pt x="722800" y="26742"/>
                </a:lnTo>
                <a:lnTo>
                  <a:pt x="669717" y="6595"/>
                </a:lnTo>
                <a:lnTo>
                  <a:pt x="630175" y="314"/>
                </a:lnTo>
                <a:lnTo>
                  <a:pt x="630175" y="0"/>
                </a:lnTo>
                <a:close/>
              </a:path>
            </a:pathLst>
          </a:custGeom>
          <a:solidFill>
            <a:schemeClr val="tx2"/>
          </a:solidFill>
        </p:spPr>
        <p:txBody>
          <a:bodyPr wrap="square" lIns="0" tIns="0" rIns="0" bIns="0" rtlCol="0"/>
          <a:lstStyle/>
          <a:p>
            <a:endParaRPr sz="1092"/>
          </a:p>
        </p:txBody>
      </p:sp>
      <p:sp>
        <p:nvSpPr>
          <p:cNvPr id="241" name="object 57">
            <a:extLst>
              <a:ext uri="{FF2B5EF4-FFF2-40B4-BE49-F238E27FC236}">
                <a16:creationId xmlns:a16="http://schemas.microsoft.com/office/drawing/2014/main" id="{300BBD4C-C9D2-0079-6D1C-356B8D46164D}"/>
              </a:ext>
            </a:extLst>
          </p:cNvPr>
          <p:cNvSpPr/>
          <p:nvPr/>
        </p:nvSpPr>
        <p:spPr>
          <a:xfrm>
            <a:off x="9980278" y="5237806"/>
            <a:ext cx="792000" cy="864000"/>
          </a:xfrm>
          <a:custGeom>
            <a:avLst/>
            <a:gdLst/>
            <a:ahLst/>
            <a:cxnLst/>
            <a:rect l="l" t="t" r="r" b="b"/>
            <a:pathLst>
              <a:path w="1257300" h="1414145">
                <a:moveTo>
                  <a:pt x="630179" y="0"/>
                </a:moveTo>
                <a:lnTo>
                  <a:pt x="627205" y="0"/>
                </a:lnTo>
                <a:lnTo>
                  <a:pt x="627205" y="314"/>
                </a:lnTo>
                <a:lnTo>
                  <a:pt x="607372" y="2615"/>
                </a:lnTo>
                <a:lnTo>
                  <a:pt x="568220" y="12244"/>
                </a:lnTo>
                <a:lnTo>
                  <a:pt x="188392" y="225490"/>
                </a:lnTo>
                <a:lnTo>
                  <a:pt x="107116" y="276106"/>
                </a:lnTo>
                <a:lnTo>
                  <a:pt x="57111" y="317489"/>
                </a:lnTo>
                <a:lnTo>
                  <a:pt x="20920" y="371161"/>
                </a:lnTo>
                <a:lnTo>
                  <a:pt x="7181" y="409653"/>
                </a:lnTo>
                <a:lnTo>
                  <a:pt x="1727" y="454373"/>
                </a:lnTo>
                <a:lnTo>
                  <a:pt x="0" y="1000647"/>
                </a:lnTo>
                <a:lnTo>
                  <a:pt x="6443" y="1032585"/>
                </a:lnTo>
                <a:lnTo>
                  <a:pt x="62207" y="1098762"/>
                </a:lnTo>
                <a:lnTo>
                  <a:pt x="151387" y="1161074"/>
                </a:lnTo>
                <a:lnTo>
                  <a:pt x="151241" y="1161137"/>
                </a:lnTo>
                <a:lnTo>
                  <a:pt x="151471" y="1161137"/>
                </a:lnTo>
                <a:lnTo>
                  <a:pt x="356721" y="1284065"/>
                </a:lnTo>
                <a:lnTo>
                  <a:pt x="524298" y="1380481"/>
                </a:lnTo>
                <a:lnTo>
                  <a:pt x="550666" y="1397325"/>
                </a:lnTo>
                <a:lnTo>
                  <a:pt x="570288" y="1406386"/>
                </a:lnTo>
                <a:lnTo>
                  <a:pt x="592915" y="1410767"/>
                </a:lnTo>
                <a:lnTo>
                  <a:pt x="628294" y="1413569"/>
                </a:lnTo>
                <a:lnTo>
                  <a:pt x="628326" y="1395789"/>
                </a:lnTo>
                <a:lnTo>
                  <a:pt x="628336" y="1412815"/>
                </a:lnTo>
                <a:lnTo>
                  <a:pt x="670020" y="1406049"/>
                </a:lnTo>
                <a:lnTo>
                  <a:pt x="725158" y="1384962"/>
                </a:lnTo>
                <a:lnTo>
                  <a:pt x="900663" y="1284065"/>
                </a:lnTo>
                <a:lnTo>
                  <a:pt x="1105913" y="1161137"/>
                </a:lnTo>
                <a:lnTo>
                  <a:pt x="1106144" y="1161137"/>
                </a:lnTo>
                <a:lnTo>
                  <a:pt x="1105997" y="1161074"/>
                </a:lnTo>
                <a:lnTo>
                  <a:pt x="1173482" y="1116206"/>
                </a:lnTo>
                <a:lnTo>
                  <a:pt x="1179210" y="1112233"/>
                </a:lnTo>
                <a:lnTo>
                  <a:pt x="1231884" y="1048839"/>
                </a:lnTo>
                <a:lnTo>
                  <a:pt x="1250239" y="1001031"/>
                </a:lnTo>
                <a:lnTo>
                  <a:pt x="1257301" y="951007"/>
                </a:lnTo>
                <a:lnTo>
                  <a:pt x="1255657" y="454373"/>
                </a:lnTo>
                <a:lnTo>
                  <a:pt x="1250209" y="409653"/>
                </a:lnTo>
                <a:lnTo>
                  <a:pt x="1236475" y="371161"/>
                </a:lnTo>
                <a:lnTo>
                  <a:pt x="1200277" y="317489"/>
                </a:lnTo>
                <a:lnTo>
                  <a:pt x="1150258" y="276106"/>
                </a:lnTo>
                <a:lnTo>
                  <a:pt x="1068993" y="225490"/>
                </a:lnTo>
                <a:lnTo>
                  <a:pt x="722794" y="26753"/>
                </a:lnTo>
                <a:lnTo>
                  <a:pt x="669713" y="6599"/>
                </a:lnTo>
                <a:lnTo>
                  <a:pt x="630179" y="314"/>
                </a:lnTo>
                <a:lnTo>
                  <a:pt x="630179" y="0"/>
                </a:lnTo>
                <a:close/>
              </a:path>
            </a:pathLst>
          </a:custGeom>
          <a:solidFill>
            <a:schemeClr val="tx2"/>
          </a:solidFill>
        </p:spPr>
        <p:txBody>
          <a:bodyPr wrap="square" lIns="0" tIns="0" rIns="0" bIns="0" rtlCol="0"/>
          <a:lstStyle/>
          <a:p>
            <a:endParaRPr sz="1092" dirty="0"/>
          </a:p>
        </p:txBody>
      </p:sp>
      <p:sp>
        <p:nvSpPr>
          <p:cNvPr id="242" name="object 30">
            <a:extLst>
              <a:ext uri="{FF2B5EF4-FFF2-40B4-BE49-F238E27FC236}">
                <a16:creationId xmlns:a16="http://schemas.microsoft.com/office/drawing/2014/main" id="{16D2484D-1860-2275-138C-D5694843F431}"/>
              </a:ext>
            </a:extLst>
          </p:cNvPr>
          <p:cNvSpPr/>
          <p:nvPr/>
        </p:nvSpPr>
        <p:spPr>
          <a:xfrm>
            <a:off x="6330338" y="5242437"/>
            <a:ext cx="792000" cy="864000"/>
          </a:xfrm>
          <a:custGeom>
            <a:avLst/>
            <a:gdLst/>
            <a:ahLst/>
            <a:cxnLst/>
            <a:rect l="l" t="t" r="r" b="b"/>
            <a:pathLst>
              <a:path w="1196975" h="1345565">
                <a:moveTo>
                  <a:pt x="599698" y="0"/>
                </a:moveTo>
                <a:lnTo>
                  <a:pt x="596871" y="0"/>
                </a:lnTo>
                <a:lnTo>
                  <a:pt x="596871" y="293"/>
                </a:lnTo>
                <a:lnTo>
                  <a:pt x="577995" y="2478"/>
                </a:lnTo>
                <a:lnTo>
                  <a:pt x="540738" y="11642"/>
                </a:lnTo>
                <a:lnTo>
                  <a:pt x="179271" y="214569"/>
                </a:lnTo>
                <a:lnTo>
                  <a:pt x="101944" y="262745"/>
                </a:lnTo>
                <a:lnTo>
                  <a:pt x="54347" y="302122"/>
                </a:lnTo>
                <a:lnTo>
                  <a:pt x="19904" y="353193"/>
                </a:lnTo>
                <a:lnTo>
                  <a:pt x="6831" y="389832"/>
                </a:lnTo>
                <a:lnTo>
                  <a:pt x="1643" y="432384"/>
                </a:lnTo>
                <a:lnTo>
                  <a:pt x="0" y="952235"/>
                </a:lnTo>
                <a:lnTo>
                  <a:pt x="6130" y="982628"/>
                </a:lnTo>
                <a:lnTo>
                  <a:pt x="59202" y="1045612"/>
                </a:lnTo>
                <a:lnTo>
                  <a:pt x="144068" y="1104898"/>
                </a:lnTo>
                <a:lnTo>
                  <a:pt x="143921" y="1104971"/>
                </a:lnTo>
                <a:lnTo>
                  <a:pt x="144141" y="1104971"/>
                </a:lnTo>
                <a:lnTo>
                  <a:pt x="339465" y="1221941"/>
                </a:lnTo>
                <a:lnTo>
                  <a:pt x="498937" y="1313698"/>
                </a:lnTo>
                <a:lnTo>
                  <a:pt x="524031" y="1329727"/>
                </a:lnTo>
                <a:lnTo>
                  <a:pt x="542705" y="1338351"/>
                </a:lnTo>
                <a:lnTo>
                  <a:pt x="564238" y="1342523"/>
                </a:lnTo>
                <a:lnTo>
                  <a:pt x="597908" y="1345194"/>
                </a:lnTo>
                <a:lnTo>
                  <a:pt x="597929" y="1328263"/>
                </a:lnTo>
                <a:lnTo>
                  <a:pt x="597939" y="1344472"/>
                </a:lnTo>
                <a:lnTo>
                  <a:pt x="637613" y="1338033"/>
                </a:lnTo>
                <a:lnTo>
                  <a:pt x="690088" y="1317963"/>
                </a:lnTo>
                <a:lnTo>
                  <a:pt x="857104" y="1221941"/>
                </a:lnTo>
                <a:lnTo>
                  <a:pt x="1052428" y="1104971"/>
                </a:lnTo>
                <a:lnTo>
                  <a:pt x="1052637" y="1104971"/>
                </a:lnTo>
                <a:lnTo>
                  <a:pt x="1052501" y="1104898"/>
                </a:lnTo>
                <a:lnTo>
                  <a:pt x="1116719" y="1062208"/>
                </a:lnTo>
                <a:lnTo>
                  <a:pt x="1122169" y="1058424"/>
                </a:lnTo>
                <a:lnTo>
                  <a:pt x="1172301" y="998099"/>
                </a:lnTo>
                <a:lnTo>
                  <a:pt x="1189768" y="952601"/>
                </a:lnTo>
                <a:lnTo>
                  <a:pt x="1196486" y="904998"/>
                </a:lnTo>
                <a:lnTo>
                  <a:pt x="1194926" y="432384"/>
                </a:lnTo>
                <a:lnTo>
                  <a:pt x="1189738" y="389832"/>
                </a:lnTo>
                <a:lnTo>
                  <a:pt x="1176665" y="353193"/>
                </a:lnTo>
                <a:lnTo>
                  <a:pt x="1142222" y="302122"/>
                </a:lnTo>
                <a:lnTo>
                  <a:pt x="1094626" y="262745"/>
                </a:lnTo>
                <a:lnTo>
                  <a:pt x="1017288" y="214569"/>
                </a:lnTo>
                <a:lnTo>
                  <a:pt x="687842" y="25444"/>
                </a:lnTo>
                <a:lnTo>
                  <a:pt x="637319" y="6269"/>
                </a:lnTo>
                <a:lnTo>
                  <a:pt x="599698" y="293"/>
                </a:lnTo>
                <a:lnTo>
                  <a:pt x="599698" y="0"/>
                </a:lnTo>
                <a:close/>
              </a:path>
            </a:pathLst>
          </a:custGeom>
          <a:solidFill>
            <a:schemeClr val="tx2"/>
          </a:solidFill>
        </p:spPr>
        <p:txBody>
          <a:bodyPr wrap="square" lIns="0" tIns="0" rIns="0" bIns="0" rtlCol="0"/>
          <a:lstStyle/>
          <a:p>
            <a:endParaRPr sz="1092" dirty="0"/>
          </a:p>
        </p:txBody>
      </p:sp>
      <p:sp>
        <p:nvSpPr>
          <p:cNvPr id="243" name="object 30">
            <a:extLst>
              <a:ext uri="{FF2B5EF4-FFF2-40B4-BE49-F238E27FC236}">
                <a16:creationId xmlns:a16="http://schemas.microsoft.com/office/drawing/2014/main" id="{0FD1EC8E-8FAF-2C28-0789-D847F913FFE0}"/>
              </a:ext>
            </a:extLst>
          </p:cNvPr>
          <p:cNvSpPr/>
          <p:nvPr/>
        </p:nvSpPr>
        <p:spPr>
          <a:xfrm>
            <a:off x="5177624" y="5242437"/>
            <a:ext cx="792000" cy="864000"/>
          </a:xfrm>
          <a:custGeom>
            <a:avLst/>
            <a:gdLst/>
            <a:ahLst/>
            <a:cxnLst/>
            <a:rect l="l" t="t" r="r" b="b"/>
            <a:pathLst>
              <a:path w="1196975" h="1345565">
                <a:moveTo>
                  <a:pt x="599698" y="0"/>
                </a:moveTo>
                <a:lnTo>
                  <a:pt x="596871" y="0"/>
                </a:lnTo>
                <a:lnTo>
                  <a:pt x="596871" y="293"/>
                </a:lnTo>
                <a:lnTo>
                  <a:pt x="577995" y="2478"/>
                </a:lnTo>
                <a:lnTo>
                  <a:pt x="540738" y="11642"/>
                </a:lnTo>
                <a:lnTo>
                  <a:pt x="179271" y="214569"/>
                </a:lnTo>
                <a:lnTo>
                  <a:pt x="101944" y="262745"/>
                </a:lnTo>
                <a:lnTo>
                  <a:pt x="54347" y="302122"/>
                </a:lnTo>
                <a:lnTo>
                  <a:pt x="19904" y="353193"/>
                </a:lnTo>
                <a:lnTo>
                  <a:pt x="6831" y="389832"/>
                </a:lnTo>
                <a:lnTo>
                  <a:pt x="1643" y="432384"/>
                </a:lnTo>
                <a:lnTo>
                  <a:pt x="0" y="952235"/>
                </a:lnTo>
                <a:lnTo>
                  <a:pt x="6130" y="982628"/>
                </a:lnTo>
                <a:lnTo>
                  <a:pt x="59202" y="1045612"/>
                </a:lnTo>
                <a:lnTo>
                  <a:pt x="144068" y="1104898"/>
                </a:lnTo>
                <a:lnTo>
                  <a:pt x="143921" y="1104971"/>
                </a:lnTo>
                <a:lnTo>
                  <a:pt x="144141" y="1104971"/>
                </a:lnTo>
                <a:lnTo>
                  <a:pt x="339465" y="1221941"/>
                </a:lnTo>
                <a:lnTo>
                  <a:pt x="498937" y="1313698"/>
                </a:lnTo>
                <a:lnTo>
                  <a:pt x="524031" y="1329727"/>
                </a:lnTo>
                <a:lnTo>
                  <a:pt x="542705" y="1338351"/>
                </a:lnTo>
                <a:lnTo>
                  <a:pt x="564238" y="1342523"/>
                </a:lnTo>
                <a:lnTo>
                  <a:pt x="597908" y="1345194"/>
                </a:lnTo>
                <a:lnTo>
                  <a:pt x="597929" y="1328263"/>
                </a:lnTo>
                <a:lnTo>
                  <a:pt x="597939" y="1344472"/>
                </a:lnTo>
                <a:lnTo>
                  <a:pt x="637613" y="1338033"/>
                </a:lnTo>
                <a:lnTo>
                  <a:pt x="690088" y="1317963"/>
                </a:lnTo>
                <a:lnTo>
                  <a:pt x="857104" y="1221941"/>
                </a:lnTo>
                <a:lnTo>
                  <a:pt x="1052428" y="1104971"/>
                </a:lnTo>
                <a:lnTo>
                  <a:pt x="1052637" y="1104971"/>
                </a:lnTo>
                <a:lnTo>
                  <a:pt x="1052501" y="1104898"/>
                </a:lnTo>
                <a:lnTo>
                  <a:pt x="1116719" y="1062208"/>
                </a:lnTo>
                <a:lnTo>
                  <a:pt x="1122169" y="1058424"/>
                </a:lnTo>
                <a:lnTo>
                  <a:pt x="1172301" y="998099"/>
                </a:lnTo>
                <a:lnTo>
                  <a:pt x="1189768" y="952601"/>
                </a:lnTo>
                <a:lnTo>
                  <a:pt x="1196486" y="904998"/>
                </a:lnTo>
                <a:lnTo>
                  <a:pt x="1194926" y="432384"/>
                </a:lnTo>
                <a:lnTo>
                  <a:pt x="1189738" y="389832"/>
                </a:lnTo>
                <a:lnTo>
                  <a:pt x="1176665" y="353193"/>
                </a:lnTo>
                <a:lnTo>
                  <a:pt x="1142222" y="302122"/>
                </a:lnTo>
                <a:lnTo>
                  <a:pt x="1094626" y="262745"/>
                </a:lnTo>
                <a:lnTo>
                  <a:pt x="1017288" y="214569"/>
                </a:lnTo>
                <a:lnTo>
                  <a:pt x="687842" y="25444"/>
                </a:lnTo>
                <a:lnTo>
                  <a:pt x="637319" y="6269"/>
                </a:lnTo>
                <a:lnTo>
                  <a:pt x="599698" y="293"/>
                </a:lnTo>
                <a:lnTo>
                  <a:pt x="599698" y="0"/>
                </a:lnTo>
                <a:close/>
              </a:path>
            </a:pathLst>
          </a:custGeom>
          <a:solidFill>
            <a:schemeClr val="tx2"/>
          </a:solidFill>
        </p:spPr>
        <p:txBody>
          <a:bodyPr wrap="square" lIns="0" tIns="0" rIns="0" bIns="0" rtlCol="0"/>
          <a:lstStyle/>
          <a:p>
            <a:endParaRPr sz="1092" dirty="0"/>
          </a:p>
        </p:txBody>
      </p:sp>
      <p:sp>
        <p:nvSpPr>
          <p:cNvPr id="244" name="object 57">
            <a:extLst>
              <a:ext uri="{FF2B5EF4-FFF2-40B4-BE49-F238E27FC236}">
                <a16:creationId xmlns:a16="http://schemas.microsoft.com/office/drawing/2014/main" id="{D80E39DD-A3AD-4517-32C7-401E51BB382A}"/>
              </a:ext>
            </a:extLst>
          </p:cNvPr>
          <p:cNvSpPr/>
          <p:nvPr/>
        </p:nvSpPr>
        <p:spPr>
          <a:xfrm>
            <a:off x="7555686" y="5237806"/>
            <a:ext cx="792000" cy="864000"/>
          </a:xfrm>
          <a:custGeom>
            <a:avLst/>
            <a:gdLst/>
            <a:ahLst/>
            <a:cxnLst/>
            <a:rect l="l" t="t" r="r" b="b"/>
            <a:pathLst>
              <a:path w="1257300" h="1414145">
                <a:moveTo>
                  <a:pt x="630179" y="0"/>
                </a:moveTo>
                <a:lnTo>
                  <a:pt x="627205" y="0"/>
                </a:lnTo>
                <a:lnTo>
                  <a:pt x="627205" y="314"/>
                </a:lnTo>
                <a:lnTo>
                  <a:pt x="607372" y="2615"/>
                </a:lnTo>
                <a:lnTo>
                  <a:pt x="568220" y="12244"/>
                </a:lnTo>
                <a:lnTo>
                  <a:pt x="188392" y="225490"/>
                </a:lnTo>
                <a:lnTo>
                  <a:pt x="107116" y="276106"/>
                </a:lnTo>
                <a:lnTo>
                  <a:pt x="57111" y="317489"/>
                </a:lnTo>
                <a:lnTo>
                  <a:pt x="20920" y="371161"/>
                </a:lnTo>
                <a:lnTo>
                  <a:pt x="7181" y="409653"/>
                </a:lnTo>
                <a:lnTo>
                  <a:pt x="1727" y="454373"/>
                </a:lnTo>
                <a:lnTo>
                  <a:pt x="0" y="1000647"/>
                </a:lnTo>
                <a:lnTo>
                  <a:pt x="6443" y="1032585"/>
                </a:lnTo>
                <a:lnTo>
                  <a:pt x="62207" y="1098762"/>
                </a:lnTo>
                <a:lnTo>
                  <a:pt x="151387" y="1161074"/>
                </a:lnTo>
                <a:lnTo>
                  <a:pt x="151241" y="1161137"/>
                </a:lnTo>
                <a:lnTo>
                  <a:pt x="151471" y="1161137"/>
                </a:lnTo>
                <a:lnTo>
                  <a:pt x="356721" y="1284065"/>
                </a:lnTo>
                <a:lnTo>
                  <a:pt x="524298" y="1380481"/>
                </a:lnTo>
                <a:lnTo>
                  <a:pt x="550666" y="1397325"/>
                </a:lnTo>
                <a:lnTo>
                  <a:pt x="570288" y="1406386"/>
                </a:lnTo>
                <a:lnTo>
                  <a:pt x="592915" y="1410767"/>
                </a:lnTo>
                <a:lnTo>
                  <a:pt x="628294" y="1413569"/>
                </a:lnTo>
                <a:lnTo>
                  <a:pt x="628326" y="1395789"/>
                </a:lnTo>
                <a:lnTo>
                  <a:pt x="628336" y="1412815"/>
                </a:lnTo>
                <a:lnTo>
                  <a:pt x="670020" y="1406049"/>
                </a:lnTo>
                <a:lnTo>
                  <a:pt x="725158" y="1384962"/>
                </a:lnTo>
                <a:lnTo>
                  <a:pt x="900663" y="1284065"/>
                </a:lnTo>
                <a:lnTo>
                  <a:pt x="1105913" y="1161137"/>
                </a:lnTo>
                <a:lnTo>
                  <a:pt x="1106144" y="1161137"/>
                </a:lnTo>
                <a:lnTo>
                  <a:pt x="1105997" y="1161074"/>
                </a:lnTo>
                <a:lnTo>
                  <a:pt x="1173482" y="1116206"/>
                </a:lnTo>
                <a:lnTo>
                  <a:pt x="1179210" y="1112233"/>
                </a:lnTo>
                <a:lnTo>
                  <a:pt x="1231884" y="1048839"/>
                </a:lnTo>
                <a:lnTo>
                  <a:pt x="1250239" y="1001031"/>
                </a:lnTo>
                <a:lnTo>
                  <a:pt x="1257301" y="951007"/>
                </a:lnTo>
                <a:lnTo>
                  <a:pt x="1255657" y="454373"/>
                </a:lnTo>
                <a:lnTo>
                  <a:pt x="1250209" y="409653"/>
                </a:lnTo>
                <a:lnTo>
                  <a:pt x="1236475" y="371161"/>
                </a:lnTo>
                <a:lnTo>
                  <a:pt x="1200277" y="317489"/>
                </a:lnTo>
                <a:lnTo>
                  <a:pt x="1150258" y="276106"/>
                </a:lnTo>
                <a:lnTo>
                  <a:pt x="1068993" y="225490"/>
                </a:lnTo>
                <a:lnTo>
                  <a:pt x="722794" y="26753"/>
                </a:lnTo>
                <a:lnTo>
                  <a:pt x="669713" y="6599"/>
                </a:lnTo>
                <a:lnTo>
                  <a:pt x="630179" y="314"/>
                </a:lnTo>
                <a:lnTo>
                  <a:pt x="630179" y="0"/>
                </a:lnTo>
                <a:close/>
              </a:path>
            </a:pathLst>
          </a:custGeom>
          <a:solidFill>
            <a:schemeClr val="tx2"/>
          </a:solidFill>
        </p:spPr>
        <p:txBody>
          <a:bodyPr wrap="square" lIns="0" tIns="0" rIns="0" bIns="0" rtlCol="0"/>
          <a:lstStyle/>
          <a:p>
            <a:endParaRPr sz="1092" dirty="0"/>
          </a:p>
        </p:txBody>
      </p:sp>
      <p:sp>
        <p:nvSpPr>
          <p:cNvPr id="237" name="object 13">
            <a:extLst>
              <a:ext uri="{FF2B5EF4-FFF2-40B4-BE49-F238E27FC236}">
                <a16:creationId xmlns:a16="http://schemas.microsoft.com/office/drawing/2014/main" id="{EBE0624F-D0F6-5F0C-6395-A95B43D21747}"/>
              </a:ext>
            </a:extLst>
          </p:cNvPr>
          <p:cNvSpPr/>
          <p:nvPr/>
        </p:nvSpPr>
        <p:spPr>
          <a:xfrm>
            <a:off x="9365726" y="4186169"/>
            <a:ext cx="792000" cy="864000"/>
          </a:xfrm>
          <a:custGeom>
            <a:avLst/>
            <a:gdLst/>
            <a:ahLst/>
            <a:cxnLst/>
            <a:rect l="l" t="t" r="r" b="b"/>
            <a:pathLst>
              <a:path w="1257934" h="1414145">
                <a:moveTo>
                  <a:pt x="630175" y="0"/>
                </a:moveTo>
                <a:lnTo>
                  <a:pt x="627222" y="0"/>
                </a:lnTo>
                <a:lnTo>
                  <a:pt x="627222" y="314"/>
                </a:lnTo>
                <a:lnTo>
                  <a:pt x="607383" y="2615"/>
                </a:lnTo>
                <a:lnTo>
                  <a:pt x="568230" y="12244"/>
                </a:lnTo>
                <a:lnTo>
                  <a:pt x="188397" y="225490"/>
                </a:lnTo>
                <a:lnTo>
                  <a:pt x="107122" y="276106"/>
                </a:lnTo>
                <a:lnTo>
                  <a:pt x="57112" y="317485"/>
                </a:lnTo>
                <a:lnTo>
                  <a:pt x="20916" y="371161"/>
                </a:lnTo>
                <a:lnTo>
                  <a:pt x="7186" y="409653"/>
                </a:lnTo>
                <a:lnTo>
                  <a:pt x="1733" y="454373"/>
                </a:lnTo>
                <a:lnTo>
                  <a:pt x="0" y="1000647"/>
                </a:lnTo>
                <a:lnTo>
                  <a:pt x="6441" y="1032585"/>
                </a:lnTo>
                <a:lnTo>
                  <a:pt x="62213" y="1098762"/>
                </a:lnTo>
                <a:lnTo>
                  <a:pt x="151393" y="1161074"/>
                </a:lnTo>
                <a:lnTo>
                  <a:pt x="151247" y="1161147"/>
                </a:lnTo>
                <a:lnTo>
                  <a:pt x="151467" y="1161147"/>
                </a:lnTo>
                <a:lnTo>
                  <a:pt x="356727" y="1284065"/>
                </a:lnTo>
                <a:lnTo>
                  <a:pt x="524303" y="1380491"/>
                </a:lnTo>
                <a:lnTo>
                  <a:pt x="550672" y="1397335"/>
                </a:lnTo>
                <a:lnTo>
                  <a:pt x="570294" y="1406395"/>
                </a:lnTo>
                <a:lnTo>
                  <a:pt x="592920" y="1410773"/>
                </a:lnTo>
                <a:lnTo>
                  <a:pt x="628300" y="1413569"/>
                </a:lnTo>
                <a:lnTo>
                  <a:pt x="628332" y="1395789"/>
                </a:lnTo>
                <a:lnTo>
                  <a:pt x="628342" y="1412815"/>
                </a:lnTo>
                <a:lnTo>
                  <a:pt x="670032" y="1406051"/>
                </a:lnTo>
                <a:lnTo>
                  <a:pt x="725175" y="1384971"/>
                </a:lnTo>
                <a:lnTo>
                  <a:pt x="900679" y="1284065"/>
                </a:lnTo>
                <a:lnTo>
                  <a:pt x="1105919" y="1161147"/>
                </a:lnTo>
                <a:lnTo>
                  <a:pt x="1106150" y="1161147"/>
                </a:lnTo>
                <a:lnTo>
                  <a:pt x="1106003" y="1161074"/>
                </a:lnTo>
                <a:lnTo>
                  <a:pt x="1173488" y="1116206"/>
                </a:lnTo>
                <a:lnTo>
                  <a:pt x="1179216" y="1112233"/>
                </a:lnTo>
                <a:lnTo>
                  <a:pt x="1231894" y="1048839"/>
                </a:lnTo>
                <a:lnTo>
                  <a:pt x="1250249" y="1001031"/>
                </a:lnTo>
                <a:lnTo>
                  <a:pt x="1257307" y="951007"/>
                </a:lnTo>
                <a:lnTo>
                  <a:pt x="1255663" y="454373"/>
                </a:lnTo>
                <a:lnTo>
                  <a:pt x="1250215" y="409653"/>
                </a:lnTo>
                <a:lnTo>
                  <a:pt x="1236481" y="371161"/>
                </a:lnTo>
                <a:lnTo>
                  <a:pt x="1200288" y="317485"/>
                </a:lnTo>
                <a:lnTo>
                  <a:pt x="1150274" y="276106"/>
                </a:lnTo>
                <a:lnTo>
                  <a:pt x="1069009" y="225490"/>
                </a:lnTo>
                <a:lnTo>
                  <a:pt x="722810" y="26753"/>
                </a:lnTo>
                <a:lnTo>
                  <a:pt x="669717" y="6599"/>
                </a:lnTo>
                <a:lnTo>
                  <a:pt x="630175" y="314"/>
                </a:lnTo>
                <a:lnTo>
                  <a:pt x="630175" y="0"/>
                </a:lnTo>
                <a:close/>
              </a:path>
            </a:pathLst>
          </a:custGeom>
          <a:solidFill>
            <a:schemeClr val="tx2"/>
          </a:solidFill>
        </p:spPr>
        <p:txBody>
          <a:bodyPr wrap="square" lIns="0" tIns="0" rIns="0" bIns="0" rtlCol="0"/>
          <a:lstStyle/>
          <a:p>
            <a:endParaRPr sz="1092"/>
          </a:p>
        </p:txBody>
      </p:sp>
      <p:sp>
        <p:nvSpPr>
          <p:cNvPr id="194" name="object 57">
            <a:extLst>
              <a:ext uri="{FF2B5EF4-FFF2-40B4-BE49-F238E27FC236}">
                <a16:creationId xmlns:a16="http://schemas.microsoft.com/office/drawing/2014/main" id="{209B2CC1-86A0-1888-EC27-3D040EDEA415}"/>
              </a:ext>
            </a:extLst>
          </p:cNvPr>
          <p:cNvSpPr/>
          <p:nvPr/>
        </p:nvSpPr>
        <p:spPr>
          <a:xfrm>
            <a:off x="8148691" y="1773237"/>
            <a:ext cx="792000" cy="864000"/>
          </a:xfrm>
          <a:custGeom>
            <a:avLst/>
            <a:gdLst/>
            <a:ahLst/>
            <a:cxnLst/>
            <a:rect l="l" t="t" r="r" b="b"/>
            <a:pathLst>
              <a:path w="1257300" h="1414145">
                <a:moveTo>
                  <a:pt x="630179" y="0"/>
                </a:moveTo>
                <a:lnTo>
                  <a:pt x="627205" y="0"/>
                </a:lnTo>
                <a:lnTo>
                  <a:pt x="627205" y="314"/>
                </a:lnTo>
                <a:lnTo>
                  <a:pt x="607372" y="2615"/>
                </a:lnTo>
                <a:lnTo>
                  <a:pt x="568220" y="12244"/>
                </a:lnTo>
                <a:lnTo>
                  <a:pt x="188392" y="225490"/>
                </a:lnTo>
                <a:lnTo>
                  <a:pt x="107116" y="276106"/>
                </a:lnTo>
                <a:lnTo>
                  <a:pt x="57111" y="317489"/>
                </a:lnTo>
                <a:lnTo>
                  <a:pt x="20920" y="371161"/>
                </a:lnTo>
                <a:lnTo>
                  <a:pt x="7181" y="409653"/>
                </a:lnTo>
                <a:lnTo>
                  <a:pt x="1727" y="454373"/>
                </a:lnTo>
                <a:lnTo>
                  <a:pt x="0" y="1000647"/>
                </a:lnTo>
                <a:lnTo>
                  <a:pt x="6443" y="1032585"/>
                </a:lnTo>
                <a:lnTo>
                  <a:pt x="62207" y="1098762"/>
                </a:lnTo>
                <a:lnTo>
                  <a:pt x="151387" y="1161074"/>
                </a:lnTo>
                <a:lnTo>
                  <a:pt x="151241" y="1161137"/>
                </a:lnTo>
                <a:lnTo>
                  <a:pt x="151471" y="1161137"/>
                </a:lnTo>
                <a:lnTo>
                  <a:pt x="356721" y="1284065"/>
                </a:lnTo>
                <a:lnTo>
                  <a:pt x="524298" y="1380481"/>
                </a:lnTo>
                <a:lnTo>
                  <a:pt x="550666" y="1397325"/>
                </a:lnTo>
                <a:lnTo>
                  <a:pt x="570288" y="1406386"/>
                </a:lnTo>
                <a:lnTo>
                  <a:pt x="592915" y="1410767"/>
                </a:lnTo>
                <a:lnTo>
                  <a:pt x="628294" y="1413569"/>
                </a:lnTo>
                <a:lnTo>
                  <a:pt x="628326" y="1395789"/>
                </a:lnTo>
                <a:lnTo>
                  <a:pt x="628336" y="1412815"/>
                </a:lnTo>
                <a:lnTo>
                  <a:pt x="670020" y="1406049"/>
                </a:lnTo>
                <a:lnTo>
                  <a:pt x="725158" y="1384962"/>
                </a:lnTo>
                <a:lnTo>
                  <a:pt x="900663" y="1284065"/>
                </a:lnTo>
                <a:lnTo>
                  <a:pt x="1105913" y="1161137"/>
                </a:lnTo>
                <a:lnTo>
                  <a:pt x="1106144" y="1161137"/>
                </a:lnTo>
                <a:lnTo>
                  <a:pt x="1105997" y="1161074"/>
                </a:lnTo>
                <a:lnTo>
                  <a:pt x="1173482" y="1116206"/>
                </a:lnTo>
                <a:lnTo>
                  <a:pt x="1179210" y="1112233"/>
                </a:lnTo>
                <a:lnTo>
                  <a:pt x="1231884" y="1048839"/>
                </a:lnTo>
                <a:lnTo>
                  <a:pt x="1250239" y="1001031"/>
                </a:lnTo>
                <a:lnTo>
                  <a:pt x="1257301" y="951007"/>
                </a:lnTo>
                <a:lnTo>
                  <a:pt x="1255657" y="454373"/>
                </a:lnTo>
                <a:lnTo>
                  <a:pt x="1250209" y="409653"/>
                </a:lnTo>
                <a:lnTo>
                  <a:pt x="1236475" y="371161"/>
                </a:lnTo>
                <a:lnTo>
                  <a:pt x="1200277" y="317489"/>
                </a:lnTo>
                <a:lnTo>
                  <a:pt x="1150258" y="276106"/>
                </a:lnTo>
                <a:lnTo>
                  <a:pt x="1068993" y="225490"/>
                </a:lnTo>
                <a:lnTo>
                  <a:pt x="722794" y="26753"/>
                </a:lnTo>
                <a:lnTo>
                  <a:pt x="669713" y="6599"/>
                </a:lnTo>
                <a:lnTo>
                  <a:pt x="630179" y="314"/>
                </a:lnTo>
                <a:lnTo>
                  <a:pt x="630179" y="0"/>
                </a:lnTo>
                <a:close/>
              </a:path>
            </a:pathLst>
          </a:custGeom>
          <a:solidFill>
            <a:schemeClr val="tx2"/>
          </a:solidFill>
        </p:spPr>
        <p:txBody>
          <a:bodyPr wrap="square" lIns="0" tIns="0" rIns="0" bIns="0" rtlCol="0"/>
          <a:lstStyle/>
          <a:p>
            <a:endParaRPr sz="1092" dirty="0"/>
          </a:p>
        </p:txBody>
      </p:sp>
      <p:sp>
        <p:nvSpPr>
          <p:cNvPr id="141" name="object 45">
            <a:extLst>
              <a:ext uri="{FF2B5EF4-FFF2-40B4-BE49-F238E27FC236}">
                <a16:creationId xmlns:a16="http://schemas.microsoft.com/office/drawing/2014/main" id="{6A987BA0-4CF8-01CC-0A8C-2EA0D88DB7A3}"/>
              </a:ext>
            </a:extLst>
          </p:cNvPr>
          <p:cNvSpPr/>
          <p:nvPr/>
        </p:nvSpPr>
        <p:spPr>
          <a:xfrm>
            <a:off x="989481" y="1773240"/>
            <a:ext cx="792000" cy="864000"/>
          </a:xfrm>
          <a:custGeom>
            <a:avLst/>
            <a:gdLst/>
            <a:ahLst/>
            <a:cxnLst/>
            <a:rect l="l" t="t" r="r" b="b"/>
            <a:pathLst>
              <a:path w="1257935" h="1414145">
                <a:moveTo>
                  <a:pt x="630175" y="0"/>
                </a:moveTo>
                <a:lnTo>
                  <a:pt x="627211" y="0"/>
                </a:lnTo>
                <a:lnTo>
                  <a:pt x="627211" y="314"/>
                </a:lnTo>
                <a:lnTo>
                  <a:pt x="607378" y="2611"/>
                </a:lnTo>
                <a:lnTo>
                  <a:pt x="568226" y="12242"/>
                </a:lnTo>
                <a:lnTo>
                  <a:pt x="188387" y="225480"/>
                </a:lnTo>
                <a:lnTo>
                  <a:pt x="107122" y="276106"/>
                </a:lnTo>
                <a:lnTo>
                  <a:pt x="57108" y="317485"/>
                </a:lnTo>
                <a:lnTo>
                  <a:pt x="20916" y="371161"/>
                </a:lnTo>
                <a:lnTo>
                  <a:pt x="7182" y="409653"/>
                </a:lnTo>
                <a:lnTo>
                  <a:pt x="1733" y="454373"/>
                </a:lnTo>
                <a:lnTo>
                  <a:pt x="0" y="1000641"/>
                </a:lnTo>
                <a:lnTo>
                  <a:pt x="6441" y="1032577"/>
                </a:lnTo>
                <a:lnTo>
                  <a:pt x="62213" y="1098762"/>
                </a:lnTo>
                <a:lnTo>
                  <a:pt x="151393" y="1161064"/>
                </a:lnTo>
                <a:lnTo>
                  <a:pt x="151236" y="1161137"/>
                </a:lnTo>
                <a:lnTo>
                  <a:pt x="151467" y="1161137"/>
                </a:lnTo>
                <a:lnTo>
                  <a:pt x="356717" y="1284065"/>
                </a:lnTo>
                <a:lnTo>
                  <a:pt x="524303" y="1380491"/>
                </a:lnTo>
                <a:lnTo>
                  <a:pt x="550672" y="1397329"/>
                </a:lnTo>
                <a:lnTo>
                  <a:pt x="570294" y="1406387"/>
                </a:lnTo>
                <a:lnTo>
                  <a:pt x="592920" y="1410767"/>
                </a:lnTo>
                <a:lnTo>
                  <a:pt x="628300" y="1413569"/>
                </a:lnTo>
                <a:lnTo>
                  <a:pt x="628321" y="1395789"/>
                </a:lnTo>
                <a:lnTo>
                  <a:pt x="628342" y="1412815"/>
                </a:lnTo>
                <a:lnTo>
                  <a:pt x="670026" y="1406051"/>
                </a:lnTo>
                <a:lnTo>
                  <a:pt x="725164" y="1384971"/>
                </a:lnTo>
                <a:lnTo>
                  <a:pt x="900669" y="1284065"/>
                </a:lnTo>
                <a:lnTo>
                  <a:pt x="1105919" y="1161137"/>
                </a:lnTo>
                <a:lnTo>
                  <a:pt x="1106150" y="1161137"/>
                </a:lnTo>
                <a:lnTo>
                  <a:pt x="1106003" y="1161064"/>
                </a:lnTo>
                <a:lnTo>
                  <a:pt x="1173488" y="1116206"/>
                </a:lnTo>
                <a:lnTo>
                  <a:pt x="1179216" y="1112233"/>
                </a:lnTo>
                <a:lnTo>
                  <a:pt x="1231890" y="1048835"/>
                </a:lnTo>
                <a:lnTo>
                  <a:pt x="1250245" y="1001027"/>
                </a:lnTo>
                <a:lnTo>
                  <a:pt x="1257307" y="951007"/>
                </a:lnTo>
                <a:lnTo>
                  <a:pt x="1255663" y="454373"/>
                </a:lnTo>
                <a:lnTo>
                  <a:pt x="1250215" y="409653"/>
                </a:lnTo>
                <a:lnTo>
                  <a:pt x="1236481" y="371161"/>
                </a:lnTo>
                <a:lnTo>
                  <a:pt x="1200288" y="317485"/>
                </a:lnTo>
                <a:lnTo>
                  <a:pt x="1150274" y="276106"/>
                </a:lnTo>
                <a:lnTo>
                  <a:pt x="1068999" y="225480"/>
                </a:lnTo>
                <a:lnTo>
                  <a:pt x="722800" y="26742"/>
                </a:lnTo>
                <a:lnTo>
                  <a:pt x="669717" y="6595"/>
                </a:lnTo>
                <a:lnTo>
                  <a:pt x="630175" y="314"/>
                </a:lnTo>
                <a:lnTo>
                  <a:pt x="630175" y="0"/>
                </a:lnTo>
                <a:close/>
              </a:path>
            </a:pathLst>
          </a:custGeom>
          <a:solidFill>
            <a:schemeClr val="tx2"/>
          </a:solidFill>
        </p:spPr>
        <p:txBody>
          <a:bodyPr wrap="square" lIns="0" tIns="0" rIns="0" bIns="0" rtlCol="0"/>
          <a:lstStyle/>
          <a:p>
            <a:endParaRPr sz="1092"/>
          </a:p>
        </p:txBody>
      </p:sp>
      <p:sp>
        <p:nvSpPr>
          <p:cNvPr id="186" name="object 11">
            <a:extLst>
              <a:ext uri="{FF2B5EF4-FFF2-40B4-BE49-F238E27FC236}">
                <a16:creationId xmlns:a16="http://schemas.microsoft.com/office/drawing/2014/main" id="{A854C964-2998-CFE0-19C5-83ACEDE41454}"/>
              </a:ext>
            </a:extLst>
          </p:cNvPr>
          <p:cNvSpPr/>
          <p:nvPr/>
        </p:nvSpPr>
        <p:spPr>
          <a:xfrm>
            <a:off x="8730496" y="2943283"/>
            <a:ext cx="792000" cy="864000"/>
          </a:xfrm>
          <a:custGeom>
            <a:avLst/>
            <a:gdLst/>
            <a:ahLst/>
            <a:cxnLst/>
            <a:rect l="l" t="t" r="r" b="b"/>
            <a:pathLst>
              <a:path w="1256665" h="1412875">
                <a:moveTo>
                  <a:pt x="629656" y="0"/>
                </a:moveTo>
                <a:lnTo>
                  <a:pt x="626693" y="0"/>
                </a:lnTo>
                <a:lnTo>
                  <a:pt x="626693" y="314"/>
                </a:lnTo>
                <a:lnTo>
                  <a:pt x="606871" y="2609"/>
                </a:lnTo>
                <a:lnTo>
                  <a:pt x="567753" y="12233"/>
                </a:lnTo>
                <a:lnTo>
                  <a:pt x="188235" y="225302"/>
                </a:lnTo>
                <a:lnTo>
                  <a:pt x="107034" y="275876"/>
                </a:lnTo>
                <a:lnTo>
                  <a:pt x="57060" y="317220"/>
                </a:lnTo>
                <a:lnTo>
                  <a:pt x="20900" y="370847"/>
                </a:lnTo>
                <a:lnTo>
                  <a:pt x="7175" y="409316"/>
                </a:lnTo>
                <a:lnTo>
                  <a:pt x="1728" y="453996"/>
                </a:lnTo>
                <a:lnTo>
                  <a:pt x="0" y="999819"/>
                </a:lnTo>
                <a:lnTo>
                  <a:pt x="6437" y="1031730"/>
                </a:lnTo>
                <a:lnTo>
                  <a:pt x="62155" y="1097861"/>
                </a:lnTo>
                <a:lnTo>
                  <a:pt x="151263" y="1160111"/>
                </a:lnTo>
                <a:lnTo>
                  <a:pt x="151116" y="1160184"/>
                </a:lnTo>
                <a:lnTo>
                  <a:pt x="151336" y="1160184"/>
                </a:lnTo>
                <a:lnTo>
                  <a:pt x="356419" y="1282997"/>
                </a:lnTo>
                <a:lnTo>
                  <a:pt x="523859" y="1379350"/>
                </a:lnTo>
                <a:lnTo>
                  <a:pt x="550208" y="1396176"/>
                </a:lnTo>
                <a:lnTo>
                  <a:pt x="569817" y="1405228"/>
                </a:lnTo>
                <a:lnTo>
                  <a:pt x="592427" y="1409605"/>
                </a:lnTo>
                <a:lnTo>
                  <a:pt x="627782" y="1412407"/>
                </a:lnTo>
                <a:lnTo>
                  <a:pt x="627803" y="1394638"/>
                </a:lnTo>
                <a:lnTo>
                  <a:pt x="627813" y="1411653"/>
                </a:lnTo>
                <a:lnTo>
                  <a:pt x="669468" y="1404892"/>
                </a:lnTo>
                <a:lnTo>
                  <a:pt x="724568" y="1383826"/>
                </a:lnTo>
                <a:lnTo>
                  <a:pt x="899931" y="1282997"/>
                </a:lnTo>
                <a:lnTo>
                  <a:pt x="1105003" y="1160184"/>
                </a:lnTo>
                <a:lnTo>
                  <a:pt x="1105234" y="1160184"/>
                </a:lnTo>
                <a:lnTo>
                  <a:pt x="1105087" y="1160111"/>
                </a:lnTo>
                <a:lnTo>
                  <a:pt x="1172509" y="1115285"/>
                </a:lnTo>
                <a:lnTo>
                  <a:pt x="1178236" y="1111314"/>
                </a:lnTo>
                <a:lnTo>
                  <a:pt x="1230870" y="1047975"/>
                </a:lnTo>
                <a:lnTo>
                  <a:pt x="1249210" y="1000203"/>
                </a:lnTo>
                <a:lnTo>
                  <a:pt x="1256266" y="950222"/>
                </a:lnTo>
                <a:lnTo>
                  <a:pt x="1254622" y="453996"/>
                </a:lnTo>
                <a:lnTo>
                  <a:pt x="1249178" y="409316"/>
                </a:lnTo>
                <a:lnTo>
                  <a:pt x="1235449" y="370847"/>
                </a:lnTo>
                <a:lnTo>
                  <a:pt x="1199290" y="317220"/>
                </a:lnTo>
                <a:lnTo>
                  <a:pt x="1149316" y="275876"/>
                </a:lnTo>
                <a:lnTo>
                  <a:pt x="1068114" y="225302"/>
                </a:lnTo>
                <a:lnTo>
                  <a:pt x="722198" y="26732"/>
                </a:lnTo>
                <a:lnTo>
                  <a:pt x="669159" y="6590"/>
                </a:lnTo>
                <a:lnTo>
                  <a:pt x="629656" y="314"/>
                </a:lnTo>
                <a:lnTo>
                  <a:pt x="629656" y="0"/>
                </a:lnTo>
                <a:close/>
              </a:path>
            </a:pathLst>
          </a:custGeom>
          <a:solidFill>
            <a:schemeClr val="tx2"/>
          </a:solidFill>
        </p:spPr>
        <p:txBody>
          <a:bodyPr wrap="square" lIns="0" tIns="0" rIns="0" bIns="0" rtlCol="0"/>
          <a:lstStyle/>
          <a:p>
            <a:endParaRPr sz="1092" dirty="0"/>
          </a:p>
        </p:txBody>
      </p:sp>
      <p:sp>
        <p:nvSpPr>
          <p:cNvPr id="184" name="object 57">
            <a:extLst>
              <a:ext uri="{FF2B5EF4-FFF2-40B4-BE49-F238E27FC236}">
                <a16:creationId xmlns:a16="http://schemas.microsoft.com/office/drawing/2014/main" id="{34E39006-91CB-B221-C76C-26C6E0B677B5}"/>
              </a:ext>
            </a:extLst>
          </p:cNvPr>
          <p:cNvSpPr/>
          <p:nvPr/>
        </p:nvSpPr>
        <p:spPr>
          <a:xfrm>
            <a:off x="9318767" y="1773237"/>
            <a:ext cx="792000" cy="864000"/>
          </a:xfrm>
          <a:custGeom>
            <a:avLst/>
            <a:gdLst/>
            <a:ahLst/>
            <a:cxnLst/>
            <a:rect l="l" t="t" r="r" b="b"/>
            <a:pathLst>
              <a:path w="1257300" h="1414145">
                <a:moveTo>
                  <a:pt x="630179" y="0"/>
                </a:moveTo>
                <a:lnTo>
                  <a:pt x="627205" y="0"/>
                </a:lnTo>
                <a:lnTo>
                  <a:pt x="627205" y="314"/>
                </a:lnTo>
                <a:lnTo>
                  <a:pt x="607372" y="2615"/>
                </a:lnTo>
                <a:lnTo>
                  <a:pt x="568220" y="12244"/>
                </a:lnTo>
                <a:lnTo>
                  <a:pt x="188392" y="225490"/>
                </a:lnTo>
                <a:lnTo>
                  <a:pt x="107116" y="276106"/>
                </a:lnTo>
                <a:lnTo>
                  <a:pt x="57111" y="317489"/>
                </a:lnTo>
                <a:lnTo>
                  <a:pt x="20920" y="371161"/>
                </a:lnTo>
                <a:lnTo>
                  <a:pt x="7181" y="409653"/>
                </a:lnTo>
                <a:lnTo>
                  <a:pt x="1727" y="454373"/>
                </a:lnTo>
                <a:lnTo>
                  <a:pt x="0" y="1000647"/>
                </a:lnTo>
                <a:lnTo>
                  <a:pt x="6443" y="1032585"/>
                </a:lnTo>
                <a:lnTo>
                  <a:pt x="62207" y="1098762"/>
                </a:lnTo>
                <a:lnTo>
                  <a:pt x="151387" y="1161074"/>
                </a:lnTo>
                <a:lnTo>
                  <a:pt x="151241" y="1161137"/>
                </a:lnTo>
                <a:lnTo>
                  <a:pt x="151471" y="1161137"/>
                </a:lnTo>
                <a:lnTo>
                  <a:pt x="356721" y="1284065"/>
                </a:lnTo>
                <a:lnTo>
                  <a:pt x="524298" y="1380481"/>
                </a:lnTo>
                <a:lnTo>
                  <a:pt x="550666" y="1397325"/>
                </a:lnTo>
                <a:lnTo>
                  <a:pt x="570288" y="1406386"/>
                </a:lnTo>
                <a:lnTo>
                  <a:pt x="592915" y="1410767"/>
                </a:lnTo>
                <a:lnTo>
                  <a:pt x="628294" y="1413569"/>
                </a:lnTo>
                <a:lnTo>
                  <a:pt x="628326" y="1395789"/>
                </a:lnTo>
                <a:lnTo>
                  <a:pt x="628336" y="1412815"/>
                </a:lnTo>
                <a:lnTo>
                  <a:pt x="670020" y="1406049"/>
                </a:lnTo>
                <a:lnTo>
                  <a:pt x="725158" y="1384962"/>
                </a:lnTo>
                <a:lnTo>
                  <a:pt x="900663" y="1284065"/>
                </a:lnTo>
                <a:lnTo>
                  <a:pt x="1105913" y="1161137"/>
                </a:lnTo>
                <a:lnTo>
                  <a:pt x="1106144" y="1161137"/>
                </a:lnTo>
                <a:lnTo>
                  <a:pt x="1105997" y="1161074"/>
                </a:lnTo>
                <a:lnTo>
                  <a:pt x="1173482" y="1116206"/>
                </a:lnTo>
                <a:lnTo>
                  <a:pt x="1179210" y="1112233"/>
                </a:lnTo>
                <a:lnTo>
                  <a:pt x="1231884" y="1048839"/>
                </a:lnTo>
                <a:lnTo>
                  <a:pt x="1250239" y="1001031"/>
                </a:lnTo>
                <a:lnTo>
                  <a:pt x="1257301" y="951007"/>
                </a:lnTo>
                <a:lnTo>
                  <a:pt x="1255657" y="454373"/>
                </a:lnTo>
                <a:lnTo>
                  <a:pt x="1250209" y="409653"/>
                </a:lnTo>
                <a:lnTo>
                  <a:pt x="1236475" y="371161"/>
                </a:lnTo>
                <a:lnTo>
                  <a:pt x="1200277" y="317489"/>
                </a:lnTo>
                <a:lnTo>
                  <a:pt x="1150258" y="276106"/>
                </a:lnTo>
                <a:lnTo>
                  <a:pt x="1068993" y="225490"/>
                </a:lnTo>
                <a:lnTo>
                  <a:pt x="722794" y="26753"/>
                </a:lnTo>
                <a:lnTo>
                  <a:pt x="669713" y="6599"/>
                </a:lnTo>
                <a:lnTo>
                  <a:pt x="630179" y="314"/>
                </a:lnTo>
                <a:lnTo>
                  <a:pt x="630179" y="0"/>
                </a:lnTo>
                <a:close/>
              </a:path>
            </a:pathLst>
          </a:custGeom>
          <a:solidFill>
            <a:schemeClr val="tx2"/>
          </a:solidFill>
        </p:spPr>
        <p:txBody>
          <a:bodyPr wrap="square" lIns="0" tIns="0" rIns="0" bIns="0" rtlCol="0"/>
          <a:lstStyle/>
          <a:p>
            <a:endParaRPr sz="1092" dirty="0"/>
          </a:p>
        </p:txBody>
      </p:sp>
      <p:sp>
        <p:nvSpPr>
          <p:cNvPr id="72" name="object 30">
            <a:extLst>
              <a:ext uri="{FF2B5EF4-FFF2-40B4-BE49-F238E27FC236}">
                <a16:creationId xmlns:a16="http://schemas.microsoft.com/office/drawing/2014/main" id="{3E929054-59C4-BAC3-5A36-F6937647BDE2}"/>
              </a:ext>
            </a:extLst>
          </p:cNvPr>
          <p:cNvSpPr/>
          <p:nvPr/>
        </p:nvSpPr>
        <p:spPr>
          <a:xfrm>
            <a:off x="5700000" y="1777868"/>
            <a:ext cx="792000" cy="864000"/>
          </a:xfrm>
          <a:custGeom>
            <a:avLst/>
            <a:gdLst/>
            <a:ahLst/>
            <a:cxnLst/>
            <a:rect l="l" t="t" r="r" b="b"/>
            <a:pathLst>
              <a:path w="1196975" h="1345565">
                <a:moveTo>
                  <a:pt x="599698" y="0"/>
                </a:moveTo>
                <a:lnTo>
                  <a:pt x="596871" y="0"/>
                </a:lnTo>
                <a:lnTo>
                  <a:pt x="596871" y="293"/>
                </a:lnTo>
                <a:lnTo>
                  <a:pt x="577995" y="2478"/>
                </a:lnTo>
                <a:lnTo>
                  <a:pt x="540738" y="11642"/>
                </a:lnTo>
                <a:lnTo>
                  <a:pt x="179271" y="214569"/>
                </a:lnTo>
                <a:lnTo>
                  <a:pt x="101944" y="262745"/>
                </a:lnTo>
                <a:lnTo>
                  <a:pt x="54347" y="302122"/>
                </a:lnTo>
                <a:lnTo>
                  <a:pt x="19904" y="353193"/>
                </a:lnTo>
                <a:lnTo>
                  <a:pt x="6831" y="389832"/>
                </a:lnTo>
                <a:lnTo>
                  <a:pt x="1643" y="432384"/>
                </a:lnTo>
                <a:lnTo>
                  <a:pt x="0" y="952235"/>
                </a:lnTo>
                <a:lnTo>
                  <a:pt x="6130" y="982628"/>
                </a:lnTo>
                <a:lnTo>
                  <a:pt x="59202" y="1045612"/>
                </a:lnTo>
                <a:lnTo>
                  <a:pt x="144068" y="1104898"/>
                </a:lnTo>
                <a:lnTo>
                  <a:pt x="143921" y="1104971"/>
                </a:lnTo>
                <a:lnTo>
                  <a:pt x="144141" y="1104971"/>
                </a:lnTo>
                <a:lnTo>
                  <a:pt x="339465" y="1221941"/>
                </a:lnTo>
                <a:lnTo>
                  <a:pt x="498937" y="1313698"/>
                </a:lnTo>
                <a:lnTo>
                  <a:pt x="524031" y="1329727"/>
                </a:lnTo>
                <a:lnTo>
                  <a:pt x="542705" y="1338351"/>
                </a:lnTo>
                <a:lnTo>
                  <a:pt x="564238" y="1342523"/>
                </a:lnTo>
                <a:lnTo>
                  <a:pt x="597908" y="1345194"/>
                </a:lnTo>
                <a:lnTo>
                  <a:pt x="597929" y="1328263"/>
                </a:lnTo>
                <a:lnTo>
                  <a:pt x="597939" y="1344472"/>
                </a:lnTo>
                <a:lnTo>
                  <a:pt x="637613" y="1338033"/>
                </a:lnTo>
                <a:lnTo>
                  <a:pt x="690088" y="1317963"/>
                </a:lnTo>
                <a:lnTo>
                  <a:pt x="857104" y="1221941"/>
                </a:lnTo>
                <a:lnTo>
                  <a:pt x="1052428" y="1104971"/>
                </a:lnTo>
                <a:lnTo>
                  <a:pt x="1052637" y="1104971"/>
                </a:lnTo>
                <a:lnTo>
                  <a:pt x="1052501" y="1104898"/>
                </a:lnTo>
                <a:lnTo>
                  <a:pt x="1116719" y="1062208"/>
                </a:lnTo>
                <a:lnTo>
                  <a:pt x="1122169" y="1058424"/>
                </a:lnTo>
                <a:lnTo>
                  <a:pt x="1172301" y="998099"/>
                </a:lnTo>
                <a:lnTo>
                  <a:pt x="1189768" y="952601"/>
                </a:lnTo>
                <a:lnTo>
                  <a:pt x="1196486" y="904998"/>
                </a:lnTo>
                <a:lnTo>
                  <a:pt x="1194926" y="432384"/>
                </a:lnTo>
                <a:lnTo>
                  <a:pt x="1189738" y="389832"/>
                </a:lnTo>
                <a:lnTo>
                  <a:pt x="1176665" y="353193"/>
                </a:lnTo>
                <a:lnTo>
                  <a:pt x="1142222" y="302122"/>
                </a:lnTo>
                <a:lnTo>
                  <a:pt x="1094626" y="262745"/>
                </a:lnTo>
                <a:lnTo>
                  <a:pt x="1017288" y="214569"/>
                </a:lnTo>
                <a:lnTo>
                  <a:pt x="687842" y="25444"/>
                </a:lnTo>
                <a:lnTo>
                  <a:pt x="637319" y="6269"/>
                </a:lnTo>
                <a:lnTo>
                  <a:pt x="599698" y="293"/>
                </a:lnTo>
                <a:lnTo>
                  <a:pt x="599698" y="0"/>
                </a:lnTo>
                <a:close/>
              </a:path>
            </a:pathLst>
          </a:custGeom>
          <a:solidFill>
            <a:schemeClr val="tx2"/>
          </a:solidFill>
        </p:spPr>
        <p:txBody>
          <a:bodyPr wrap="square" lIns="0" tIns="0" rIns="0" bIns="0" rtlCol="0"/>
          <a:lstStyle/>
          <a:p>
            <a:endParaRPr sz="1092" dirty="0"/>
          </a:p>
        </p:txBody>
      </p:sp>
      <p:sp>
        <p:nvSpPr>
          <p:cNvPr id="179" name="object 30">
            <a:extLst>
              <a:ext uri="{FF2B5EF4-FFF2-40B4-BE49-F238E27FC236}">
                <a16:creationId xmlns:a16="http://schemas.microsoft.com/office/drawing/2014/main" id="{FE1C5A42-AC53-0BB4-B93A-1D4F575E792E}"/>
              </a:ext>
            </a:extLst>
          </p:cNvPr>
          <p:cNvSpPr/>
          <p:nvPr/>
        </p:nvSpPr>
        <p:spPr>
          <a:xfrm>
            <a:off x="4557677" y="1777868"/>
            <a:ext cx="792000" cy="864000"/>
          </a:xfrm>
          <a:custGeom>
            <a:avLst/>
            <a:gdLst/>
            <a:ahLst/>
            <a:cxnLst/>
            <a:rect l="l" t="t" r="r" b="b"/>
            <a:pathLst>
              <a:path w="1196975" h="1345565">
                <a:moveTo>
                  <a:pt x="599698" y="0"/>
                </a:moveTo>
                <a:lnTo>
                  <a:pt x="596871" y="0"/>
                </a:lnTo>
                <a:lnTo>
                  <a:pt x="596871" y="293"/>
                </a:lnTo>
                <a:lnTo>
                  <a:pt x="577995" y="2478"/>
                </a:lnTo>
                <a:lnTo>
                  <a:pt x="540738" y="11642"/>
                </a:lnTo>
                <a:lnTo>
                  <a:pt x="179271" y="214569"/>
                </a:lnTo>
                <a:lnTo>
                  <a:pt x="101944" y="262745"/>
                </a:lnTo>
                <a:lnTo>
                  <a:pt x="54347" y="302122"/>
                </a:lnTo>
                <a:lnTo>
                  <a:pt x="19904" y="353193"/>
                </a:lnTo>
                <a:lnTo>
                  <a:pt x="6831" y="389832"/>
                </a:lnTo>
                <a:lnTo>
                  <a:pt x="1643" y="432384"/>
                </a:lnTo>
                <a:lnTo>
                  <a:pt x="0" y="952235"/>
                </a:lnTo>
                <a:lnTo>
                  <a:pt x="6130" y="982628"/>
                </a:lnTo>
                <a:lnTo>
                  <a:pt x="59202" y="1045612"/>
                </a:lnTo>
                <a:lnTo>
                  <a:pt x="144068" y="1104898"/>
                </a:lnTo>
                <a:lnTo>
                  <a:pt x="143921" y="1104971"/>
                </a:lnTo>
                <a:lnTo>
                  <a:pt x="144141" y="1104971"/>
                </a:lnTo>
                <a:lnTo>
                  <a:pt x="339465" y="1221941"/>
                </a:lnTo>
                <a:lnTo>
                  <a:pt x="498937" y="1313698"/>
                </a:lnTo>
                <a:lnTo>
                  <a:pt x="524031" y="1329727"/>
                </a:lnTo>
                <a:lnTo>
                  <a:pt x="542705" y="1338351"/>
                </a:lnTo>
                <a:lnTo>
                  <a:pt x="564238" y="1342523"/>
                </a:lnTo>
                <a:lnTo>
                  <a:pt x="597908" y="1345194"/>
                </a:lnTo>
                <a:lnTo>
                  <a:pt x="597929" y="1328263"/>
                </a:lnTo>
                <a:lnTo>
                  <a:pt x="597939" y="1344472"/>
                </a:lnTo>
                <a:lnTo>
                  <a:pt x="637613" y="1338033"/>
                </a:lnTo>
                <a:lnTo>
                  <a:pt x="690088" y="1317963"/>
                </a:lnTo>
                <a:lnTo>
                  <a:pt x="857104" y="1221941"/>
                </a:lnTo>
                <a:lnTo>
                  <a:pt x="1052428" y="1104971"/>
                </a:lnTo>
                <a:lnTo>
                  <a:pt x="1052637" y="1104971"/>
                </a:lnTo>
                <a:lnTo>
                  <a:pt x="1052501" y="1104898"/>
                </a:lnTo>
                <a:lnTo>
                  <a:pt x="1116719" y="1062208"/>
                </a:lnTo>
                <a:lnTo>
                  <a:pt x="1122169" y="1058424"/>
                </a:lnTo>
                <a:lnTo>
                  <a:pt x="1172301" y="998099"/>
                </a:lnTo>
                <a:lnTo>
                  <a:pt x="1189768" y="952601"/>
                </a:lnTo>
                <a:lnTo>
                  <a:pt x="1196486" y="904998"/>
                </a:lnTo>
                <a:lnTo>
                  <a:pt x="1194926" y="432384"/>
                </a:lnTo>
                <a:lnTo>
                  <a:pt x="1189738" y="389832"/>
                </a:lnTo>
                <a:lnTo>
                  <a:pt x="1176665" y="353193"/>
                </a:lnTo>
                <a:lnTo>
                  <a:pt x="1142222" y="302122"/>
                </a:lnTo>
                <a:lnTo>
                  <a:pt x="1094626" y="262745"/>
                </a:lnTo>
                <a:lnTo>
                  <a:pt x="1017288" y="214569"/>
                </a:lnTo>
                <a:lnTo>
                  <a:pt x="687842" y="25444"/>
                </a:lnTo>
                <a:lnTo>
                  <a:pt x="637319" y="6269"/>
                </a:lnTo>
                <a:lnTo>
                  <a:pt x="599698" y="293"/>
                </a:lnTo>
                <a:lnTo>
                  <a:pt x="599698" y="0"/>
                </a:lnTo>
                <a:close/>
              </a:path>
            </a:pathLst>
          </a:custGeom>
          <a:solidFill>
            <a:schemeClr val="tx2"/>
          </a:solidFill>
        </p:spPr>
        <p:txBody>
          <a:bodyPr wrap="square" lIns="0" tIns="0" rIns="0" bIns="0" rtlCol="0"/>
          <a:lstStyle/>
          <a:p>
            <a:endParaRPr sz="1092" dirty="0"/>
          </a:p>
        </p:txBody>
      </p:sp>
      <p:sp>
        <p:nvSpPr>
          <p:cNvPr id="175" name="object 48">
            <a:extLst>
              <a:ext uri="{FF2B5EF4-FFF2-40B4-BE49-F238E27FC236}">
                <a16:creationId xmlns:a16="http://schemas.microsoft.com/office/drawing/2014/main" id="{1CE7BCB7-61AC-6E44-477E-9C04E7EB737F}"/>
              </a:ext>
            </a:extLst>
          </p:cNvPr>
          <p:cNvSpPr/>
          <p:nvPr/>
        </p:nvSpPr>
        <p:spPr>
          <a:xfrm>
            <a:off x="4557676" y="4139799"/>
            <a:ext cx="792000" cy="864000"/>
          </a:xfrm>
          <a:custGeom>
            <a:avLst/>
            <a:gdLst/>
            <a:ahLst/>
            <a:cxnLst/>
            <a:rect l="l" t="t" r="r" b="b"/>
            <a:pathLst>
              <a:path w="1290320" h="1414145">
                <a:moveTo>
                  <a:pt x="646664" y="0"/>
                </a:moveTo>
                <a:lnTo>
                  <a:pt x="643628" y="0"/>
                </a:lnTo>
                <a:lnTo>
                  <a:pt x="643628" y="314"/>
                </a:lnTo>
                <a:lnTo>
                  <a:pt x="623271" y="2615"/>
                </a:lnTo>
                <a:lnTo>
                  <a:pt x="583090" y="12244"/>
                </a:lnTo>
                <a:lnTo>
                  <a:pt x="193317" y="225490"/>
                </a:lnTo>
                <a:lnTo>
                  <a:pt x="109927" y="276106"/>
                </a:lnTo>
                <a:lnTo>
                  <a:pt x="58601" y="317489"/>
                </a:lnTo>
                <a:lnTo>
                  <a:pt x="21458" y="371161"/>
                </a:lnTo>
                <a:lnTo>
                  <a:pt x="7367" y="409653"/>
                </a:lnTo>
                <a:lnTo>
                  <a:pt x="1773" y="454373"/>
                </a:lnTo>
                <a:lnTo>
                  <a:pt x="0" y="1000641"/>
                </a:lnTo>
                <a:lnTo>
                  <a:pt x="6611" y="1032577"/>
                </a:lnTo>
                <a:lnTo>
                  <a:pt x="63834" y="1098762"/>
                </a:lnTo>
                <a:lnTo>
                  <a:pt x="155349" y="1161064"/>
                </a:lnTo>
                <a:lnTo>
                  <a:pt x="155192" y="1161137"/>
                </a:lnTo>
                <a:lnTo>
                  <a:pt x="155433" y="1161137"/>
                </a:lnTo>
                <a:lnTo>
                  <a:pt x="366055" y="1284065"/>
                </a:lnTo>
                <a:lnTo>
                  <a:pt x="538018" y="1380481"/>
                </a:lnTo>
                <a:lnTo>
                  <a:pt x="565077" y="1397325"/>
                </a:lnTo>
                <a:lnTo>
                  <a:pt x="585213" y="1406386"/>
                </a:lnTo>
                <a:lnTo>
                  <a:pt x="608432" y="1410767"/>
                </a:lnTo>
                <a:lnTo>
                  <a:pt x="644738" y="1413569"/>
                </a:lnTo>
                <a:lnTo>
                  <a:pt x="644769" y="1395789"/>
                </a:lnTo>
                <a:lnTo>
                  <a:pt x="644780" y="1412815"/>
                </a:lnTo>
                <a:lnTo>
                  <a:pt x="687554" y="1406049"/>
                </a:lnTo>
                <a:lnTo>
                  <a:pt x="744137" y="1384962"/>
                </a:lnTo>
                <a:lnTo>
                  <a:pt x="924237" y="1284065"/>
                </a:lnTo>
                <a:lnTo>
                  <a:pt x="1134859" y="1161137"/>
                </a:lnTo>
                <a:lnTo>
                  <a:pt x="1135089" y="1161137"/>
                </a:lnTo>
                <a:lnTo>
                  <a:pt x="1134943" y="1161064"/>
                </a:lnTo>
                <a:lnTo>
                  <a:pt x="1204187" y="1116206"/>
                </a:lnTo>
                <a:lnTo>
                  <a:pt x="1210064" y="1112233"/>
                </a:lnTo>
                <a:lnTo>
                  <a:pt x="1264120" y="1048835"/>
                </a:lnTo>
                <a:lnTo>
                  <a:pt x="1282958" y="1001027"/>
                </a:lnTo>
                <a:lnTo>
                  <a:pt x="1290205" y="951007"/>
                </a:lnTo>
                <a:lnTo>
                  <a:pt x="1288519" y="454373"/>
                </a:lnTo>
                <a:lnTo>
                  <a:pt x="1282924" y="409653"/>
                </a:lnTo>
                <a:lnTo>
                  <a:pt x="1268823" y="371161"/>
                </a:lnTo>
                <a:lnTo>
                  <a:pt x="1231686" y="317489"/>
                </a:lnTo>
                <a:lnTo>
                  <a:pt x="1180365" y="276106"/>
                </a:lnTo>
                <a:lnTo>
                  <a:pt x="1096975" y="225490"/>
                </a:lnTo>
                <a:lnTo>
                  <a:pt x="741719" y="26753"/>
                </a:lnTo>
                <a:lnTo>
                  <a:pt x="687239" y="6599"/>
                </a:lnTo>
                <a:lnTo>
                  <a:pt x="646664" y="314"/>
                </a:lnTo>
                <a:lnTo>
                  <a:pt x="646664" y="0"/>
                </a:lnTo>
                <a:close/>
              </a:path>
            </a:pathLst>
          </a:custGeom>
          <a:solidFill>
            <a:schemeClr val="tx2"/>
          </a:solidFill>
        </p:spPr>
        <p:txBody>
          <a:bodyPr wrap="square" lIns="0" tIns="0" rIns="0" bIns="0" rtlCol="0"/>
          <a:lstStyle/>
          <a:p>
            <a:endParaRPr sz="1092"/>
          </a:p>
        </p:txBody>
      </p:sp>
      <p:grpSp>
        <p:nvGrpSpPr>
          <p:cNvPr id="2" name="object 2">
            <a:extLst>
              <a:ext uri="{FF2B5EF4-FFF2-40B4-BE49-F238E27FC236}">
                <a16:creationId xmlns:a16="http://schemas.microsoft.com/office/drawing/2014/main" id="{F1C402F2-D8EB-67C8-19EF-851ABD930C45}"/>
              </a:ext>
            </a:extLst>
          </p:cNvPr>
          <p:cNvGrpSpPr/>
          <p:nvPr/>
        </p:nvGrpSpPr>
        <p:grpSpPr>
          <a:xfrm>
            <a:off x="1586030" y="2942928"/>
            <a:ext cx="792000" cy="864000"/>
            <a:chOff x="2614775" y="4693216"/>
            <a:chExt cx="1306066" cy="1424800"/>
          </a:xfrm>
        </p:grpSpPr>
        <p:sp>
          <p:nvSpPr>
            <p:cNvPr id="3" name="object 3">
              <a:extLst>
                <a:ext uri="{FF2B5EF4-FFF2-40B4-BE49-F238E27FC236}">
                  <a16:creationId xmlns:a16="http://schemas.microsoft.com/office/drawing/2014/main" id="{CB7D5F6C-3104-4054-09F4-08FF2010CD4A}"/>
                </a:ext>
              </a:extLst>
            </p:cNvPr>
            <p:cNvSpPr/>
            <p:nvPr/>
          </p:nvSpPr>
          <p:spPr>
            <a:xfrm>
              <a:off x="2614775" y="4693216"/>
              <a:ext cx="1306066" cy="1424800"/>
            </a:xfrm>
            <a:custGeom>
              <a:avLst/>
              <a:gdLst/>
              <a:ahLst/>
              <a:cxnLst/>
              <a:rect l="l" t="t" r="r" b="b"/>
              <a:pathLst>
                <a:path w="1257300" h="1414145">
                  <a:moveTo>
                    <a:pt x="630179" y="0"/>
                  </a:moveTo>
                  <a:lnTo>
                    <a:pt x="627216" y="0"/>
                  </a:lnTo>
                  <a:lnTo>
                    <a:pt x="627216" y="314"/>
                  </a:lnTo>
                  <a:lnTo>
                    <a:pt x="607376" y="2615"/>
                  </a:lnTo>
                  <a:lnTo>
                    <a:pt x="568220" y="12244"/>
                  </a:lnTo>
                  <a:lnTo>
                    <a:pt x="188392" y="225490"/>
                  </a:lnTo>
                  <a:lnTo>
                    <a:pt x="107127" y="276106"/>
                  </a:lnTo>
                  <a:lnTo>
                    <a:pt x="57113" y="317489"/>
                  </a:lnTo>
                  <a:lnTo>
                    <a:pt x="20920" y="371161"/>
                  </a:lnTo>
                  <a:lnTo>
                    <a:pt x="7181" y="409653"/>
                  </a:lnTo>
                  <a:lnTo>
                    <a:pt x="1727" y="454373"/>
                  </a:lnTo>
                  <a:lnTo>
                    <a:pt x="0" y="1000641"/>
                  </a:lnTo>
                  <a:lnTo>
                    <a:pt x="6443" y="1032577"/>
                  </a:lnTo>
                  <a:lnTo>
                    <a:pt x="62207" y="1098762"/>
                  </a:lnTo>
                  <a:lnTo>
                    <a:pt x="151387" y="1161064"/>
                  </a:lnTo>
                  <a:lnTo>
                    <a:pt x="151241" y="1161137"/>
                  </a:lnTo>
                  <a:lnTo>
                    <a:pt x="151471" y="1161137"/>
                  </a:lnTo>
                  <a:lnTo>
                    <a:pt x="356721" y="1284065"/>
                  </a:lnTo>
                  <a:lnTo>
                    <a:pt x="524298" y="1380481"/>
                  </a:lnTo>
                  <a:lnTo>
                    <a:pt x="550666" y="1397325"/>
                  </a:lnTo>
                  <a:lnTo>
                    <a:pt x="570288" y="1406386"/>
                  </a:lnTo>
                  <a:lnTo>
                    <a:pt x="592915" y="1410767"/>
                  </a:lnTo>
                  <a:lnTo>
                    <a:pt x="628294" y="1413569"/>
                  </a:lnTo>
                  <a:lnTo>
                    <a:pt x="628326" y="1395789"/>
                  </a:lnTo>
                  <a:lnTo>
                    <a:pt x="628336" y="1412815"/>
                  </a:lnTo>
                  <a:lnTo>
                    <a:pt x="670020" y="1406049"/>
                  </a:lnTo>
                  <a:lnTo>
                    <a:pt x="725158" y="1384962"/>
                  </a:lnTo>
                  <a:lnTo>
                    <a:pt x="900673" y="1284065"/>
                  </a:lnTo>
                  <a:lnTo>
                    <a:pt x="1105913" y="1161137"/>
                  </a:lnTo>
                  <a:lnTo>
                    <a:pt x="1106144" y="1161137"/>
                  </a:lnTo>
                  <a:lnTo>
                    <a:pt x="1105997" y="1161064"/>
                  </a:lnTo>
                  <a:lnTo>
                    <a:pt x="1173482" y="1116206"/>
                  </a:lnTo>
                  <a:lnTo>
                    <a:pt x="1179210" y="1112233"/>
                  </a:lnTo>
                  <a:lnTo>
                    <a:pt x="1231884" y="1048835"/>
                  </a:lnTo>
                  <a:lnTo>
                    <a:pt x="1250239" y="1001027"/>
                  </a:lnTo>
                  <a:lnTo>
                    <a:pt x="1257301" y="951007"/>
                  </a:lnTo>
                  <a:lnTo>
                    <a:pt x="1255657" y="454373"/>
                  </a:lnTo>
                  <a:lnTo>
                    <a:pt x="1250209" y="409653"/>
                  </a:lnTo>
                  <a:lnTo>
                    <a:pt x="1236475" y="371161"/>
                  </a:lnTo>
                  <a:lnTo>
                    <a:pt x="1200274" y="317489"/>
                  </a:lnTo>
                  <a:lnTo>
                    <a:pt x="1150268" y="276106"/>
                  </a:lnTo>
                  <a:lnTo>
                    <a:pt x="1068993" y="225490"/>
                  </a:lnTo>
                  <a:lnTo>
                    <a:pt x="722794" y="26753"/>
                  </a:lnTo>
                  <a:lnTo>
                    <a:pt x="669713" y="6599"/>
                  </a:lnTo>
                  <a:lnTo>
                    <a:pt x="630179" y="314"/>
                  </a:lnTo>
                  <a:lnTo>
                    <a:pt x="630179" y="0"/>
                  </a:lnTo>
                  <a:close/>
                </a:path>
              </a:pathLst>
            </a:custGeom>
            <a:solidFill>
              <a:schemeClr val="tx2"/>
            </a:solidFill>
          </p:spPr>
          <p:txBody>
            <a:bodyPr wrap="square" lIns="0" tIns="0" rIns="0" bIns="0" rtlCol="0"/>
            <a:lstStyle/>
            <a:p>
              <a:endParaRPr sz="1092" dirty="0"/>
            </a:p>
          </p:txBody>
        </p:sp>
        <p:sp>
          <p:nvSpPr>
            <p:cNvPr id="4" name="object 4">
              <a:extLst>
                <a:ext uri="{FF2B5EF4-FFF2-40B4-BE49-F238E27FC236}">
                  <a16:creationId xmlns:a16="http://schemas.microsoft.com/office/drawing/2014/main" id="{97819A8E-EE60-CD63-4B56-DA8557CE45DE}"/>
                </a:ext>
              </a:extLst>
            </p:cNvPr>
            <p:cNvSpPr/>
            <p:nvPr/>
          </p:nvSpPr>
          <p:spPr>
            <a:xfrm>
              <a:off x="2845381" y="4992715"/>
              <a:ext cx="798830" cy="838835"/>
            </a:xfrm>
            <a:custGeom>
              <a:avLst/>
              <a:gdLst/>
              <a:ahLst/>
              <a:cxnLst/>
              <a:rect l="l" t="t" r="r" b="b"/>
              <a:pathLst>
                <a:path w="798829" h="838835">
                  <a:moveTo>
                    <a:pt x="476634" y="477472"/>
                  </a:moveTo>
                  <a:lnTo>
                    <a:pt x="327246" y="477472"/>
                  </a:lnTo>
                  <a:lnTo>
                    <a:pt x="340757" y="486613"/>
                  </a:lnTo>
                  <a:lnTo>
                    <a:pt x="355303" y="493830"/>
                  </a:lnTo>
                  <a:lnTo>
                    <a:pt x="370681" y="499041"/>
                  </a:lnTo>
                  <a:lnTo>
                    <a:pt x="386689" y="502162"/>
                  </a:lnTo>
                  <a:lnTo>
                    <a:pt x="386689" y="657089"/>
                  </a:lnTo>
                  <a:lnTo>
                    <a:pt x="356537" y="667892"/>
                  </a:lnTo>
                  <a:lnTo>
                    <a:pt x="332357" y="687925"/>
                  </a:lnTo>
                  <a:lnTo>
                    <a:pt x="316277" y="715071"/>
                  </a:lnTo>
                  <a:lnTo>
                    <a:pt x="310440" y="747212"/>
                  </a:lnTo>
                  <a:lnTo>
                    <a:pt x="317642" y="782796"/>
                  </a:lnTo>
                  <a:lnTo>
                    <a:pt x="337271" y="811882"/>
                  </a:lnTo>
                  <a:lnTo>
                    <a:pt x="366360" y="831507"/>
                  </a:lnTo>
                  <a:lnTo>
                    <a:pt x="401945" y="838707"/>
                  </a:lnTo>
                  <a:lnTo>
                    <a:pt x="437529" y="831507"/>
                  </a:lnTo>
                  <a:lnTo>
                    <a:pt x="466615" y="811882"/>
                  </a:lnTo>
                  <a:lnTo>
                    <a:pt x="469096" y="808205"/>
                  </a:lnTo>
                  <a:lnTo>
                    <a:pt x="401924" y="808205"/>
                  </a:lnTo>
                  <a:lnTo>
                    <a:pt x="378201" y="803406"/>
                  </a:lnTo>
                  <a:lnTo>
                    <a:pt x="358812" y="790325"/>
                  </a:lnTo>
                  <a:lnTo>
                    <a:pt x="345731" y="770936"/>
                  </a:lnTo>
                  <a:lnTo>
                    <a:pt x="340932" y="747212"/>
                  </a:lnTo>
                  <a:lnTo>
                    <a:pt x="345731" y="723489"/>
                  </a:lnTo>
                  <a:lnTo>
                    <a:pt x="358812" y="704100"/>
                  </a:lnTo>
                  <a:lnTo>
                    <a:pt x="378201" y="691019"/>
                  </a:lnTo>
                  <a:lnTo>
                    <a:pt x="401924" y="686219"/>
                  </a:lnTo>
                  <a:lnTo>
                    <a:pt x="469458" y="686219"/>
                  </a:lnTo>
                  <a:lnTo>
                    <a:pt x="447331" y="667892"/>
                  </a:lnTo>
                  <a:lnTo>
                    <a:pt x="417191" y="657089"/>
                  </a:lnTo>
                  <a:lnTo>
                    <a:pt x="417191" y="502162"/>
                  </a:lnTo>
                  <a:lnTo>
                    <a:pt x="433199" y="499041"/>
                  </a:lnTo>
                  <a:lnTo>
                    <a:pt x="448577" y="493830"/>
                  </a:lnTo>
                  <a:lnTo>
                    <a:pt x="463123" y="486613"/>
                  </a:lnTo>
                  <a:lnTo>
                    <a:pt x="476634" y="477472"/>
                  </a:lnTo>
                  <a:close/>
                </a:path>
                <a:path w="798829" h="838835">
                  <a:moveTo>
                    <a:pt x="469458" y="686219"/>
                  </a:moveTo>
                  <a:lnTo>
                    <a:pt x="401924" y="686219"/>
                  </a:lnTo>
                  <a:lnTo>
                    <a:pt x="425648" y="691019"/>
                  </a:lnTo>
                  <a:lnTo>
                    <a:pt x="445037" y="704100"/>
                  </a:lnTo>
                  <a:lnTo>
                    <a:pt x="458118" y="723489"/>
                  </a:lnTo>
                  <a:lnTo>
                    <a:pt x="462917" y="747212"/>
                  </a:lnTo>
                  <a:lnTo>
                    <a:pt x="458192" y="770573"/>
                  </a:lnTo>
                  <a:lnTo>
                    <a:pt x="458118" y="770936"/>
                  </a:lnTo>
                  <a:lnTo>
                    <a:pt x="445037" y="790325"/>
                  </a:lnTo>
                  <a:lnTo>
                    <a:pt x="425648" y="803406"/>
                  </a:lnTo>
                  <a:lnTo>
                    <a:pt x="401924" y="808205"/>
                  </a:lnTo>
                  <a:lnTo>
                    <a:pt x="469096" y="808205"/>
                  </a:lnTo>
                  <a:lnTo>
                    <a:pt x="486240" y="782796"/>
                  </a:lnTo>
                  <a:lnTo>
                    <a:pt x="493440" y="747212"/>
                  </a:lnTo>
                  <a:lnTo>
                    <a:pt x="487601" y="715071"/>
                  </a:lnTo>
                  <a:lnTo>
                    <a:pt x="471517" y="687925"/>
                  </a:lnTo>
                  <a:lnTo>
                    <a:pt x="469458" y="686219"/>
                  </a:lnTo>
                  <a:close/>
                </a:path>
                <a:path w="798829" h="838835">
                  <a:moveTo>
                    <a:pt x="91494" y="587573"/>
                  </a:moveTo>
                  <a:lnTo>
                    <a:pt x="55911" y="594774"/>
                  </a:lnTo>
                  <a:lnTo>
                    <a:pt x="26825" y="614400"/>
                  </a:lnTo>
                  <a:lnTo>
                    <a:pt x="7200" y="643489"/>
                  </a:lnTo>
                  <a:lnTo>
                    <a:pt x="0" y="679078"/>
                  </a:lnTo>
                  <a:lnTo>
                    <a:pt x="7200" y="714657"/>
                  </a:lnTo>
                  <a:lnTo>
                    <a:pt x="26825" y="743744"/>
                  </a:lnTo>
                  <a:lnTo>
                    <a:pt x="55911" y="763371"/>
                  </a:lnTo>
                  <a:lnTo>
                    <a:pt x="91494" y="770573"/>
                  </a:lnTo>
                  <a:lnTo>
                    <a:pt x="127078" y="763371"/>
                  </a:lnTo>
                  <a:lnTo>
                    <a:pt x="156164" y="743744"/>
                  </a:lnTo>
                  <a:lnTo>
                    <a:pt x="158642" y="740071"/>
                  </a:lnTo>
                  <a:lnTo>
                    <a:pt x="91494" y="740071"/>
                  </a:lnTo>
                  <a:lnTo>
                    <a:pt x="67769" y="735271"/>
                  </a:lnTo>
                  <a:lnTo>
                    <a:pt x="48376" y="722187"/>
                  </a:lnTo>
                  <a:lnTo>
                    <a:pt x="35291" y="702797"/>
                  </a:lnTo>
                  <a:lnTo>
                    <a:pt x="30491" y="679078"/>
                  </a:lnTo>
                  <a:lnTo>
                    <a:pt x="35218" y="655718"/>
                  </a:lnTo>
                  <a:lnTo>
                    <a:pt x="35291" y="655353"/>
                  </a:lnTo>
                  <a:lnTo>
                    <a:pt x="48376" y="635961"/>
                  </a:lnTo>
                  <a:lnTo>
                    <a:pt x="67769" y="622876"/>
                  </a:lnTo>
                  <a:lnTo>
                    <a:pt x="91494" y="618075"/>
                  </a:lnTo>
                  <a:lnTo>
                    <a:pt x="189001" y="618075"/>
                  </a:lnTo>
                  <a:lnTo>
                    <a:pt x="195569" y="611394"/>
                  </a:lnTo>
                  <a:lnTo>
                    <a:pt x="152853" y="611394"/>
                  </a:lnTo>
                  <a:lnTo>
                    <a:pt x="139388" y="601216"/>
                  </a:lnTo>
                  <a:lnTo>
                    <a:pt x="124404" y="593747"/>
                  </a:lnTo>
                  <a:lnTo>
                    <a:pt x="108305" y="589147"/>
                  </a:lnTo>
                  <a:lnTo>
                    <a:pt x="91494" y="587573"/>
                  </a:lnTo>
                  <a:close/>
                </a:path>
                <a:path w="798829" h="838835">
                  <a:moveTo>
                    <a:pt x="189001" y="618075"/>
                  </a:moveTo>
                  <a:lnTo>
                    <a:pt x="91494" y="618075"/>
                  </a:lnTo>
                  <a:lnTo>
                    <a:pt x="115213" y="622876"/>
                  </a:lnTo>
                  <a:lnTo>
                    <a:pt x="134603" y="635961"/>
                  </a:lnTo>
                  <a:lnTo>
                    <a:pt x="147686" y="655353"/>
                  </a:lnTo>
                  <a:lnTo>
                    <a:pt x="152487" y="679078"/>
                  </a:lnTo>
                  <a:lnTo>
                    <a:pt x="147686" y="702797"/>
                  </a:lnTo>
                  <a:lnTo>
                    <a:pt x="134603" y="722187"/>
                  </a:lnTo>
                  <a:lnTo>
                    <a:pt x="115213" y="735271"/>
                  </a:lnTo>
                  <a:lnTo>
                    <a:pt x="91494" y="740071"/>
                  </a:lnTo>
                  <a:lnTo>
                    <a:pt x="158642" y="740071"/>
                  </a:lnTo>
                  <a:lnTo>
                    <a:pt x="175788" y="714657"/>
                  </a:lnTo>
                  <a:lnTo>
                    <a:pt x="182989" y="679078"/>
                  </a:lnTo>
                  <a:lnTo>
                    <a:pt x="182330" y="668334"/>
                  </a:lnTo>
                  <a:lnTo>
                    <a:pt x="182291" y="667712"/>
                  </a:lnTo>
                  <a:lnTo>
                    <a:pt x="180289" y="657089"/>
                  </a:lnTo>
                  <a:lnTo>
                    <a:pt x="180190" y="656569"/>
                  </a:lnTo>
                  <a:lnTo>
                    <a:pt x="176719" y="645774"/>
                  </a:lnTo>
                  <a:lnTo>
                    <a:pt x="171910" y="635457"/>
                  </a:lnTo>
                  <a:lnTo>
                    <a:pt x="189001" y="618075"/>
                  </a:lnTo>
                  <a:close/>
                </a:path>
                <a:path w="798829" h="838835">
                  <a:moveTo>
                    <a:pt x="519724" y="477472"/>
                  </a:moveTo>
                  <a:lnTo>
                    <a:pt x="476634" y="477472"/>
                  </a:lnTo>
                  <a:lnTo>
                    <a:pt x="593584" y="594411"/>
                  </a:lnTo>
                  <a:lnTo>
                    <a:pt x="589864" y="601620"/>
                  </a:lnTo>
                  <a:lnTo>
                    <a:pt x="587160" y="609228"/>
                  </a:lnTo>
                  <a:lnTo>
                    <a:pt x="585500" y="617129"/>
                  </a:lnTo>
                  <a:lnTo>
                    <a:pt x="584914" y="625216"/>
                  </a:lnTo>
                  <a:lnTo>
                    <a:pt x="589714" y="648941"/>
                  </a:lnTo>
                  <a:lnTo>
                    <a:pt x="602799" y="668334"/>
                  </a:lnTo>
                  <a:lnTo>
                    <a:pt x="622192" y="681419"/>
                  </a:lnTo>
                  <a:lnTo>
                    <a:pt x="645917" y="686219"/>
                  </a:lnTo>
                  <a:lnTo>
                    <a:pt x="669636" y="681419"/>
                  </a:lnTo>
                  <a:lnTo>
                    <a:pt x="689026" y="668334"/>
                  </a:lnTo>
                  <a:lnTo>
                    <a:pt x="697537" y="655718"/>
                  </a:lnTo>
                  <a:lnTo>
                    <a:pt x="645917" y="655718"/>
                  </a:lnTo>
                  <a:lnTo>
                    <a:pt x="634052" y="653317"/>
                  </a:lnTo>
                  <a:lnTo>
                    <a:pt x="624356" y="646773"/>
                  </a:lnTo>
                  <a:lnTo>
                    <a:pt x="617815" y="637076"/>
                  </a:lnTo>
                  <a:lnTo>
                    <a:pt x="615415" y="625216"/>
                  </a:lnTo>
                  <a:lnTo>
                    <a:pt x="617815" y="613356"/>
                  </a:lnTo>
                  <a:lnTo>
                    <a:pt x="624356" y="603659"/>
                  </a:lnTo>
                  <a:lnTo>
                    <a:pt x="634052" y="597115"/>
                  </a:lnTo>
                  <a:lnTo>
                    <a:pt x="645624" y="594774"/>
                  </a:lnTo>
                  <a:lnTo>
                    <a:pt x="697572" y="594774"/>
                  </a:lnTo>
                  <a:lnTo>
                    <a:pt x="689026" y="582107"/>
                  </a:lnTo>
                  <a:lnTo>
                    <a:pt x="675324" y="572862"/>
                  </a:lnTo>
                  <a:lnTo>
                    <a:pt x="615122" y="572862"/>
                  </a:lnTo>
                  <a:lnTo>
                    <a:pt x="519724" y="477472"/>
                  </a:lnTo>
                  <a:close/>
                </a:path>
                <a:path w="798829" h="838835">
                  <a:moveTo>
                    <a:pt x="697572" y="594774"/>
                  </a:moveTo>
                  <a:lnTo>
                    <a:pt x="646210" y="594774"/>
                  </a:lnTo>
                  <a:lnTo>
                    <a:pt x="657776" y="597115"/>
                  </a:lnTo>
                  <a:lnTo>
                    <a:pt x="667469" y="603659"/>
                  </a:lnTo>
                  <a:lnTo>
                    <a:pt x="674009" y="613356"/>
                  </a:lnTo>
                  <a:lnTo>
                    <a:pt x="676408" y="625216"/>
                  </a:lnTo>
                  <a:lnTo>
                    <a:pt x="674009" y="637076"/>
                  </a:lnTo>
                  <a:lnTo>
                    <a:pt x="667469" y="646773"/>
                  </a:lnTo>
                  <a:lnTo>
                    <a:pt x="657776" y="653317"/>
                  </a:lnTo>
                  <a:lnTo>
                    <a:pt x="645917" y="655718"/>
                  </a:lnTo>
                  <a:lnTo>
                    <a:pt x="697537" y="655718"/>
                  </a:lnTo>
                  <a:lnTo>
                    <a:pt x="702109" y="648941"/>
                  </a:lnTo>
                  <a:lnTo>
                    <a:pt x="706910" y="625216"/>
                  </a:lnTo>
                  <a:lnTo>
                    <a:pt x="702134" y="601620"/>
                  </a:lnTo>
                  <a:lnTo>
                    <a:pt x="701919" y="601216"/>
                  </a:lnTo>
                  <a:lnTo>
                    <a:pt x="697572" y="594774"/>
                  </a:lnTo>
                  <a:close/>
                </a:path>
                <a:path w="798829" h="838835">
                  <a:moveTo>
                    <a:pt x="231856" y="189596"/>
                  </a:moveTo>
                  <a:lnTo>
                    <a:pt x="188727" y="189596"/>
                  </a:lnTo>
                  <a:lnTo>
                    <a:pt x="305665" y="306556"/>
                  </a:lnTo>
                  <a:lnTo>
                    <a:pt x="286377" y="342236"/>
                  </a:lnTo>
                  <a:lnTo>
                    <a:pt x="279953" y="381239"/>
                  </a:lnTo>
                  <a:lnTo>
                    <a:pt x="286392" y="420242"/>
                  </a:lnTo>
                  <a:lnTo>
                    <a:pt x="300266" y="445898"/>
                  </a:lnTo>
                  <a:lnTo>
                    <a:pt x="305655" y="455923"/>
                  </a:lnTo>
                  <a:lnTo>
                    <a:pt x="152853" y="611394"/>
                  </a:lnTo>
                  <a:lnTo>
                    <a:pt x="195569" y="611394"/>
                  </a:lnTo>
                  <a:lnTo>
                    <a:pt x="327246" y="477472"/>
                  </a:lnTo>
                  <a:lnTo>
                    <a:pt x="519724" y="477472"/>
                  </a:lnTo>
                  <a:lnTo>
                    <a:pt x="514970" y="472718"/>
                  </a:lnTo>
                  <a:lnTo>
                    <a:pt x="401924" y="472718"/>
                  </a:lnTo>
                  <a:lnTo>
                    <a:pt x="366341" y="465520"/>
                  </a:lnTo>
                  <a:lnTo>
                    <a:pt x="337255" y="445898"/>
                  </a:lnTo>
                  <a:lnTo>
                    <a:pt x="317630" y="416816"/>
                  </a:lnTo>
                  <a:lnTo>
                    <a:pt x="310431" y="381239"/>
                  </a:lnTo>
                  <a:lnTo>
                    <a:pt x="317630" y="345650"/>
                  </a:lnTo>
                  <a:lnTo>
                    <a:pt x="337255" y="316564"/>
                  </a:lnTo>
                  <a:lnTo>
                    <a:pt x="366341" y="296940"/>
                  </a:lnTo>
                  <a:lnTo>
                    <a:pt x="401924" y="289739"/>
                  </a:lnTo>
                  <a:lnTo>
                    <a:pt x="514989" y="289739"/>
                  </a:lnTo>
                  <a:lnTo>
                    <a:pt x="519732" y="284996"/>
                  </a:lnTo>
                  <a:lnTo>
                    <a:pt x="327257" y="284996"/>
                  </a:lnTo>
                  <a:lnTo>
                    <a:pt x="231856" y="189596"/>
                  </a:lnTo>
                  <a:close/>
                </a:path>
                <a:path w="798829" h="838835">
                  <a:moveTo>
                    <a:pt x="645917" y="564223"/>
                  </a:moveTo>
                  <a:lnTo>
                    <a:pt x="637620" y="564819"/>
                  </a:lnTo>
                  <a:lnTo>
                    <a:pt x="629691" y="566532"/>
                  </a:lnTo>
                  <a:lnTo>
                    <a:pt x="622176" y="569250"/>
                  </a:lnTo>
                  <a:lnTo>
                    <a:pt x="615122" y="572862"/>
                  </a:lnTo>
                  <a:lnTo>
                    <a:pt x="675324" y="572862"/>
                  </a:lnTo>
                  <a:lnTo>
                    <a:pt x="669636" y="569024"/>
                  </a:lnTo>
                  <a:lnTo>
                    <a:pt x="645917" y="564223"/>
                  </a:lnTo>
                  <a:close/>
                </a:path>
                <a:path w="798829" h="838835">
                  <a:moveTo>
                    <a:pt x="514989" y="289739"/>
                  </a:moveTo>
                  <a:lnTo>
                    <a:pt x="401924" y="289739"/>
                  </a:lnTo>
                  <a:lnTo>
                    <a:pt x="437508" y="296940"/>
                  </a:lnTo>
                  <a:lnTo>
                    <a:pt x="466594" y="316564"/>
                  </a:lnTo>
                  <a:lnTo>
                    <a:pt x="486219" y="345650"/>
                  </a:lnTo>
                  <a:lnTo>
                    <a:pt x="493418" y="381239"/>
                  </a:lnTo>
                  <a:lnTo>
                    <a:pt x="486219" y="416816"/>
                  </a:lnTo>
                  <a:lnTo>
                    <a:pt x="466594" y="445898"/>
                  </a:lnTo>
                  <a:lnTo>
                    <a:pt x="437508" y="465520"/>
                  </a:lnTo>
                  <a:lnTo>
                    <a:pt x="401924" y="472718"/>
                  </a:lnTo>
                  <a:lnTo>
                    <a:pt x="514970" y="472718"/>
                  </a:lnTo>
                  <a:lnTo>
                    <a:pt x="498173" y="455923"/>
                  </a:lnTo>
                  <a:lnTo>
                    <a:pt x="517468" y="420242"/>
                  </a:lnTo>
                  <a:lnTo>
                    <a:pt x="523900" y="381239"/>
                  </a:lnTo>
                  <a:lnTo>
                    <a:pt x="517468" y="342236"/>
                  </a:lnTo>
                  <a:lnTo>
                    <a:pt x="498173" y="306556"/>
                  </a:lnTo>
                  <a:lnTo>
                    <a:pt x="514989" y="289739"/>
                  </a:lnTo>
                  <a:close/>
                </a:path>
                <a:path w="798829" h="838835">
                  <a:moveTo>
                    <a:pt x="401919" y="259223"/>
                  </a:moveTo>
                  <a:lnTo>
                    <a:pt x="362889" y="265670"/>
                  </a:lnTo>
                  <a:lnTo>
                    <a:pt x="327197" y="284996"/>
                  </a:lnTo>
                  <a:lnTo>
                    <a:pt x="476603" y="284996"/>
                  </a:lnTo>
                  <a:lnTo>
                    <a:pt x="440928" y="265670"/>
                  </a:lnTo>
                  <a:lnTo>
                    <a:pt x="401919" y="259223"/>
                  </a:lnTo>
                  <a:close/>
                </a:path>
                <a:path w="798829" h="838835">
                  <a:moveTo>
                    <a:pt x="706910" y="0"/>
                  </a:moveTo>
                  <a:lnTo>
                    <a:pt x="671326" y="7200"/>
                  </a:lnTo>
                  <a:lnTo>
                    <a:pt x="642240" y="26825"/>
                  </a:lnTo>
                  <a:lnTo>
                    <a:pt x="622616" y="55911"/>
                  </a:lnTo>
                  <a:lnTo>
                    <a:pt x="615415" y="91494"/>
                  </a:lnTo>
                  <a:lnTo>
                    <a:pt x="616152" y="103141"/>
                  </a:lnTo>
                  <a:lnTo>
                    <a:pt x="618303" y="114352"/>
                  </a:lnTo>
                  <a:lnTo>
                    <a:pt x="621776" y="125037"/>
                  </a:lnTo>
                  <a:lnTo>
                    <a:pt x="626483" y="135105"/>
                  </a:lnTo>
                  <a:lnTo>
                    <a:pt x="476603" y="284996"/>
                  </a:lnTo>
                  <a:lnTo>
                    <a:pt x="519732" y="284996"/>
                  </a:lnTo>
                  <a:lnTo>
                    <a:pt x="645561" y="159167"/>
                  </a:lnTo>
                  <a:lnTo>
                    <a:pt x="767127" y="159167"/>
                  </a:lnTo>
                  <a:lnTo>
                    <a:pt x="771579" y="156164"/>
                  </a:lnTo>
                  <a:lnTo>
                    <a:pt x="774060" y="152487"/>
                  </a:lnTo>
                  <a:lnTo>
                    <a:pt x="706910" y="152487"/>
                  </a:lnTo>
                  <a:lnTo>
                    <a:pt x="683187" y="147688"/>
                  </a:lnTo>
                  <a:lnTo>
                    <a:pt x="663797" y="134607"/>
                  </a:lnTo>
                  <a:lnTo>
                    <a:pt x="650716" y="115217"/>
                  </a:lnTo>
                  <a:lnTo>
                    <a:pt x="645917" y="91494"/>
                  </a:lnTo>
                  <a:lnTo>
                    <a:pt x="650716" y="67771"/>
                  </a:lnTo>
                  <a:lnTo>
                    <a:pt x="663797" y="48382"/>
                  </a:lnTo>
                  <a:lnTo>
                    <a:pt x="683187" y="35300"/>
                  </a:lnTo>
                  <a:lnTo>
                    <a:pt x="706910" y="30501"/>
                  </a:lnTo>
                  <a:lnTo>
                    <a:pt x="774060" y="30501"/>
                  </a:lnTo>
                  <a:lnTo>
                    <a:pt x="771579" y="26825"/>
                  </a:lnTo>
                  <a:lnTo>
                    <a:pt x="742493" y="7200"/>
                  </a:lnTo>
                  <a:lnTo>
                    <a:pt x="706910" y="0"/>
                  </a:lnTo>
                  <a:close/>
                </a:path>
                <a:path w="798829" h="838835">
                  <a:moveTo>
                    <a:pt x="157942" y="76238"/>
                  </a:moveTo>
                  <a:lnTo>
                    <a:pt x="134217" y="81039"/>
                  </a:lnTo>
                  <a:lnTo>
                    <a:pt x="114825" y="94124"/>
                  </a:lnTo>
                  <a:lnTo>
                    <a:pt x="101740" y="113516"/>
                  </a:lnTo>
                  <a:lnTo>
                    <a:pt x="96939" y="137241"/>
                  </a:lnTo>
                  <a:lnTo>
                    <a:pt x="101710" y="160820"/>
                  </a:lnTo>
                  <a:lnTo>
                    <a:pt x="101740" y="160966"/>
                  </a:lnTo>
                  <a:lnTo>
                    <a:pt x="114825" y="180359"/>
                  </a:lnTo>
                  <a:lnTo>
                    <a:pt x="134217" y="193444"/>
                  </a:lnTo>
                  <a:lnTo>
                    <a:pt x="157942" y="198245"/>
                  </a:lnTo>
                  <a:lnTo>
                    <a:pt x="166233" y="197647"/>
                  </a:lnTo>
                  <a:lnTo>
                    <a:pt x="174159" y="195931"/>
                  </a:lnTo>
                  <a:lnTo>
                    <a:pt x="181673" y="193209"/>
                  </a:lnTo>
                  <a:lnTo>
                    <a:pt x="188727" y="189596"/>
                  </a:lnTo>
                  <a:lnTo>
                    <a:pt x="231856" y="189596"/>
                  </a:lnTo>
                  <a:lnTo>
                    <a:pt x="210286" y="168026"/>
                  </a:lnTo>
                  <a:lnTo>
                    <a:pt x="210432" y="167743"/>
                  </a:lnTo>
                  <a:lnTo>
                    <a:pt x="157942" y="167743"/>
                  </a:lnTo>
                  <a:lnTo>
                    <a:pt x="146078" y="165342"/>
                  </a:lnTo>
                  <a:lnTo>
                    <a:pt x="136381" y="158798"/>
                  </a:lnTo>
                  <a:lnTo>
                    <a:pt x="129840" y="149102"/>
                  </a:lnTo>
                  <a:lnTo>
                    <a:pt x="127441" y="137241"/>
                  </a:lnTo>
                  <a:lnTo>
                    <a:pt x="129840" y="125383"/>
                  </a:lnTo>
                  <a:lnTo>
                    <a:pt x="136381" y="115690"/>
                  </a:lnTo>
                  <a:lnTo>
                    <a:pt x="146078" y="109150"/>
                  </a:lnTo>
                  <a:lnTo>
                    <a:pt x="157942" y="106750"/>
                  </a:lnTo>
                  <a:lnTo>
                    <a:pt x="209570" y="106750"/>
                  </a:lnTo>
                  <a:lnTo>
                    <a:pt x="201051" y="94124"/>
                  </a:lnTo>
                  <a:lnTo>
                    <a:pt x="181661" y="81039"/>
                  </a:lnTo>
                  <a:lnTo>
                    <a:pt x="157942" y="76238"/>
                  </a:lnTo>
                  <a:close/>
                </a:path>
                <a:path w="798829" h="838835">
                  <a:moveTo>
                    <a:pt x="767127" y="159167"/>
                  </a:moveTo>
                  <a:lnTo>
                    <a:pt x="645561" y="159167"/>
                  </a:lnTo>
                  <a:lnTo>
                    <a:pt x="659027" y="169351"/>
                  </a:lnTo>
                  <a:lnTo>
                    <a:pt x="674009" y="176819"/>
                  </a:lnTo>
                  <a:lnTo>
                    <a:pt x="690105" y="181416"/>
                  </a:lnTo>
                  <a:lnTo>
                    <a:pt x="706910" y="182989"/>
                  </a:lnTo>
                  <a:lnTo>
                    <a:pt x="742493" y="175788"/>
                  </a:lnTo>
                  <a:lnTo>
                    <a:pt x="767127" y="159167"/>
                  </a:lnTo>
                  <a:close/>
                </a:path>
                <a:path w="798829" h="838835">
                  <a:moveTo>
                    <a:pt x="209570" y="106750"/>
                  </a:moveTo>
                  <a:lnTo>
                    <a:pt x="157942" y="106750"/>
                  </a:lnTo>
                  <a:lnTo>
                    <a:pt x="169801" y="109150"/>
                  </a:lnTo>
                  <a:lnTo>
                    <a:pt x="179494" y="115690"/>
                  </a:lnTo>
                  <a:lnTo>
                    <a:pt x="186034" y="125383"/>
                  </a:lnTo>
                  <a:lnTo>
                    <a:pt x="188434" y="137241"/>
                  </a:lnTo>
                  <a:lnTo>
                    <a:pt x="186034" y="149102"/>
                  </a:lnTo>
                  <a:lnTo>
                    <a:pt x="179494" y="158798"/>
                  </a:lnTo>
                  <a:lnTo>
                    <a:pt x="169801" y="165342"/>
                  </a:lnTo>
                  <a:lnTo>
                    <a:pt x="157942" y="167743"/>
                  </a:lnTo>
                  <a:lnTo>
                    <a:pt x="210432" y="167743"/>
                  </a:lnTo>
                  <a:lnTo>
                    <a:pt x="218935" y="137241"/>
                  </a:lnTo>
                  <a:lnTo>
                    <a:pt x="214135" y="113516"/>
                  </a:lnTo>
                  <a:lnTo>
                    <a:pt x="209570" y="106750"/>
                  </a:lnTo>
                  <a:close/>
                </a:path>
                <a:path w="798829" h="838835">
                  <a:moveTo>
                    <a:pt x="774060" y="30501"/>
                  </a:moveTo>
                  <a:lnTo>
                    <a:pt x="706910" y="30501"/>
                  </a:lnTo>
                  <a:lnTo>
                    <a:pt x="730633" y="35300"/>
                  </a:lnTo>
                  <a:lnTo>
                    <a:pt x="750022" y="48382"/>
                  </a:lnTo>
                  <a:lnTo>
                    <a:pt x="763104" y="67771"/>
                  </a:lnTo>
                  <a:lnTo>
                    <a:pt x="767903" y="91494"/>
                  </a:lnTo>
                  <a:lnTo>
                    <a:pt x="763104" y="115217"/>
                  </a:lnTo>
                  <a:lnTo>
                    <a:pt x="750022" y="134607"/>
                  </a:lnTo>
                  <a:lnTo>
                    <a:pt x="730633" y="147688"/>
                  </a:lnTo>
                  <a:lnTo>
                    <a:pt x="706910" y="152487"/>
                  </a:lnTo>
                  <a:lnTo>
                    <a:pt x="774060" y="152487"/>
                  </a:lnTo>
                  <a:lnTo>
                    <a:pt x="791204" y="127078"/>
                  </a:lnTo>
                  <a:lnTo>
                    <a:pt x="798405" y="91494"/>
                  </a:lnTo>
                  <a:lnTo>
                    <a:pt x="791204" y="55911"/>
                  </a:lnTo>
                  <a:lnTo>
                    <a:pt x="774060" y="30501"/>
                  </a:lnTo>
                  <a:close/>
                </a:path>
              </a:pathLst>
            </a:custGeom>
            <a:solidFill>
              <a:schemeClr val="accent1"/>
            </a:solidFill>
          </p:spPr>
          <p:txBody>
            <a:bodyPr wrap="square" lIns="0" tIns="0" rIns="0" bIns="0" rtlCol="0"/>
            <a:lstStyle/>
            <a:p>
              <a:endParaRPr sz="1092"/>
            </a:p>
          </p:txBody>
        </p:sp>
      </p:grpSp>
      <p:grpSp>
        <p:nvGrpSpPr>
          <p:cNvPr id="5" name="object 5">
            <a:extLst>
              <a:ext uri="{FF2B5EF4-FFF2-40B4-BE49-F238E27FC236}">
                <a16:creationId xmlns:a16="http://schemas.microsoft.com/office/drawing/2014/main" id="{C0321815-FDB3-C830-401C-67D229E0EA86}"/>
              </a:ext>
            </a:extLst>
          </p:cNvPr>
          <p:cNvGrpSpPr/>
          <p:nvPr/>
        </p:nvGrpSpPr>
        <p:grpSpPr>
          <a:xfrm>
            <a:off x="5173211" y="2943282"/>
            <a:ext cx="792000" cy="864000"/>
            <a:chOff x="8530301" y="4693797"/>
            <a:chExt cx="1306066" cy="1424799"/>
          </a:xfrm>
        </p:grpSpPr>
        <p:sp>
          <p:nvSpPr>
            <p:cNvPr id="6" name="object 6">
              <a:extLst>
                <a:ext uri="{FF2B5EF4-FFF2-40B4-BE49-F238E27FC236}">
                  <a16:creationId xmlns:a16="http://schemas.microsoft.com/office/drawing/2014/main" id="{587AC4A2-6778-9906-C699-040C48F41470}"/>
                </a:ext>
              </a:extLst>
            </p:cNvPr>
            <p:cNvSpPr/>
            <p:nvPr/>
          </p:nvSpPr>
          <p:spPr>
            <a:xfrm>
              <a:off x="8530301" y="4693797"/>
              <a:ext cx="1306066" cy="1424799"/>
            </a:xfrm>
            <a:custGeom>
              <a:avLst/>
              <a:gdLst/>
              <a:ahLst/>
              <a:cxnLst/>
              <a:rect l="l" t="t" r="r" b="b"/>
              <a:pathLst>
                <a:path w="1256665" h="1412875">
                  <a:moveTo>
                    <a:pt x="629656" y="0"/>
                  </a:moveTo>
                  <a:lnTo>
                    <a:pt x="626693" y="0"/>
                  </a:lnTo>
                  <a:lnTo>
                    <a:pt x="626693" y="314"/>
                  </a:lnTo>
                  <a:lnTo>
                    <a:pt x="606871" y="2609"/>
                  </a:lnTo>
                  <a:lnTo>
                    <a:pt x="567753" y="12229"/>
                  </a:lnTo>
                  <a:lnTo>
                    <a:pt x="188235" y="225302"/>
                  </a:lnTo>
                  <a:lnTo>
                    <a:pt x="107034" y="275876"/>
                  </a:lnTo>
                  <a:lnTo>
                    <a:pt x="57059" y="317220"/>
                  </a:lnTo>
                  <a:lnTo>
                    <a:pt x="20890" y="370847"/>
                  </a:lnTo>
                  <a:lnTo>
                    <a:pt x="7174" y="409316"/>
                  </a:lnTo>
                  <a:lnTo>
                    <a:pt x="1728" y="453996"/>
                  </a:lnTo>
                  <a:lnTo>
                    <a:pt x="0" y="999819"/>
                  </a:lnTo>
                  <a:lnTo>
                    <a:pt x="6437" y="1031730"/>
                  </a:lnTo>
                  <a:lnTo>
                    <a:pt x="62155" y="1097861"/>
                  </a:lnTo>
                  <a:lnTo>
                    <a:pt x="151263" y="1160111"/>
                  </a:lnTo>
                  <a:lnTo>
                    <a:pt x="151116" y="1160184"/>
                  </a:lnTo>
                  <a:lnTo>
                    <a:pt x="151336" y="1160184"/>
                  </a:lnTo>
                  <a:lnTo>
                    <a:pt x="356419" y="1282997"/>
                  </a:lnTo>
                  <a:lnTo>
                    <a:pt x="523859" y="1379350"/>
                  </a:lnTo>
                  <a:lnTo>
                    <a:pt x="550208" y="1396176"/>
                  </a:lnTo>
                  <a:lnTo>
                    <a:pt x="569817" y="1405228"/>
                  </a:lnTo>
                  <a:lnTo>
                    <a:pt x="592427" y="1409605"/>
                  </a:lnTo>
                  <a:lnTo>
                    <a:pt x="627782" y="1412407"/>
                  </a:lnTo>
                  <a:lnTo>
                    <a:pt x="627803" y="1394638"/>
                  </a:lnTo>
                  <a:lnTo>
                    <a:pt x="627813" y="1411653"/>
                  </a:lnTo>
                  <a:lnTo>
                    <a:pt x="669466" y="1404892"/>
                  </a:lnTo>
                  <a:lnTo>
                    <a:pt x="724559" y="1383826"/>
                  </a:lnTo>
                  <a:lnTo>
                    <a:pt x="899931" y="1282997"/>
                  </a:lnTo>
                  <a:lnTo>
                    <a:pt x="1105003" y="1160184"/>
                  </a:lnTo>
                  <a:lnTo>
                    <a:pt x="1105234" y="1160184"/>
                  </a:lnTo>
                  <a:lnTo>
                    <a:pt x="1105087" y="1160111"/>
                  </a:lnTo>
                  <a:lnTo>
                    <a:pt x="1172509" y="1115285"/>
                  </a:lnTo>
                  <a:lnTo>
                    <a:pt x="1178236" y="1111314"/>
                  </a:lnTo>
                  <a:lnTo>
                    <a:pt x="1230870" y="1047975"/>
                  </a:lnTo>
                  <a:lnTo>
                    <a:pt x="1249210" y="1000203"/>
                  </a:lnTo>
                  <a:lnTo>
                    <a:pt x="1256266" y="950222"/>
                  </a:lnTo>
                  <a:lnTo>
                    <a:pt x="1254622" y="453996"/>
                  </a:lnTo>
                  <a:lnTo>
                    <a:pt x="1249174" y="409316"/>
                  </a:lnTo>
                  <a:lnTo>
                    <a:pt x="1235449" y="370847"/>
                  </a:lnTo>
                  <a:lnTo>
                    <a:pt x="1199290" y="317220"/>
                  </a:lnTo>
                  <a:lnTo>
                    <a:pt x="1149316" y="275876"/>
                  </a:lnTo>
                  <a:lnTo>
                    <a:pt x="1068114" y="225302"/>
                  </a:lnTo>
                  <a:lnTo>
                    <a:pt x="722198" y="26732"/>
                  </a:lnTo>
                  <a:lnTo>
                    <a:pt x="669159" y="6588"/>
                  </a:lnTo>
                  <a:lnTo>
                    <a:pt x="629656" y="314"/>
                  </a:lnTo>
                  <a:lnTo>
                    <a:pt x="629656" y="0"/>
                  </a:lnTo>
                  <a:close/>
                </a:path>
              </a:pathLst>
            </a:custGeom>
            <a:solidFill>
              <a:schemeClr val="tx2"/>
            </a:solidFill>
          </p:spPr>
          <p:txBody>
            <a:bodyPr wrap="square" lIns="0" tIns="0" rIns="0" bIns="0" rtlCol="0"/>
            <a:lstStyle/>
            <a:p>
              <a:endParaRPr sz="1092" dirty="0"/>
            </a:p>
          </p:txBody>
        </p:sp>
        <p:sp>
          <p:nvSpPr>
            <p:cNvPr id="7" name="object 7">
              <a:extLst>
                <a:ext uri="{FF2B5EF4-FFF2-40B4-BE49-F238E27FC236}">
                  <a16:creationId xmlns:a16="http://schemas.microsoft.com/office/drawing/2014/main" id="{023A2ABC-447C-0DD7-7A22-8FCB5D3806C1}"/>
                </a:ext>
              </a:extLst>
            </p:cNvPr>
            <p:cNvSpPr/>
            <p:nvPr/>
          </p:nvSpPr>
          <p:spPr>
            <a:xfrm>
              <a:off x="8717613" y="5022029"/>
              <a:ext cx="902856" cy="800577"/>
            </a:xfrm>
            <a:custGeom>
              <a:avLst/>
              <a:gdLst/>
              <a:ahLst/>
              <a:cxnLst/>
              <a:rect l="l" t="t" r="r" b="b"/>
              <a:pathLst>
                <a:path w="941704" h="835025">
                  <a:moveTo>
                    <a:pt x="556405" y="359345"/>
                  </a:moveTo>
                  <a:lnTo>
                    <a:pt x="580821" y="402496"/>
                  </a:lnTo>
                  <a:lnTo>
                    <a:pt x="597560" y="447786"/>
                  </a:lnTo>
                  <a:lnTo>
                    <a:pt x="606791" y="494343"/>
                  </a:lnTo>
                  <a:lnTo>
                    <a:pt x="608680" y="541297"/>
                  </a:lnTo>
                  <a:lnTo>
                    <a:pt x="603395" y="587775"/>
                  </a:lnTo>
                  <a:lnTo>
                    <a:pt x="591102" y="632907"/>
                  </a:lnTo>
                  <a:lnTo>
                    <a:pt x="571970" y="675821"/>
                  </a:lnTo>
                  <a:lnTo>
                    <a:pt x="546164" y="715647"/>
                  </a:lnTo>
                  <a:lnTo>
                    <a:pt x="513853" y="751513"/>
                  </a:lnTo>
                  <a:lnTo>
                    <a:pt x="475204" y="782547"/>
                  </a:lnTo>
                  <a:lnTo>
                    <a:pt x="432081" y="806978"/>
                  </a:lnTo>
                  <a:lnTo>
                    <a:pt x="386821" y="823729"/>
                  </a:lnTo>
                  <a:lnTo>
                    <a:pt x="340294" y="832966"/>
                  </a:lnTo>
                  <a:lnTo>
                    <a:pt x="293370" y="834857"/>
                  </a:lnTo>
                  <a:lnTo>
                    <a:pt x="246921" y="829569"/>
                  </a:lnTo>
                  <a:lnTo>
                    <a:pt x="201818" y="817268"/>
                  </a:lnTo>
                  <a:lnTo>
                    <a:pt x="158931" y="798123"/>
                  </a:lnTo>
                  <a:lnTo>
                    <a:pt x="119130" y="772301"/>
                  </a:lnTo>
                  <a:lnTo>
                    <a:pt x="83288" y="739968"/>
                  </a:lnTo>
                  <a:lnTo>
                    <a:pt x="52274" y="701292"/>
                  </a:lnTo>
                  <a:lnTo>
                    <a:pt x="27859" y="658144"/>
                  </a:lnTo>
                  <a:lnTo>
                    <a:pt x="11119" y="612855"/>
                  </a:lnTo>
                  <a:lnTo>
                    <a:pt x="1889" y="566299"/>
                  </a:lnTo>
                  <a:lnTo>
                    <a:pt x="0" y="519345"/>
                  </a:lnTo>
                  <a:lnTo>
                    <a:pt x="5285" y="472866"/>
                  </a:lnTo>
                  <a:lnTo>
                    <a:pt x="17577" y="427733"/>
                  </a:lnTo>
                  <a:lnTo>
                    <a:pt x="36710" y="384818"/>
                  </a:lnTo>
                  <a:lnTo>
                    <a:pt x="62515" y="344991"/>
                  </a:lnTo>
                  <a:lnTo>
                    <a:pt x="94826" y="309125"/>
                  </a:lnTo>
                  <a:lnTo>
                    <a:pt x="133476" y="278091"/>
                  </a:lnTo>
                  <a:lnTo>
                    <a:pt x="176601" y="253656"/>
                  </a:lnTo>
                  <a:lnTo>
                    <a:pt x="221862" y="236904"/>
                  </a:lnTo>
                  <a:lnTo>
                    <a:pt x="268390" y="227666"/>
                  </a:lnTo>
                  <a:lnTo>
                    <a:pt x="315314" y="225776"/>
                  </a:lnTo>
                  <a:lnTo>
                    <a:pt x="361762" y="231065"/>
                  </a:lnTo>
                  <a:lnTo>
                    <a:pt x="406865" y="243366"/>
                  </a:lnTo>
                  <a:lnTo>
                    <a:pt x="449751" y="262512"/>
                  </a:lnTo>
                  <a:lnTo>
                    <a:pt x="489550" y="288335"/>
                  </a:lnTo>
                  <a:lnTo>
                    <a:pt x="525392" y="320669"/>
                  </a:lnTo>
                  <a:lnTo>
                    <a:pt x="556405" y="359345"/>
                  </a:lnTo>
                  <a:close/>
                </a:path>
                <a:path w="941704" h="835025">
                  <a:moveTo>
                    <a:pt x="889264" y="133561"/>
                  </a:moveTo>
                  <a:lnTo>
                    <a:pt x="913683" y="176713"/>
                  </a:lnTo>
                  <a:lnTo>
                    <a:pt x="930424" y="222003"/>
                  </a:lnTo>
                  <a:lnTo>
                    <a:pt x="939657" y="268562"/>
                  </a:lnTo>
                  <a:lnTo>
                    <a:pt x="941547" y="315517"/>
                  </a:lnTo>
                  <a:lnTo>
                    <a:pt x="936262" y="361997"/>
                  </a:lnTo>
                  <a:lnTo>
                    <a:pt x="923969" y="407130"/>
                  </a:lnTo>
                  <a:lnTo>
                    <a:pt x="904835" y="450046"/>
                  </a:lnTo>
                  <a:lnTo>
                    <a:pt x="879028" y="489873"/>
                  </a:lnTo>
                  <a:lnTo>
                    <a:pt x="846715" y="525739"/>
                  </a:lnTo>
                  <a:lnTo>
                    <a:pt x="808063" y="556773"/>
                  </a:lnTo>
                  <a:lnTo>
                    <a:pt x="764941" y="581205"/>
                  </a:lnTo>
                  <a:lnTo>
                    <a:pt x="719681" y="597955"/>
                  </a:lnTo>
                  <a:lnTo>
                    <a:pt x="673155" y="607191"/>
                  </a:lnTo>
                  <a:lnTo>
                    <a:pt x="626233" y="609081"/>
                  </a:lnTo>
                  <a:lnTo>
                    <a:pt x="579786" y="603792"/>
                  </a:lnTo>
                  <a:lnTo>
                    <a:pt x="534684" y="591491"/>
                  </a:lnTo>
                  <a:lnTo>
                    <a:pt x="491798" y="572345"/>
                  </a:lnTo>
                  <a:lnTo>
                    <a:pt x="451999" y="546524"/>
                  </a:lnTo>
                  <a:lnTo>
                    <a:pt x="416157" y="514192"/>
                  </a:lnTo>
                  <a:lnTo>
                    <a:pt x="385144" y="475519"/>
                  </a:lnTo>
                  <a:lnTo>
                    <a:pt x="360725" y="432368"/>
                  </a:lnTo>
                  <a:lnTo>
                    <a:pt x="343984" y="387077"/>
                  </a:lnTo>
                  <a:lnTo>
                    <a:pt x="334751" y="340519"/>
                  </a:lnTo>
                  <a:lnTo>
                    <a:pt x="332861" y="293564"/>
                  </a:lnTo>
                  <a:lnTo>
                    <a:pt x="338146" y="247084"/>
                  </a:lnTo>
                  <a:lnTo>
                    <a:pt x="350439" y="201950"/>
                  </a:lnTo>
                  <a:lnTo>
                    <a:pt x="369573" y="159034"/>
                  </a:lnTo>
                  <a:lnTo>
                    <a:pt x="395380" y="119208"/>
                  </a:lnTo>
                  <a:lnTo>
                    <a:pt x="427693" y="83341"/>
                  </a:lnTo>
                  <a:lnTo>
                    <a:pt x="466345" y="52307"/>
                  </a:lnTo>
                  <a:lnTo>
                    <a:pt x="509467" y="27876"/>
                  </a:lnTo>
                  <a:lnTo>
                    <a:pt x="554727" y="11125"/>
                  </a:lnTo>
                  <a:lnTo>
                    <a:pt x="601253" y="1889"/>
                  </a:lnTo>
                  <a:lnTo>
                    <a:pt x="648175" y="0"/>
                  </a:lnTo>
                  <a:lnTo>
                    <a:pt x="694622" y="5289"/>
                  </a:lnTo>
                  <a:lnTo>
                    <a:pt x="739724" y="17590"/>
                  </a:lnTo>
                  <a:lnTo>
                    <a:pt x="782610" y="36735"/>
                  </a:lnTo>
                  <a:lnTo>
                    <a:pt x="822409" y="62557"/>
                  </a:lnTo>
                  <a:lnTo>
                    <a:pt x="858251" y="94888"/>
                  </a:lnTo>
                  <a:lnTo>
                    <a:pt x="889264" y="133561"/>
                  </a:lnTo>
                  <a:close/>
                </a:path>
              </a:pathLst>
            </a:custGeom>
            <a:ln w="28575">
              <a:solidFill>
                <a:schemeClr val="accent1"/>
              </a:solidFill>
            </a:ln>
          </p:spPr>
          <p:txBody>
            <a:bodyPr wrap="square" lIns="0" tIns="0" rIns="0" bIns="0" rtlCol="0"/>
            <a:lstStyle/>
            <a:p>
              <a:endParaRPr sz="1092"/>
            </a:p>
          </p:txBody>
        </p:sp>
      </p:grpSp>
      <p:sp>
        <p:nvSpPr>
          <p:cNvPr id="9" name="object 9">
            <a:extLst>
              <a:ext uri="{FF2B5EF4-FFF2-40B4-BE49-F238E27FC236}">
                <a16:creationId xmlns:a16="http://schemas.microsoft.com/office/drawing/2014/main" id="{B3BA12ED-5B7D-0FB6-01EF-E32747EF9FDF}"/>
              </a:ext>
            </a:extLst>
          </p:cNvPr>
          <p:cNvSpPr/>
          <p:nvPr/>
        </p:nvSpPr>
        <p:spPr>
          <a:xfrm>
            <a:off x="6364713" y="2943282"/>
            <a:ext cx="792000" cy="864000"/>
          </a:xfrm>
          <a:custGeom>
            <a:avLst/>
            <a:gdLst/>
            <a:ahLst/>
            <a:cxnLst/>
            <a:rect l="l" t="t" r="r" b="b"/>
            <a:pathLst>
              <a:path w="1256665" h="1412875">
                <a:moveTo>
                  <a:pt x="629656" y="0"/>
                </a:moveTo>
                <a:lnTo>
                  <a:pt x="626693" y="0"/>
                </a:lnTo>
                <a:lnTo>
                  <a:pt x="626693" y="314"/>
                </a:lnTo>
                <a:lnTo>
                  <a:pt x="606871" y="2609"/>
                </a:lnTo>
                <a:lnTo>
                  <a:pt x="567753" y="12233"/>
                </a:lnTo>
                <a:lnTo>
                  <a:pt x="188235" y="225302"/>
                </a:lnTo>
                <a:lnTo>
                  <a:pt x="107034" y="275876"/>
                </a:lnTo>
                <a:lnTo>
                  <a:pt x="57060" y="317220"/>
                </a:lnTo>
                <a:lnTo>
                  <a:pt x="20900" y="370847"/>
                </a:lnTo>
                <a:lnTo>
                  <a:pt x="7175" y="409316"/>
                </a:lnTo>
                <a:lnTo>
                  <a:pt x="1728" y="453996"/>
                </a:lnTo>
                <a:lnTo>
                  <a:pt x="0" y="999819"/>
                </a:lnTo>
                <a:lnTo>
                  <a:pt x="6437" y="1031730"/>
                </a:lnTo>
                <a:lnTo>
                  <a:pt x="62155" y="1097861"/>
                </a:lnTo>
                <a:lnTo>
                  <a:pt x="151263" y="1160111"/>
                </a:lnTo>
                <a:lnTo>
                  <a:pt x="151116" y="1160184"/>
                </a:lnTo>
                <a:lnTo>
                  <a:pt x="151336" y="1160184"/>
                </a:lnTo>
                <a:lnTo>
                  <a:pt x="356419" y="1282997"/>
                </a:lnTo>
                <a:lnTo>
                  <a:pt x="523859" y="1379350"/>
                </a:lnTo>
                <a:lnTo>
                  <a:pt x="550208" y="1396176"/>
                </a:lnTo>
                <a:lnTo>
                  <a:pt x="569817" y="1405228"/>
                </a:lnTo>
                <a:lnTo>
                  <a:pt x="592427" y="1409605"/>
                </a:lnTo>
                <a:lnTo>
                  <a:pt x="627782" y="1412407"/>
                </a:lnTo>
                <a:lnTo>
                  <a:pt x="627803" y="1394638"/>
                </a:lnTo>
                <a:lnTo>
                  <a:pt x="627813" y="1411653"/>
                </a:lnTo>
                <a:lnTo>
                  <a:pt x="669468" y="1404892"/>
                </a:lnTo>
                <a:lnTo>
                  <a:pt x="724568" y="1383826"/>
                </a:lnTo>
                <a:lnTo>
                  <a:pt x="899931" y="1282997"/>
                </a:lnTo>
                <a:lnTo>
                  <a:pt x="1105003" y="1160184"/>
                </a:lnTo>
                <a:lnTo>
                  <a:pt x="1105234" y="1160184"/>
                </a:lnTo>
                <a:lnTo>
                  <a:pt x="1105087" y="1160111"/>
                </a:lnTo>
                <a:lnTo>
                  <a:pt x="1172509" y="1115285"/>
                </a:lnTo>
                <a:lnTo>
                  <a:pt x="1178236" y="1111314"/>
                </a:lnTo>
                <a:lnTo>
                  <a:pt x="1230870" y="1047975"/>
                </a:lnTo>
                <a:lnTo>
                  <a:pt x="1249210" y="1000203"/>
                </a:lnTo>
                <a:lnTo>
                  <a:pt x="1256266" y="950222"/>
                </a:lnTo>
                <a:lnTo>
                  <a:pt x="1254622" y="453996"/>
                </a:lnTo>
                <a:lnTo>
                  <a:pt x="1249178" y="409316"/>
                </a:lnTo>
                <a:lnTo>
                  <a:pt x="1235449" y="370847"/>
                </a:lnTo>
                <a:lnTo>
                  <a:pt x="1199290" y="317220"/>
                </a:lnTo>
                <a:lnTo>
                  <a:pt x="1149316" y="275876"/>
                </a:lnTo>
                <a:lnTo>
                  <a:pt x="1068114" y="225302"/>
                </a:lnTo>
                <a:lnTo>
                  <a:pt x="722198" y="26732"/>
                </a:lnTo>
                <a:lnTo>
                  <a:pt x="669163" y="6590"/>
                </a:lnTo>
                <a:lnTo>
                  <a:pt x="629656" y="314"/>
                </a:lnTo>
                <a:lnTo>
                  <a:pt x="629656" y="0"/>
                </a:lnTo>
                <a:close/>
              </a:path>
            </a:pathLst>
          </a:custGeom>
          <a:solidFill>
            <a:schemeClr val="tx2"/>
          </a:solidFill>
        </p:spPr>
        <p:txBody>
          <a:bodyPr wrap="square" lIns="0" tIns="0" rIns="0" bIns="0" rtlCol="0"/>
          <a:lstStyle/>
          <a:p>
            <a:endParaRPr sz="1092" dirty="0"/>
          </a:p>
        </p:txBody>
      </p:sp>
      <p:sp>
        <p:nvSpPr>
          <p:cNvPr id="10" name="object 10">
            <a:extLst>
              <a:ext uri="{FF2B5EF4-FFF2-40B4-BE49-F238E27FC236}">
                <a16:creationId xmlns:a16="http://schemas.microsoft.com/office/drawing/2014/main" id="{DCBA29E9-86B8-431B-188D-C60C508DA73F}"/>
              </a:ext>
            </a:extLst>
          </p:cNvPr>
          <p:cNvSpPr/>
          <p:nvPr/>
        </p:nvSpPr>
        <p:spPr>
          <a:xfrm>
            <a:off x="6534643" y="3155009"/>
            <a:ext cx="412404" cy="412404"/>
          </a:xfrm>
          <a:custGeom>
            <a:avLst/>
            <a:gdLst/>
            <a:ahLst/>
            <a:cxnLst/>
            <a:rect l="l" t="t" r="r" b="b"/>
            <a:pathLst>
              <a:path w="680084" h="680085">
                <a:moveTo>
                  <a:pt x="18899" y="415463"/>
                </a:moveTo>
                <a:lnTo>
                  <a:pt x="11542" y="416948"/>
                </a:lnTo>
                <a:lnTo>
                  <a:pt x="5535" y="420998"/>
                </a:lnTo>
                <a:lnTo>
                  <a:pt x="1485" y="427006"/>
                </a:lnTo>
                <a:lnTo>
                  <a:pt x="0" y="434363"/>
                </a:lnTo>
                <a:lnTo>
                  <a:pt x="0" y="660974"/>
                </a:lnTo>
                <a:lnTo>
                  <a:pt x="1481" y="668312"/>
                </a:lnTo>
                <a:lnTo>
                  <a:pt x="5522" y="674306"/>
                </a:lnTo>
                <a:lnTo>
                  <a:pt x="11516" y="678349"/>
                </a:lnTo>
                <a:lnTo>
                  <a:pt x="18858" y="679832"/>
                </a:lnTo>
                <a:lnTo>
                  <a:pt x="245468" y="679832"/>
                </a:lnTo>
                <a:lnTo>
                  <a:pt x="252811" y="678349"/>
                </a:lnTo>
                <a:lnTo>
                  <a:pt x="258816" y="674306"/>
                </a:lnTo>
                <a:lnTo>
                  <a:pt x="262867" y="668312"/>
                </a:lnTo>
                <a:lnTo>
                  <a:pt x="264360" y="660974"/>
                </a:lnTo>
                <a:lnTo>
                  <a:pt x="262882" y="653575"/>
                </a:lnTo>
                <a:lnTo>
                  <a:pt x="258829" y="647567"/>
                </a:lnTo>
                <a:lnTo>
                  <a:pt x="252821" y="643517"/>
                </a:lnTo>
                <a:lnTo>
                  <a:pt x="245468" y="642032"/>
                </a:lnTo>
                <a:lnTo>
                  <a:pt x="63914" y="642032"/>
                </a:lnTo>
                <a:lnTo>
                  <a:pt x="91190" y="614766"/>
                </a:lnTo>
                <a:lnTo>
                  <a:pt x="37799" y="614766"/>
                </a:lnTo>
                <a:lnTo>
                  <a:pt x="37799" y="434363"/>
                </a:lnTo>
                <a:lnTo>
                  <a:pt x="36314" y="427006"/>
                </a:lnTo>
                <a:lnTo>
                  <a:pt x="32264" y="420998"/>
                </a:lnTo>
                <a:lnTo>
                  <a:pt x="26257" y="416948"/>
                </a:lnTo>
                <a:lnTo>
                  <a:pt x="18899" y="415463"/>
                </a:lnTo>
                <a:close/>
              </a:path>
              <a:path w="680084" h="680085">
                <a:moveTo>
                  <a:pt x="283703" y="376692"/>
                </a:moveTo>
                <a:lnTo>
                  <a:pt x="276590" y="378076"/>
                </a:lnTo>
                <a:lnTo>
                  <a:pt x="270337" y="382229"/>
                </a:lnTo>
                <a:lnTo>
                  <a:pt x="37799" y="614766"/>
                </a:lnTo>
                <a:lnTo>
                  <a:pt x="91190" y="614766"/>
                </a:lnTo>
                <a:lnTo>
                  <a:pt x="297069" y="408961"/>
                </a:lnTo>
                <a:lnTo>
                  <a:pt x="301221" y="402708"/>
                </a:lnTo>
                <a:lnTo>
                  <a:pt x="302605" y="395595"/>
                </a:lnTo>
                <a:lnTo>
                  <a:pt x="301221" y="388482"/>
                </a:lnTo>
                <a:lnTo>
                  <a:pt x="297069" y="382229"/>
                </a:lnTo>
                <a:lnTo>
                  <a:pt x="290816" y="378076"/>
                </a:lnTo>
                <a:lnTo>
                  <a:pt x="283703" y="376692"/>
                </a:lnTo>
                <a:close/>
              </a:path>
              <a:path w="680084" h="680085">
                <a:moveTo>
                  <a:pt x="660974" y="0"/>
                </a:moveTo>
                <a:lnTo>
                  <a:pt x="434363" y="0"/>
                </a:lnTo>
                <a:lnTo>
                  <a:pt x="427006" y="1485"/>
                </a:lnTo>
                <a:lnTo>
                  <a:pt x="420998" y="5535"/>
                </a:lnTo>
                <a:lnTo>
                  <a:pt x="416948" y="11542"/>
                </a:lnTo>
                <a:lnTo>
                  <a:pt x="415463" y="18899"/>
                </a:lnTo>
                <a:lnTo>
                  <a:pt x="416948" y="26257"/>
                </a:lnTo>
                <a:lnTo>
                  <a:pt x="420998" y="32264"/>
                </a:lnTo>
                <a:lnTo>
                  <a:pt x="427006" y="36314"/>
                </a:lnTo>
                <a:lnTo>
                  <a:pt x="434363" y="37799"/>
                </a:lnTo>
                <a:lnTo>
                  <a:pt x="615918" y="37799"/>
                </a:lnTo>
                <a:lnTo>
                  <a:pt x="382763" y="270871"/>
                </a:lnTo>
                <a:lnTo>
                  <a:pt x="378610" y="277124"/>
                </a:lnTo>
                <a:lnTo>
                  <a:pt x="377226" y="284237"/>
                </a:lnTo>
                <a:lnTo>
                  <a:pt x="378610" y="291350"/>
                </a:lnTo>
                <a:lnTo>
                  <a:pt x="382763" y="297603"/>
                </a:lnTo>
                <a:lnTo>
                  <a:pt x="389011" y="301755"/>
                </a:lnTo>
                <a:lnTo>
                  <a:pt x="396125" y="303139"/>
                </a:lnTo>
                <a:lnTo>
                  <a:pt x="403240" y="301755"/>
                </a:lnTo>
                <a:lnTo>
                  <a:pt x="409495" y="297603"/>
                </a:lnTo>
                <a:lnTo>
                  <a:pt x="642032" y="65066"/>
                </a:lnTo>
                <a:lnTo>
                  <a:pt x="679822" y="65066"/>
                </a:lnTo>
                <a:lnTo>
                  <a:pt x="679822" y="18899"/>
                </a:lnTo>
                <a:lnTo>
                  <a:pt x="678347" y="11542"/>
                </a:lnTo>
                <a:lnTo>
                  <a:pt x="674314" y="5535"/>
                </a:lnTo>
                <a:lnTo>
                  <a:pt x="668320" y="1485"/>
                </a:lnTo>
                <a:lnTo>
                  <a:pt x="660974" y="0"/>
                </a:lnTo>
                <a:close/>
              </a:path>
              <a:path w="680084" h="680085">
                <a:moveTo>
                  <a:pt x="679822" y="65066"/>
                </a:moveTo>
                <a:lnTo>
                  <a:pt x="642032" y="65066"/>
                </a:lnTo>
                <a:lnTo>
                  <a:pt x="642032" y="245468"/>
                </a:lnTo>
                <a:lnTo>
                  <a:pt x="643517" y="252826"/>
                </a:lnTo>
                <a:lnTo>
                  <a:pt x="647566" y="258833"/>
                </a:lnTo>
                <a:lnTo>
                  <a:pt x="653571" y="262883"/>
                </a:lnTo>
                <a:lnTo>
                  <a:pt x="660922" y="264368"/>
                </a:lnTo>
                <a:lnTo>
                  <a:pt x="668283" y="262883"/>
                </a:lnTo>
                <a:lnTo>
                  <a:pt x="674290" y="258833"/>
                </a:lnTo>
                <a:lnTo>
                  <a:pt x="678338" y="252826"/>
                </a:lnTo>
                <a:lnTo>
                  <a:pt x="679822" y="245468"/>
                </a:lnTo>
                <a:lnTo>
                  <a:pt x="679822" y="65066"/>
                </a:lnTo>
                <a:close/>
              </a:path>
            </a:pathLst>
          </a:custGeom>
          <a:solidFill>
            <a:schemeClr val="accent1"/>
          </a:solidFill>
          <a:ln w="9525">
            <a:solidFill>
              <a:schemeClr val="accent1"/>
            </a:solidFill>
          </a:ln>
        </p:spPr>
        <p:txBody>
          <a:bodyPr wrap="square" lIns="0" tIns="0" rIns="0" bIns="0" rtlCol="0"/>
          <a:lstStyle/>
          <a:p>
            <a:endParaRPr sz="1092"/>
          </a:p>
        </p:txBody>
      </p:sp>
      <p:sp>
        <p:nvSpPr>
          <p:cNvPr id="11" name="object 11">
            <a:extLst>
              <a:ext uri="{FF2B5EF4-FFF2-40B4-BE49-F238E27FC236}">
                <a16:creationId xmlns:a16="http://schemas.microsoft.com/office/drawing/2014/main" id="{D3EF6070-1F5E-4259-C29A-1EEEFCB0DC30}"/>
              </a:ext>
            </a:extLst>
          </p:cNvPr>
          <p:cNvSpPr/>
          <p:nvPr/>
        </p:nvSpPr>
        <p:spPr>
          <a:xfrm>
            <a:off x="7556213" y="2943283"/>
            <a:ext cx="792000" cy="864000"/>
          </a:xfrm>
          <a:custGeom>
            <a:avLst/>
            <a:gdLst/>
            <a:ahLst/>
            <a:cxnLst/>
            <a:rect l="l" t="t" r="r" b="b"/>
            <a:pathLst>
              <a:path w="1256665" h="1412875">
                <a:moveTo>
                  <a:pt x="629656" y="0"/>
                </a:moveTo>
                <a:lnTo>
                  <a:pt x="626693" y="0"/>
                </a:lnTo>
                <a:lnTo>
                  <a:pt x="626693" y="314"/>
                </a:lnTo>
                <a:lnTo>
                  <a:pt x="606871" y="2609"/>
                </a:lnTo>
                <a:lnTo>
                  <a:pt x="567753" y="12233"/>
                </a:lnTo>
                <a:lnTo>
                  <a:pt x="188235" y="225302"/>
                </a:lnTo>
                <a:lnTo>
                  <a:pt x="107034" y="275876"/>
                </a:lnTo>
                <a:lnTo>
                  <a:pt x="57060" y="317220"/>
                </a:lnTo>
                <a:lnTo>
                  <a:pt x="20900" y="370847"/>
                </a:lnTo>
                <a:lnTo>
                  <a:pt x="7175" y="409316"/>
                </a:lnTo>
                <a:lnTo>
                  <a:pt x="1728" y="453996"/>
                </a:lnTo>
                <a:lnTo>
                  <a:pt x="0" y="999819"/>
                </a:lnTo>
                <a:lnTo>
                  <a:pt x="6437" y="1031730"/>
                </a:lnTo>
                <a:lnTo>
                  <a:pt x="62155" y="1097861"/>
                </a:lnTo>
                <a:lnTo>
                  <a:pt x="151263" y="1160111"/>
                </a:lnTo>
                <a:lnTo>
                  <a:pt x="151116" y="1160184"/>
                </a:lnTo>
                <a:lnTo>
                  <a:pt x="151336" y="1160184"/>
                </a:lnTo>
                <a:lnTo>
                  <a:pt x="356419" y="1282997"/>
                </a:lnTo>
                <a:lnTo>
                  <a:pt x="523859" y="1379350"/>
                </a:lnTo>
                <a:lnTo>
                  <a:pt x="550208" y="1396176"/>
                </a:lnTo>
                <a:lnTo>
                  <a:pt x="569817" y="1405228"/>
                </a:lnTo>
                <a:lnTo>
                  <a:pt x="592427" y="1409605"/>
                </a:lnTo>
                <a:lnTo>
                  <a:pt x="627782" y="1412407"/>
                </a:lnTo>
                <a:lnTo>
                  <a:pt x="627803" y="1394638"/>
                </a:lnTo>
                <a:lnTo>
                  <a:pt x="627813" y="1411653"/>
                </a:lnTo>
                <a:lnTo>
                  <a:pt x="669468" y="1404892"/>
                </a:lnTo>
                <a:lnTo>
                  <a:pt x="724568" y="1383826"/>
                </a:lnTo>
                <a:lnTo>
                  <a:pt x="899931" y="1282997"/>
                </a:lnTo>
                <a:lnTo>
                  <a:pt x="1105003" y="1160184"/>
                </a:lnTo>
                <a:lnTo>
                  <a:pt x="1105234" y="1160184"/>
                </a:lnTo>
                <a:lnTo>
                  <a:pt x="1105087" y="1160111"/>
                </a:lnTo>
                <a:lnTo>
                  <a:pt x="1172509" y="1115285"/>
                </a:lnTo>
                <a:lnTo>
                  <a:pt x="1178236" y="1111314"/>
                </a:lnTo>
                <a:lnTo>
                  <a:pt x="1230870" y="1047975"/>
                </a:lnTo>
                <a:lnTo>
                  <a:pt x="1249210" y="1000203"/>
                </a:lnTo>
                <a:lnTo>
                  <a:pt x="1256266" y="950222"/>
                </a:lnTo>
                <a:lnTo>
                  <a:pt x="1254622" y="453996"/>
                </a:lnTo>
                <a:lnTo>
                  <a:pt x="1249178" y="409316"/>
                </a:lnTo>
                <a:lnTo>
                  <a:pt x="1235449" y="370847"/>
                </a:lnTo>
                <a:lnTo>
                  <a:pt x="1199290" y="317220"/>
                </a:lnTo>
                <a:lnTo>
                  <a:pt x="1149316" y="275876"/>
                </a:lnTo>
                <a:lnTo>
                  <a:pt x="1068114" y="225302"/>
                </a:lnTo>
                <a:lnTo>
                  <a:pt x="722198" y="26732"/>
                </a:lnTo>
                <a:lnTo>
                  <a:pt x="669159" y="6590"/>
                </a:lnTo>
                <a:lnTo>
                  <a:pt x="629656" y="314"/>
                </a:lnTo>
                <a:lnTo>
                  <a:pt x="629656" y="0"/>
                </a:lnTo>
                <a:close/>
              </a:path>
            </a:pathLst>
          </a:custGeom>
          <a:solidFill>
            <a:schemeClr val="tx2"/>
          </a:solidFill>
        </p:spPr>
        <p:txBody>
          <a:bodyPr wrap="square" lIns="0" tIns="0" rIns="0" bIns="0" rtlCol="0"/>
          <a:lstStyle/>
          <a:p>
            <a:endParaRPr sz="1092" dirty="0"/>
          </a:p>
        </p:txBody>
      </p:sp>
      <p:sp>
        <p:nvSpPr>
          <p:cNvPr id="13" name="object 13">
            <a:extLst>
              <a:ext uri="{FF2B5EF4-FFF2-40B4-BE49-F238E27FC236}">
                <a16:creationId xmlns:a16="http://schemas.microsoft.com/office/drawing/2014/main" id="{47CDCC64-A506-181D-D854-13981FFB08B0}"/>
              </a:ext>
            </a:extLst>
          </p:cNvPr>
          <p:cNvSpPr/>
          <p:nvPr/>
        </p:nvSpPr>
        <p:spPr>
          <a:xfrm>
            <a:off x="8154060" y="4186169"/>
            <a:ext cx="792000" cy="864000"/>
          </a:xfrm>
          <a:custGeom>
            <a:avLst/>
            <a:gdLst/>
            <a:ahLst/>
            <a:cxnLst/>
            <a:rect l="l" t="t" r="r" b="b"/>
            <a:pathLst>
              <a:path w="1257934" h="1414145">
                <a:moveTo>
                  <a:pt x="630175" y="0"/>
                </a:moveTo>
                <a:lnTo>
                  <a:pt x="627222" y="0"/>
                </a:lnTo>
                <a:lnTo>
                  <a:pt x="627222" y="314"/>
                </a:lnTo>
                <a:lnTo>
                  <a:pt x="607383" y="2615"/>
                </a:lnTo>
                <a:lnTo>
                  <a:pt x="568230" y="12244"/>
                </a:lnTo>
                <a:lnTo>
                  <a:pt x="188397" y="225490"/>
                </a:lnTo>
                <a:lnTo>
                  <a:pt x="107122" y="276106"/>
                </a:lnTo>
                <a:lnTo>
                  <a:pt x="57112" y="317485"/>
                </a:lnTo>
                <a:lnTo>
                  <a:pt x="20916" y="371161"/>
                </a:lnTo>
                <a:lnTo>
                  <a:pt x="7186" y="409653"/>
                </a:lnTo>
                <a:lnTo>
                  <a:pt x="1733" y="454373"/>
                </a:lnTo>
                <a:lnTo>
                  <a:pt x="0" y="1000647"/>
                </a:lnTo>
                <a:lnTo>
                  <a:pt x="6441" y="1032585"/>
                </a:lnTo>
                <a:lnTo>
                  <a:pt x="62213" y="1098762"/>
                </a:lnTo>
                <a:lnTo>
                  <a:pt x="151393" y="1161074"/>
                </a:lnTo>
                <a:lnTo>
                  <a:pt x="151247" y="1161147"/>
                </a:lnTo>
                <a:lnTo>
                  <a:pt x="151467" y="1161147"/>
                </a:lnTo>
                <a:lnTo>
                  <a:pt x="356727" y="1284065"/>
                </a:lnTo>
                <a:lnTo>
                  <a:pt x="524303" y="1380491"/>
                </a:lnTo>
                <a:lnTo>
                  <a:pt x="550672" y="1397335"/>
                </a:lnTo>
                <a:lnTo>
                  <a:pt x="570294" y="1406395"/>
                </a:lnTo>
                <a:lnTo>
                  <a:pt x="592920" y="1410773"/>
                </a:lnTo>
                <a:lnTo>
                  <a:pt x="628300" y="1413569"/>
                </a:lnTo>
                <a:lnTo>
                  <a:pt x="628332" y="1395789"/>
                </a:lnTo>
                <a:lnTo>
                  <a:pt x="628342" y="1412815"/>
                </a:lnTo>
                <a:lnTo>
                  <a:pt x="670032" y="1406051"/>
                </a:lnTo>
                <a:lnTo>
                  <a:pt x="725175" y="1384971"/>
                </a:lnTo>
                <a:lnTo>
                  <a:pt x="900679" y="1284065"/>
                </a:lnTo>
                <a:lnTo>
                  <a:pt x="1105919" y="1161147"/>
                </a:lnTo>
                <a:lnTo>
                  <a:pt x="1106150" y="1161147"/>
                </a:lnTo>
                <a:lnTo>
                  <a:pt x="1106003" y="1161074"/>
                </a:lnTo>
                <a:lnTo>
                  <a:pt x="1173488" y="1116206"/>
                </a:lnTo>
                <a:lnTo>
                  <a:pt x="1179216" y="1112233"/>
                </a:lnTo>
                <a:lnTo>
                  <a:pt x="1231894" y="1048839"/>
                </a:lnTo>
                <a:lnTo>
                  <a:pt x="1250249" y="1001031"/>
                </a:lnTo>
                <a:lnTo>
                  <a:pt x="1257307" y="951007"/>
                </a:lnTo>
                <a:lnTo>
                  <a:pt x="1255663" y="454373"/>
                </a:lnTo>
                <a:lnTo>
                  <a:pt x="1250215" y="409653"/>
                </a:lnTo>
                <a:lnTo>
                  <a:pt x="1236481" y="371161"/>
                </a:lnTo>
                <a:lnTo>
                  <a:pt x="1200288" y="317485"/>
                </a:lnTo>
                <a:lnTo>
                  <a:pt x="1150274" y="276106"/>
                </a:lnTo>
                <a:lnTo>
                  <a:pt x="1069009" y="225490"/>
                </a:lnTo>
                <a:lnTo>
                  <a:pt x="722810" y="26753"/>
                </a:lnTo>
                <a:lnTo>
                  <a:pt x="669717" y="6599"/>
                </a:lnTo>
                <a:lnTo>
                  <a:pt x="630175" y="314"/>
                </a:lnTo>
                <a:lnTo>
                  <a:pt x="630175" y="0"/>
                </a:lnTo>
                <a:close/>
              </a:path>
            </a:pathLst>
          </a:custGeom>
          <a:solidFill>
            <a:schemeClr val="tx2"/>
          </a:solidFill>
        </p:spPr>
        <p:txBody>
          <a:bodyPr wrap="square" lIns="0" tIns="0" rIns="0" bIns="0" rtlCol="0"/>
          <a:lstStyle/>
          <a:p>
            <a:endParaRPr sz="1092"/>
          </a:p>
        </p:txBody>
      </p:sp>
      <p:grpSp>
        <p:nvGrpSpPr>
          <p:cNvPr id="234" name="Gruppo 233">
            <a:extLst>
              <a:ext uri="{FF2B5EF4-FFF2-40B4-BE49-F238E27FC236}">
                <a16:creationId xmlns:a16="http://schemas.microsoft.com/office/drawing/2014/main" id="{0E84C6E3-3356-4C96-3A0E-BC871996DAFC}"/>
              </a:ext>
            </a:extLst>
          </p:cNvPr>
          <p:cNvGrpSpPr/>
          <p:nvPr/>
        </p:nvGrpSpPr>
        <p:grpSpPr>
          <a:xfrm>
            <a:off x="8340799" y="4361578"/>
            <a:ext cx="407783" cy="513182"/>
            <a:chOff x="8327661" y="4355041"/>
            <a:chExt cx="407783" cy="513182"/>
          </a:xfrm>
        </p:grpSpPr>
        <p:sp>
          <p:nvSpPr>
            <p:cNvPr id="14" name="object 14">
              <a:extLst>
                <a:ext uri="{FF2B5EF4-FFF2-40B4-BE49-F238E27FC236}">
                  <a16:creationId xmlns:a16="http://schemas.microsoft.com/office/drawing/2014/main" id="{6B88782A-3E6E-68F5-B809-C49B26DB5E74}"/>
                </a:ext>
              </a:extLst>
            </p:cNvPr>
            <p:cNvSpPr/>
            <p:nvPr/>
          </p:nvSpPr>
          <p:spPr>
            <a:xfrm>
              <a:off x="8341651" y="4704956"/>
              <a:ext cx="383909" cy="163267"/>
            </a:xfrm>
            <a:custGeom>
              <a:avLst/>
              <a:gdLst/>
              <a:ahLst/>
              <a:cxnLst/>
              <a:rect l="l" t="t" r="r" b="b"/>
              <a:pathLst>
                <a:path w="633094" h="269240">
                  <a:moveTo>
                    <a:pt x="283530" y="98070"/>
                  </a:moveTo>
                  <a:lnTo>
                    <a:pt x="201951" y="268682"/>
                  </a:lnTo>
                  <a:lnTo>
                    <a:pt x="124383" y="173303"/>
                  </a:lnTo>
                  <a:lnTo>
                    <a:pt x="0" y="175984"/>
                  </a:lnTo>
                  <a:lnTo>
                    <a:pt x="84259" y="0"/>
                  </a:lnTo>
                  <a:lnTo>
                    <a:pt x="128746" y="34973"/>
                  </a:lnTo>
                  <a:lnTo>
                    <a:pt x="177372" y="63143"/>
                  </a:lnTo>
                  <a:lnTo>
                    <a:pt x="229260" y="84259"/>
                  </a:lnTo>
                  <a:lnTo>
                    <a:pt x="283530" y="98070"/>
                  </a:lnTo>
                  <a:close/>
                </a:path>
                <a:path w="633094" h="269240">
                  <a:moveTo>
                    <a:pt x="347727" y="98070"/>
                  </a:moveTo>
                  <a:lnTo>
                    <a:pt x="402584" y="84280"/>
                  </a:lnTo>
                  <a:lnTo>
                    <a:pt x="454555" y="63312"/>
                  </a:lnTo>
                  <a:lnTo>
                    <a:pt x="503265" y="35543"/>
                  </a:lnTo>
                  <a:lnTo>
                    <a:pt x="548339" y="1350"/>
                  </a:lnTo>
                  <a:lnTo>
                    <a:pt x="632598" y="177334"/>
                  </a:lnTo>
                  <a:lnTo>
                    <a:pt x="508214" y="174643"/>
                  </a:lnTo>
                  <a:lnTo>
                    <a:pt x="429306" y="268682"/>
                  </a:lnTo>
                  <a:lnTo>
                    <a:pt x="347727" y="98070"/>
                  </a:lnTo>
                  <a:close/>
                </a:path>
              </a:pathLst>
            </a:custGeom>
            <a:ln w="25444">
              <a:solidFill>
                <a:schemeClr val="accent1"/>
              </a:solidFill>
            </a:ln>
          </p:spPr>
          <p:txBody>
            <a:bodyPr wrap="square" lIns="0" tIns="0" rIns="0" bIns="0" rtlCol="0"/>
            <a:lstStyle/>
            <a:p>
              <a:endParaRPr sz="1092"/>
            </a:p>
          </p:txBody>
        </p:sp>
        <p:sp>
          <p:nvSpPr>
            <p:cNvPr id="15" name="object 15">
              <a:extLst>
                <a:ext uri="{FF2B5EF4-FFF2-40B4-BE49-F238E27FC236}">
                  <a16:creationId xmlns:a16="http://schemas.microsoft.com/office/drawing/2014/main" id="{7E905890-D5CB-2447-F446-C0C7A8638E11}"/>
                </a:ext>
              </a:extLst>
            </p:cNvPr>
            <p:cNvSpPr/>
            <p:nvPr/>
          </p:nvSpPr>
          <p:spPr>
            <a:xfrm>
              <a:off x="8327661" y="4355041"/>
              <a:ext cx="407783" cy="422031"/>
            </a:xfrm>
            <a:custGeom>
              <a:avLst/>
              <a:gdLst/>
              <a:ahLst/>
              <a:cxnLst/>
              <a:rect l="l" t="t" r="r" b="b"/>
              <a:pathLst>
                <a:path w="672465" h="695959">
                  <a:moveTo>
                    <a:pt x="335916" y="0"/>
                  </a:moveTo>
                  <a:lnTo>
                    <a:pt x="290334" y="3175"/>
                  </a:lnTo>
                  <a:lnTo>
                    <a:pt x="246616" y="12426"/>
                  </a:lnTo>
                  <a:lnTo>
                    <a:pt x="205161" y="27338"/>
                  </a:lnTo>
                  <a:lnTo>
                    <a:pt x="166372" y="47497"/>
                  </a:lnTo>
                  <a:lnTo>
                    <a:pt x="130647" y="72487"/>
                  </a:lnTo>
                  <a:lnTo>
                    <a:pt x="98387" y="101894"/>
                  </a:lnTo>
                  <a:lnTo>
                    <a:pt x="69991" y="135305"/>
                  </a:lnTo>
                  <a:lnTo>
                    <a:pt x="45862" y="172304"/>
                  </a:lnTo>
                  <a:lnTo>
                    <a:pt x="26397" y="212477"/>
                  </a:lnTo>
                  <a:lnTo>
                    <a:pt x="11999" y="255409"/>
                  </a:lnTo>
                  <a:lnTo>
                    <a:pt x="3066" y="300687"/>
                  </a:lnTo>
                  <a:lnTo>
                    <a:pt x="0" y="347895"/>
                  </a:lnTo>
                  <a:lnTo>
                    <a:pt x="3066" y="395103"/>
                  </a:lnTo>
                  <a:lnTo>
                    <a:pt x="11999" y="440380"/>
                  </a:lnTo>
                  <a:lnTo>
                    <a:pt x="26397" y="483313"/>
                  </a:lnTo>
                  <a:lnTo>
                    <a:pt x="45862" y="523486"/>
                  </a:lnTo>
                  <a:lnTo>
                    <a:pt x="69991" y="560485"/>
                  </a:lnTo>
                  <a:lnTo>
                    <a:pt x="98387" y="593895"/>
                  </a:lnTo>
                  <a:lnTo>
                    <a:pt x="130647" y="623303"/>
                  </a:lnTo>
                  <a:lnTo>
                    <a:pt x="166372" y="648293"/>
                  </a:lnTo>
                  <a:lnTo>
                    <a:pt x="205161" y="668451"/>
                  </a:lnTo>
                  <a:lnTo>
                    <a:pt x="246616" y="683363"/>
                  </a:lnTo>
                  <a:lnTo>
                    <a:pt x="290334" y="692614"/>
                  </a:lnTo>
                  <a:lnTo>
                    <a:pt x="335916" y="695790"/>
                  </a:lnTo>
                  <a:lnTo>
                    <a:pt x="381498" y="692614"/>
                  </a:lnTo>
                  <a:lnTo>
                    <a:pt x="425217" y="683363"/>
                  </a:lnTo>
                  <a:lnTo>
                    <a:pt x="466672" y="668451"/>
                  </a:lnTo>
                  <a:lnTo>
                    <a:pt x="505463" y="648293"/>
                  </a:lnTo>
                  <a:lnTo>
                    <a:pt x="541189" y="623303"/>
                  </a:lnTo>
                  <a:lnTo>
                    <a:pt x="573451" y="593895"/>
                  </a:lnTo>
                  <a:lnTo>
                    <a:pt x="601847" y="560485"/>
                  </a:lnTo>
                  <a:lnTo>
                    <a:pt x="625978" y="523486"/>
                  </a:lnTo>
                  <a:lnTo>
                    <a:pt x="645444" y="483313"/>
                  </a:lnTo>
                  <a:lnTo>
                    <a:pt x="659843" y="440380"/>
                  </a:lnTo>
                  <a:lnTo>
                    <a:pt x="668776" y="395103"/>
                  </a:lnTo>
                  <a:lnTo>
                    <a:pt x="671843" y="347895"/>
                  </a:lnTo>
                  <a:lnTo>
                    <a:pt x="668776" y="300687"/>
                  </a:lnTo>
                  <a:lnTo>
                    <a:pt x="659843" y="255409"/>
                  </a:lnTo>
                  <a:lnTo>
                    <a:pt x="645444" y="212477"/>
                  </a:lnTo>
                  <a:lnTo>
                    <a:pt x="625978" y="172304"/>
                  </a:lnTo>
                  <a:lnTo>
                    <a:pt x="601847" y="135305"/>
                  </a:lnTo>
                  <a:lnTo>
                    <a:pt x="573451" y="101894"/>
                  </a:lnTo>
                  <a:lnTo>
                    <a:pt x="541189" y="72487"/>
                  </a:lnTo>
                  <a:lnTo>
                    <a:pt x="505463" y="47497"/>
                  </a:lnTo>
                  <a:lnTo>
                    <a:pt x="466672" y="27338"/>
                  </a:lnTo>
                  <a:lnTo>
                    <a:pt x="425217" y="12426"/>
                  </a:lnTo>
                  <a:lnTo>
                    <a:pt x="381498" y="3175"/>
                  </a:lnTo>
                  <a:lnTo>
                    <a:pt x="335916" y="0"/>
                  </a:lnTo>
                  <a:close/>
                </a:path>
              </a:pathLst>
            </a:custGeom>
            <a:solidFill>
              <a:schemeClr val="tx2"/>
            </a:solidFill>
          </p:spPr>
          <p:txBody>
            <a:bodyPr wrap="square" lIns="0" tIns="0" rIns="0" bIns="0" rtlCol="0"/>
            <a:lstStyle/>
            <a:p>
              <a:endParaRPr sz="1092"/>
            </a:p>
          </p:txBody>
        </p:sp>
        <p:sp>
          <p:nvSpPr>
            <p:cNvPr id="16" name="object 16">
              <a:extLst>
                <a:ext uri="{FF2B5EF4-FFF2-40B4-BE49-F238E27FC236}">
                  <a16:creationId xmlns:a16="http://schemas.microsoft.com/office/drawing/2014/main" id="{B3F6A514-D82F-DA84-EDC5-35A11DF55E62}"/>
                </a:ext>
              </a:extLst>
            </p:cNvPr>
            <p:cNvSpPr/>
            <p:nvPr/>
          </p:nvSpPr>
          <p:spPr>
            <a:xfrm>
              <a:off x="8327661" y="4355041"/>
              <a:ext cx="407783" cy="422031"/>
            </a:xfrm>
            <a:custGeom>
              <a:avLst/>
              <a:gdLst/>
              <a:ahLst/>
              <a:cxnLst/>
              <a:rect l="l" t="t" r="r" b="b"/>
              <a:pathLst>
                <a:path w="672465" h="695959">
                  <a:moveTo>
                    <a:pt x="0" y="347895"/>
                  </a:moveTo>
                  <a:lnTo>
                    <a:pt x="3066" y="395103"/>
                  </a:lnTo>
                  <a:lnTo>
                    <a:pt x="11999" y="440380"/>
                  </a:lnTo>
                  <a:lnTo>
                    <a:pt x="26397" y="483313"/>
                  </a:lnTo>
                  <a:lnTo>
                    <a:pt x="45862" y="523486"/>
                  </a:lnTo>
                  <a:lnTo>
                    <a:pt x="69991" y="560485"/>
                  </a:lnTo>
                  <a:lnTo>
                    <a:pt x="98387" y="593895"/>
                  </a:lnTo>
                  <a:lnTo>
                    <a:pt x="130647" y="623303"/>
                  </a:lnTo>
                  <a:lnTo>
                    <a:pt x="166372" y="648293"/>
                  </a:lnTo>
                  <a:lnTo>
                    <a:pt x="205161" y="668451"/>
                  </a:lnTo>
                  <a:lnTo>
                    <a:pt x="246616" y="683363"/>
                  </a:lnTo>
                  <a:lnTo>
                    <a:pt x="290334" y="692614"/>
                  </a:lnTo>
                  <a:lnTo>
                    <a:pt x="335916" y="695790"/>
                  </a:lnTo>
                  <a:lnTo>
                    <a:pt x="381498" y="692614"/>
                  </a:lnTo>
                  <a:lnTo>
                    <a:pt x="425217" y="683363"/>
                  </a:lnTo>
                  <a:lnTo>
                    <a:pt x="466672" y="668451"/>
                  </a:lnTo>
                  <a:lnTo>
                    <a:pt x="505463" y="648293"/>
                  </a:lnTo>
                  <a:lnTo>
                    <a:pt x="541189" y="623303"/>
                  </a:lnTo>
                  <a:lnTo>
                    <a:pt x="573451" y="593895"/>
                  </a:lnTo>
                  <a:lnTo>
                    <a:pt x="601847" y="560485"/>
                  </a:lnTo>
                  <a:lnTo>
                    <a:pt x="625978" y="523486"/>
                  </a:lnTo>
                  <a:lnTo>
                    <a:pt x="645444" y="483313"/>
                  </a:lnTo>
                  <a:lnTo>
                    <a:pt x="659843" y="440380"/>
                  </a:lnTo>
                  <a:lnTo>
                    <a:pt x="668776" y="395103"/>
                  </a:lnTo>
                  <a:lnTo>
                    <a:pt x="671843" y="347895"/>
                  </a:lnTo>
                  <a:lnTo>
                    <a:pt x="668776" y="300687"/>
                  </a:lnTo>
                  <a:lnTo>
                    <a:pt x="659843" y="255409"/>
                  </a:lnTo>
                  <a:lnTo>
                    <a:pt x="645444" y="212477"/>
                  </a:lnTo>
                  <a:lnTo>
                    <a:pt x="625978" y="172304"/>
                  </a:lnTo>
                  <a:lnTo>
                    <a:pt x="601847" y="135305"/>
                  </a:lnTo>
                  <a:lnTo>
                    <a:pt x="573451" y="101894"/>
                  </a:lnTo>
                  <a:lnTo>
                    <a:pt x="541189" y="72487"/>
                  </a:lnTo>
                  <a:lnTo>
                    <a:pt x="505463" y="47497"/>
                  </a:lnTo>
                  <a:lnTo>
                    <a:pt x="466672" y="27338"/>
                  </a:lnTo>
                  <a:lnTo>
                    <a:pt x="425217" y="12426"/>
                  </a:lnTo>
                  <a:lnTo>
                    <a:pt x="381498" y="3175"/>
                  </a:lnTo>
                  <a:lnTo>
                    <a:pt x="335916" y="0"/>
                  </a:lnTo>
                  <a:lnTo>
                    <a:pt x="290334" y="3175"/>
                  </a:lnTo>
                  <a:lnTo>
                    <a:pt x="246616" y="12426"/>
                  </a:lnTo>
                  <a:lnTo>
                    <a:pt x="205161" y="27338"/>
                  </a:lnTo>
                  <a:lnTo>
                    <a:pt x="166372" y="47497"/>
                  </a:lnTo>
                  <a:lnTo>
                    <a:pt x="130647" y="72487"/>
                  </a:lnTo>
                  <a:lnTo>
                    <a:pt x="98387" y="101894"/>
                  </a:lnTo>
                  <a:lnTo>
                    <a:pt x="69991" y="135305"/>
                  </a:lnTo>
                  <a:lnTo>
                    <a:pt x="45862" y="172304"/>
                  </a:lnTo>
                  <a:lnTo>
                    <a:pt x="26397" y="212477"/>
                  </a:lnTo>
                  <a:lnTo>
                    <a:pt x="11999" y="255409"/>
                  </a:lnTo>
                  <a:lnTo>
                    <a:pt x="3066" y="300687"/>
                  </a:lnTo>
                  <a:lnTo>
                    <a:pt x="0" y="347895"/>
                  </a:lnTo>
                  <a:close/>
                </a:path>
              </a:pathLst>
            </a:custGeom>
            <a:ln w="25444">
              <a:solidFill>
                <a:schemeClr val="accent1"/>
              </a:solidFill>
            </a:ln>
          </p:spPr>
          <p:txBody>
            <a:bodyPr wrap="square" lIns="0" tIns="0" rIns="0" bIns="0" rtlCol="0"/>
            <a:lstStyle/>
            <a:p>
              <a:endParaRPr sz="1092"/>
            </a:p>
          </p:txBody>
        </p:sp>
        <p:sp>
          <p:nvSpPr>
            <p:cNvPr id="17" name="object 17">
              <a:extLst>
                <a:ext uri="{FF2B5EF4-FFF2-40B4-BE49-F238E27FC236}">
                  <a16:creationId xmlns:a16="http://schemas.microsoft.com/office/drawing/2014/main" id="{571BF239-33AE-040A-1023-7C583D46B331}"/>
                </a:ext>
              </a:extLst>
            </p:cNvPr>
            <p:cNvSpPr/>
            <p:nvPr/>
          </p:nvSpPr>
          <p:spPr>
            <a:xfrm>
              <a:off x="8381751" y="4410949"/>
              <a:ext cx="299580" cy="310361"/>
            </a:xfrm>
            <a:custGeom>
              <a:avLst/>
              <a:gdLst/>
              <a:ahLst/>
              <a:cxnLst/>
              <a:rect l="l" t="t" r="r" b="b"/>
              <a:pathLst>
                <a:path w="494030" h="511809">
                  <a:moveTo>
                    <a:pt x="0" y="255699"/>
                  </a:moveTo>
                  <a:lnTo>
                    <a:pt x="3965" y="301652"/>
                  </a:lnTo>
                  <a:lnTo>
                    <a:pt x="15417" y="344906"/>
                  </a:lnTo>
                  <a:lnTo>
                    <a:pt x="33658" y="384737"/>
                  </a:lnTo>
                  <a:lnTo>
                    <a:pt x="57993" y="420424"/>
                  </a:lnTo>
                  <a:lnTo>
                    <a:pt x="87724" y="451244"/>
                  </a:lnTo>
                  <a:lnTo>
                    <a:pt x="122154" y="476474"/>
                  </a:lnTo>
                  <a:lnTo>
                    <a:pt x="160587" y="495393"/>
                  </a:lnTo>
                  <a:lnTo>
                    <a:pt x="202326" y="507279"/>
                  </a:lnTo>
                  <a:lnTo>
                    <a:pt x="246673" y="511408"/>
                  </a:lnTo>
                  <a:lnTo>
                    <a:pt x="291024" y="507296"/>
                  </a:lnTo>
                  <a:lnTo>
                    <a:pt x="332768" y="495428"/>
                  </a:lnTo>
                  <a:lnTo>
                    <a:pt x="371208" y="476524"/>
                  </a:lnTo>
                  <a:lnTo>
                    <a:pt x="405647" y="451308"/>
                  </a:lnTo>
                  <a:lnTo>
                    <a:pt x="435389" y="420501"/>
                  </a:lnTo>
                  <a:lnTo>
                    <a:pt x="459736" y="384824"/>
                  </a:lnTo>
                  <a:lnTo>
                    <a:pt x="477991" y="344999"/>
                  </a:lnTo>
                  <a:lnTo>
                    <a:pt x="489458" y="301748"/>
                  </a:lnTo>
                  <a:lnTo>
                    <a:pt x="493440" y="255793"/>
                  </a:lnTo>
                  <a:lnTo>
                    <a:pt x="489475" y="209745"/>
                  </a:lnTo>
                  <a:lnTo>
                    <a:pt x="478024" y="166491"/>
                  </a:lnTo>
                  <a:lnTo>
                    <a:pt x="459783" y="126660"/>
                  </a:lnTo>
                  <a:lnTo>
                    <a:pt x="435450" y="90974"/>
                  </a:lnTo>
                  <a:lnTo>
                    <a:pt x="405720" y="60155"/>
                  </a:lnTo>
                  <a:lnTo>
                    <a:pt x="371290" y="34926"/>
                  </a:lnTo>
                  <a:lnTo>
                    <a:pt x="332857" y="16008"/>
                  </a:lnTo>
                  <a:lnTo>
                    <a:pt x="291117" y="4126"/>
                  </a:lnTo>
                  <a:lnTo>
                    <a:pt x="246767" y="0"/>
                  </a:lnTo>
                  <a:lnTo>
                    <a:pt x="202419" y="4108"/>
                  </a:lnTo>
                  <a:lnTo>
                    <a:pt x="160677" y="15974"/>
                  </a:lnTo>
                  <a:lnTo>
                    <a:pt x="122238" y="34876"/>
                  </a:lnTo>
                  <a:lnTo>
                    <a:pt x="87800" y="60091"/>
                  </a:lnTo>
                  <a:lnTo>
                    <a:pt x="58058" y="90897"/>
                  </a:lnTo>
                  <a:lnTo>
                    <a:pt x="33711" y="126574"/>
                  </a:lnTo>
                  <a:lnTo>
                    <a:pt x="15454" y="166398"/>
                  </a:lnTo>
                  <a:lnTo>
                    <a:pt x="3984" y="209649"/>
                  </a:lnTo>
                  <a:lnTo>
                    <a:pt x="0" y="255604"/>
                  </a:lnTo>
                  <a:close/>
                </a:path>
              </a:pathLst>
            </a:custGeom>
            <a:ln w="25444">
              <a:solidFill>
                <a:schemeClr val="accent1"/>
              </a:solidFill>
            </a:ln>
          </p:spPr>
          <p:txBody>
            <a:bodyPr wrap="square" lIns="0" tIns="0" rIns="0" bIns="0" rtlCol="0"/>
            <a:lstStyle/>
            <a:p>
              <a:endParaRPr sz="1092"/>
            </a:p>
          </p:txBody>
        </p:sp>
        <p:sp>
          <p:nvSpPr>
            <p:cNvPr id="18" name="object 18">
              <a:extLst>
                <a:ext uri="{FF2B5EF4-FFF2-40B4-BE49-F238E27FC236}">
                  <a16:creationId xmlns:a16="http://schemas.microsoft.com/office/drawing/2014/main" id="{62F06385-7B25-12CD-790B-CB2924E83648}"/>
                </a:ext>
              </a:extLst>
            </p:cNvPr>
            <p:cNvSpPr/>
            <p:nvPr/>
          </p:nvSpPr>
          <p:spPr>
            <a:xfrm>
              <a:off x="8451857" y="4489707"/>
              <a:ext cx="157491" cy="153641"/>
            </a:xfrm>
            <a:custGeom>
              <a:avLst/>
              <a:gdLst/>
              <a:ahLst/>
              <a:cxnLst/>
              <a:rect l="l" t="t" r="r" b="b"/>
              <a:pathLst>
                <a:path w="259715" h="253365">
                  <a:moveTo>
                    <a:pt x="133838" y="0"/>
                  </a:moveTo>
                  <a:lnTo>
                    <a:pt x="128383" y="0"/>
                  </a:lnTo>
                  <a:lnTo>
                    <a:pt x="125650" y="1413"/>
                  </a:lnTo>
                  <a:lnTo>
                    <a:pt x="87410" y="77756"/>
                  </a:lnTo>
                  <a:lnTo>
                    <a:pt x="8188" y="89065"/>
                  </a:lnTo>
                  <a:lnTo>
                    <a:pt x="5455" y="89065"/>
                  </a:lnTo>
                  <a:lnTo>
                    <a:pt x="2732" y="91892"/>
                  </a:lnTo>
                  <a:lnTo>
                    <a:pt x="0" y="97546"/>
                  </a:lnTo>
                  <a:lnTo>
                    <a:pt x="1361" y="101787"/>
                  </a:lnTo>
                  <a:lnTo>
                    <a:pt x="4094" y="103201"/>
                  </a:lnTo>
                  <a:lnTo>
                    <a:pt x="61453" y="161167"/>
                  </a:lnTo>
                  <a:lnTo>
                    <a:pt x="47799" y="243165"/>
                  </a:lnTo>
                  <a:lnTo>
                    <a:pt x="47799" y="248819"/>
                  </a:lnTo>
                  <a:lnTo>
                    <a:pt x="50532" y="251646"/>
                  </a:lnTo>
                  <a:lnTo>
                    <a:pt x="53265" y="253060"/>
                  </a:lnTo>
                  <a:lnTo>
                    <a:pt x="55987" y="253060"/>
                  </a:lnTo>
                  <a:lnTo>
                    <a:pt x="129744" y="213480"/>
                  </a:lnTo>
                  <a:lnTo>
                    <a:pt x="203491" y="253060"/>
                  </a:lnTo>
                  <a:lnTo>
                    <a:pt x="206224" y="253060"/>
                  </a:lnTo>
                  <a:lnTo>
                    <a:pt x="211689" y="250233"/>
                  </a:lnTo>
                  <a:lnTo>
                    <a:pt x="213061" y="245992"/>
                  </a:lnTo>
                  <a:lnTo>
                    <a:pt x="211689" y="243165"/>
                  </a:lnTo>
                  <a:lnTo>
                    <a:pt x="198035" y="161167"/>
                  </a:lnTo>
                  <a:lnTo>
                    <a:pt x="255395" y="103201"/>
                  </a:lnTo>
                  <a:lnTo>
                    <a:pt x="258128" y="101787"/>
                  </a:lnTo>
                  <a:lnTo>
                    <a:pt x="259489" y="97546"/>
                  </a:lnTo>
                  <a:lnTo>
                    <a:pt x="258128" y="94719"/>
                  </a:lnTo>
                  <a:lnTo>
                    <a:pt x="256767" y="91892"/>
                  </a:lnTo>
                  <a:lnTo>
                    <a:pt x="254034" y="89065"/>
                  </a:lnTo>
                  <a:lnTo>
                    <a:pt x="251301" y="89065"/>
                  </a:lnTo>
                  <a:lnTo>
                    <a:pt x="173450" y="77756"/>
                  </a:lnTo>
                  <a:lnTo>
                    <a:pt x="136571" y="1413"/>
                  </a:lnTo>
                  <a:lnTo>
                    <a:pt x="133838" y="0"/>
                  </a:lnTo>
                  <a:close/>
                </a:path>
              </a:pathLst>
            </a:custGeom>
            <a:solidFill>
              <a:schemeClr val="accent1"/>
            </a:solidFill>
          </p:spPr>
          <p:txBody>
            <a:bodyPr wrap="square" lIns="0" tIns="0" rIns="0" bIns="0" rtlCol="0"/>
            <a:lstStyle/>
            <a:p>
              <a:endParaRPr sz="1092"/>
            </a:p>
          </p:txBody>
        </p:sp>
      </p:grpSp>
      <p:sp>
        <p:nvSpPr>
          <p:cNvPr id="20" name="object 20">
            <a:extLst>
              <a:ext uri="{FF2B5EF4-FFF2-40B4-BE49-F238E27FC236}">
                <a16:creationId xmlns:a16="http://schemas.microsoft.com/office/drawing/2014/main" id="{25A7A403-2F52-765B-0E61-2D294F779898}"/>
              </a:ext>
            </a:extLst>
          </p:cNvPr>
          <p:cNvSpPr/>
          <p:nvPr/>
        </p:nvSpPr>
        <p:spPr>
          <a:xfrm>
            <a:off x="2193738" y="4165439"/>
            <a:ext cx="792000" cy="864000"/>
          </a:xfrm>
          <a:custGeom>
            <a:avLst/>
            <a:gdLst/>
            <a:ahLst/>
            <a:cxnLst/>
            <a:rect l="l" t="t" r="r" b="b"/>
            <a:pathLst>
              <a:path w="1257935" h="1414145">
                <a:moveTo>
                  <a:pt x="630175" y="0"/>
                </a:moveTo>
                <a:lnTo>
                  <a:pt x="627211" y="0"/>
                </a:lnTo>
                <a:lnTo>
                  <a:pt x="627211" y="314"/>
                </a:lnTo>
                <a:lnTo>
                  <a:pt x="607378" y="2611"/>
                </a:lnTo>
                <a:lnTo>
                  <a:pt x="568226" y="12242"/>
                </a:lnTo>
                <a:lnTo>
                  <a:pt x="188387" y="225490"/>
                </a:lnTo>
                <a:lnTo>
                  <a:pt x="107122" y="276106"/>
                </a:lnTo>
                <a:lnTo>
                  <a:pt x="57108" y="317483"/>
                </a:lnTo>
                <a:lnTo>
                  <a:pt x="20916" y="371151"/>
                </a:lnTo>
                <a:lnTo>
                  <a:pt x="7182" y="409652"/>
                </a:lnTo>
                <a:lnTo>
                  <a:pt x="1733" y="454373"/>
                </a:lnTo>
                <a:lnTo>
                  <a:pt x="0" y="1000647"/>
                </a:lnTo>
                <a:lnTo>
                  <a:pt x="6441" y="1032585"/>
                </a:lnTo>
                <a:lnTo>
                  <a:pt x="62213" y="1098762"/>
                </a:lnTo>
                <a:lnTo>
                  <a:pt x="151393" y="1161064"/>
                </a:lnTo>
                <a:lnTo>
                  <a:pt x="151236" y="1161147"/>
                </a:lnTo>
                <a:lnTo>
                  <a:pt x="151467" y="1161147"/>
                </a:lnTo>
                <a:lnTo>
                  <a:pt x="356717" y="1284065"/>
                </a:lnTo>
                <a:lnTo>
                  <a:pt x="524303" y="1380481"/>
                </a:lnTo>
                <a:lnTo>
                  <a:pt x="550672" y="1397325"/>
                </a:lnTo>
                <a:lnTo>
                  <a:pt x="570294" y="1406386"/>
                </a:lnTo>
                <a:lnTo>
                  <a:pt x="592920" y="1410767"/>
                </a:lnTo>
                <a:lnTo>
                  <a:pt x="628300" y="1413569"/>
                </a:lnTo>
                <a:lnTo>
                  <a:pt x="628332" y="1395789"/>
                </a:lnTo>
                <a:lnTo>
                  <a:pt x="628342" y="1412815"/>
                </a:lnTo>
                <a:lnTo>
                  <a:pt x="670026" y="1406049"/>
                </a:lnTo>
                <a:lnTo>
                  <a:pt x="725164" y="1384962"/>
                </a:lnTo>
                <a:lnTo>
                  <a:pt x="900679" y="1284065"/>
                </a:lnTo>
                <a:lnTo>
                  <a:pt x="1105919" y="1161147"/>
                </a:lnTo>
                <a:lnTo>
                  <a:pt x="1106150" y="1161147"/>
                </a:lnTo>
                <a:lnTo>
                  <a:pt x="1106003" y="1161064"/>
                </a:lnTo>
                <a:lnTo>
                  <a:pt x="1173488" y="1116206"/>
                </a:lnTo>
                <a:lnTo>
                  <a:pt x="1179216" y="1112233"/>
                </a:lnTo>
                <a:lnTo>
                  <a:pt x="1231894" y="1048839"/>
                </a:lnTo>
                <a:lnTo>
                  <a:pt x="1250249" y="1001031"/>
                </a:lnTo>
                <a:lnTo>
                  <a:pt x="1257307" y="951007"/>
                </a:lnTo>
                <a:lnTo>
                  <a:pt x="1255663" y="454373"/>
                </a:lnTo>
                <a:lnTo>
                  <a:pt x="1250215" y="409652"/>
                </a:lnTo>
                <a:lnTo>
                  <a:pt x="1236481" y="371151"/>
                </a:lnTo>
                <a:lnTo>
                  <a:pt x="1200288" y="317483"/>
                </a:lnTo>
                <a:lnTo>
                  <a:pt x="1150274" y="276106"/>
                </a:lnTo>
                <a:lnTo>
                  <a:pt x="1069009" y="225490"/>
                </a:lnTo>
                <a:lnTo>
                  <a:pt x="722800" y="26753"/>
                </a:lnTo>
                <a:lnTo>
                  <a:pt x="669717" y="6595"/>
                </a:lnTo>
                <a:lnTo>
                  <a:pt x="630175" y="314"/>
                </a:lnTo>
                <a:lnTo>
                  <a:pt x="630175" y="0"/>
                </a:lnTo>
                <a:close/>
              </a:path>
            </a:pathLst>
          </a:custGeom>
          <a:solidFill>
            <a:schemeClr val="tx2"/>
          </a:solidFill>
        </p:spPr>
        <p:txBody>
          <a:bodyPr wrap="square" lIns="0" tIns="0" rIns="0" bIns="0" rtlCol="0"/>
          <a:lstStyle/>
          <a:p>
            <a:endParaRPr sz="1092" dirty="0"/>
          </a:p>
        </p:txBody>
      </p:sp>
      <p:sp>
        <p:nvSpPr>
          <p:cNvPr id="21" name="object 21">
            <a:extLst>
              <a:ext uri="{FF2B5EF4-FFF2-40B4-BE49-F238E27FC236}">
                <a16:creationId xmlns:a16="http://schemas.microsoft.com/office/drawing/2014/main" id="{969E4B3C-224C-762C-CB25-17404E563089}"/>
              </a:ext>
            </a:extLst>
          </p:cNvPr>
          <p:cNvSpPr/>
          <p:nvPr/>
        </p:nvSpPr>
        <p:spPr>
          <a:xfrm>
            <a:off x="2355390" y="4324300"/>
            <a:ext cx="439744" cy="522918"/>
          </a:xfrm>
          <a:custGeom>
            <a:avLst/>
            <a:gdLst/>
            <a:ahLst/>
            <a:cxnLst/>
            <a:rect l="l" t="t" r="r" b="b"/>
            <a:pathLst>
              <a:path w="725170" h="862329">
                <a:moveTo>
                  <a:pt x="464247" y="819912"/>
                </a:moveTo>
                <a:lnTo>
                  <a:pt x="444070" y="819912"/>
                </a:lnTo>
                <a:lnTo>
                  <a:pt x="435804" y="821419"/>
                </a:lnTo>
                <a:lnTo>
                  <a:pt x="429433" y="825679"/>
                </a:lnTo>
                <a:lnTo>
                  <a:pt x="425333" y="832298"/>
                </a:lnTo>
                <a:lnTo>
                  <a:pt x="423882" y="840885"/>
                </a:lnTo>
                <a:lnTo>
                  <a:pt x="425333" y="849466"/>
                </a:lnTo>
                <a:lnTo>
                  <a:pt x="429433" y="856082"/>
                </a:lnTo>
                <a:lnTo>
                  <a:pt x="435804" y="860341"/>
                </a:lnTo>
                <a:lnTo>
                  <a:pt x="444070" y="861848"/>
                </a:lnTo>
                <a:lnTo>
                  <a:pt x="464247" y="861848"/>
                </a:lnTo>
                <a:lnTo>
                  <a:pt x="472512" y="860341"/>
                </a:lnTo>
                <a:lnTo>
                  <a:pt x="478884" y="856082"/>
                </a:lnTo>
                <a:lnTo>
                  <a:pt x="482984" y="849466"/>
                </a:lnTo>
                <a:lnTo>
                  <a:pt x="484435" y="840885"/>
                </a:lnTo>
                <a:lnTo>
                  <a:pt x="482700" y="832298"/>
                </a:lnTo>
                <a:lnTo>
                  <a:pt x="478126" y="825679"/>
                </a:lnTo>
                <a:lnTo>
                  <a:pt x="471660" y="821419"/>
                </a:lnTo>
                <a:lnTo>
                  <a:pt x="464247" y="819912"/>
                </a:lnTo>
                <a:close/>
              </a:path>
              <a:path w="725170" h="862329">
                <a:moveTo>
                  <a:pt x="371402" y="0"/>
                </a:moveTo>
                <a:lnTo>
                  <a:pt x="326985" y="3736"/>
                </a:lnTo>
                <a:lnTo>
                  <a:pt x="284929" y="14544"/>
                </a:lnTo>
                <a:lnTo>
                  <a:pt x="245781" y="31818"/>
                </a:lnTo>
                <a:lnTo>
                  <a:pt x="210084" y="54956"/>
                </a:lnTo>
                <a:lnTo>
                  <a:pt x="178336" y="83411"/>
                </a:lnTo>
                <a:lnTo>
                  <a:pt x="151226" y="116405"/>
                </a:lnTo>
                <a:lnTo>
                  <a:pt x="129154" y="153509"/>
                </a:lnTo>
                <a:lnTo>
                  <a:pt x="112714" y="194060"/>
                </a:lnTo>
                <a:lnTo>
                  <a:pt x="102450" y="237455"/>
                </a:lnTo>
                <a:lnTo>
                  <a:pt x="98907" y="283090"/>
                </a:lnTo>
                <a:lnTo>
                  <a:pt x="102874" y="331383"/>
                </a:lnTo>
                <a:lnTo>
                  <a:pt x="114210" y="376505"/>
                </a:lnTo>
                <a:lnTo>
                  <a:pt x="132590" y="419162"/>
                </a:lnTo>
                <a:lnTo>
                  <a:pt x="156999" y="457329"/>
                </a:lnTo>
                <a:lnTo>
                  <a:pt x="186880" y="490801"/>
                </a:lnTo>
                <a:lnTo>
                  <a:pt x="221564" y="518918"/>
                </a:lnTo>
                <a:lnTo>
                  <a:pt x="260379" y="541020"/>
                </a:lnTo>
                <a:lnTo>
                  <a:pt x="214587" y="559225"/>
                </a:lnTo>
                <a:lnTo>
                  <a:pt x="171443" y="583646"/>
                </a:lnTo>
                <a:lnTo>
                  <a:pt x="131516" y="613819"/>
                </a:lnTo>
                <a:lnTo>
                  <a:pt x="95372" y="649274"/>
                </a:lnTo>
                <a:lnTo>
                  <a:pt x="63581" y="689546"/>
                </a:lnTo>
                <a:lnTo>
                  <a:pt x="36710" y="734168"/>
                </a:lnTo>
                <a:lnTo>
                  <a:pt x="15326" y="782672"/>
                </a:lnTo>
                <a:lnTo>
                  <a:pt x="0" y="834592"/>
                </a:lnTo>
                <a:lnTo>
                  <a:pt x="45" y="842979"/>
                </a:lnTo>
                <a:lnTo>
                  <a:pt x="2419" y="850022"/>
                </a:lnTo>
                <a:lnTo>
                  <a:pt x="2519" y="850318"/>
                </a:lnTo>
                <a:lnTo>
                  <a:pt x="7375" y="856412"/>
                </a:lnTo>
                <a:lnTo>
                  <a:pt x="14125" y="859753"/>
                </a:lnTo>
                <a:lnTo>
                  <a:pt x="18166" y="859753"/>
                </a:lnTo>
                <a:lnTo>
                  <a:pt x="52676" y="796503"/>
                </a:lnTo>
                <a:lnTo>
                  <a:pt x="72337" y="752995"/>
                </a:lnTo>
                <a:lnTo>
                  <a:pt x="96804" y="712973"/>
                </a:lnTo>
                <a:lnTo>
                  <a:pt x="125708" y="676700"/>
                </a:lnTo>
                <a:lnTo>
                  <a:pt x="158449" y="644818"/>
                </a:lnTo>
                <a:lnTo>
                  <a:pt x="194581" y="617716"/>
                </a:lnTo>
                <a:lnTo>
                  <a:pt x="233619" y="595849"/>
                </a:lnTo>
                <a:lnTo>
                  <a:pt x="275079" y="579669"/>
                </a:lnTo>
                <a:lnTo>
                  <a:pt x="318477" y="569629"/>
                </a:lnTo>
                <a:lnTo>
                  <a:pt x="363329" y="566181"/>
                </a:lnTo>
                <a:lnTo>
                  <a:pt x="371402" y="566181"/>
                </a:lnTo>
                <a:lnTo>
                  <a:pt x="415819" y="562501"/>
                </a:lnTo>
                <a:lnTo>
                  <a:pt x="457874" y="551838"/>
                </a:lnTo>
                <a:lnTo>
                  <a:pt x="497023" y="534758"/>
                </a:lnTo>
                <a:lnTo>
                  <a:pt x="513388" y="524245"/>
                </a:lnTo>
                <a:lnTo>
                  <a:pt x="371402" y="524245"/>
                </a:lnTo>
                <a:lnTo>
                  <a:pt x="324336" y="519388"/>
                </a:lnTo>
                <a:lnTo>
                  <a:pt x="280630" y="505437"/>
                </a:lnTo>
                <a:lnTo>
                  <a:pt x="241182" y="483329"/>
                </a:lnTo>
                <a:lnTo>
                  <a:pt x="206891" y="453995"/>
                </a:lnTo>
                <a:lnTo>
                  <a:pt x="178656" y="418370"/>
                </a:lnTo>
                <a:lnTo>
                  <a:pt x="157376" y="377389"/>
                </a:lnTo>
                <a:lnTo>
                  <a:pt x="143948" y="331984"/>
                </a:lnTo>
                <a:lnTo>
                  <a:pt x="139273" y="283090"/>
                </a:lnTo>
                <a:lnTo>
                  <a:pt x="144031" y="234798"/>
                </a:lnTo>
                <a:lnTo>
                  <a:pt x="157660" y="189677"/>
                </a:lnTo>
                <a:lnTo>
                  <a:pt x="179189" y="148734"/>
                </a:lnTo>
                <a:lnTo>
                  <a:pt x="207649" y="112976"/>
                </a:lnTo>
                <a:lnTo>
                  <a:pt x="242070" y="83411"/>
                </a:lnTo>
                <a:lnTo>
                  <a:pt x="281482" y="61047"/>
                </a:lnTo>
                <a:lnTo>
                  <a:pt x="324916" y="46889"/>
                </a:lnTo>
                <a:lnTo>
                  <a:pt x="371402" y="41946"/>
                </a:lnTo>
                <a:lnTo>
                  <a:pt x="512647" y="41946"/>
                </a:lnTo>
                <a:lnTo>
                  <a:pt x="497023" y="31818"/>
                </a:lnTo>
                <a:lnTo>
                  <a:pt x="457874" y="14544"/>
                </a:lnTo>
                <a:lnTo>
                  <a:pt x="415819" y="3736"/>
                </a:lnTo>
                <a:lnTo>
                  <a:pt x="371402" y="0"/>
                </a:lnTo>
                <a:close/>
              </a:path>
              <a:path w="725170" h="862329">
                <a:moveTo>
                  <a:pt x="704449" y="817818"/>
                </a:moveTo>
                <a:lnTo>
                  <a:pt x="542967" y="817818"/>
                </a:lnTo>
                <a:lnTo>
                  <a:pt x="534708" y="819325"/>
                </a:lnTo>
                <a:lnTo>
                  <a:pt x="528339" y="823583"/>
                </a:lnTo>
                <a:lnTo>
                  <a:pt x="524240" y="830200"/>
                </a:lnTo>
                <a:lnTo>
                  <a:pt x="522790" y="838780"/>
                </a:lnTo>
                <a:lnTo>
                  <a:pt x="524240" y="847367"/>
                </a:lnTo>
                <a:lnTo>
                  <a:pt x="528339" y="853987"/>
                </a:lnTo>
                <a:lnTo>
                  <a:pt x="534708" y="858246"/>
                </a:lnTo>
                <a:lnTo>
                  <a:pt x="542967" y="859753"/>
                </a:lnTo>
                <a:lnTo>
                  <a:pt x="704449" y="859753"/>
                </a:lnTo>
                <a:lnTo>
                  <a:pt x="712715" y="858246"/>
                </a:lnTo>
                <a:lnTo>
                  <a:pt x="719086" y="853987"/>
                </a:lnTo>
                <a:lnTo>
                  <a:pt x="723186" y="847367"/>
                </a:lnTo>
                <a:lnTo>
                  <a:pt x="724637" y="838780"/>
                </a:lnTo>
                <a:lnTo>
                  <a:pt x="723186" y="830200"/>
                </a:lnTo>
                <a:lnTo>
                  <a:pt x="719086" y="823583"/>
                </a:lnTo>
                <a:lnTo>
                  <a:pt x="712715" y="819325"/>
                </a:lnTo>
                <a:lnTo>
                  <a:pt x="704449" y="817818"/>
                </a:lnTo>
                <a:close/>
              </a:path>
              <a:path w="725170" h="862329">
                <a:moveTo>
                  <a:pt x="462237" y="691999"/>
                </a:moveTo>
                <a:lnTo>
                  <a:pt x="442049" y="691999"/>
                </a:lnTo>
                <a:lnTo>
                  <a:pt x="433784" y="693507"/>
                </a:lnTo>
                <a:lnTo>
                  <a:pt x="427412" y="697766"/>
                </a:lnTo>
                <a:lnTo>
                  <a:pt x="423312" y="704386"/>
                </a:lnTo>
                <a:lnTo>
                  <a:pt x="421861" y="712973"/>
                </a:lnTo>
                <a:lnTo>
                  <a:pt x="423312" y="721553"/>
                </a:lnTo>
                <a:lnTo>
                  <a:pt x="427412" y="728170"/>
                </a:lnTo>
                <a:lnTo>
                  <a:pt x="433784" y="732428"/>
                </a:lnTo>
                <a:lnTo>
                  <a:pt x="442049" y="733935"/>
                </a:lnTo>
                <a:lnTo>
                  <a:pt x="462237" y="733935"/>
                </a:lnTo>
                <a:lnTo>
                  <a:pt x="470496" y="732428"/>
                </a:lnTo>
                <a:lnTo>
                  <a:pt x="476865" y="728170"/>
                </a:lnTo>
                <a:lnTo>
                  <a:pt x="480964" y="721553"/>
                </a:lnTo>
                <a:lnTo>
                  <a:pt x="482414" y="712973"/>
                </a:lnTo>
                <a:lnTo>
                  <a:pt x="480964" y="704386"/>
                </a:lnTo>
                <a:lnTo>
                  <a:pt x="476865" y="697766"/>
                </a:lnTo>
                <a:lnTo>
                  <a:pt x="470496" y="693507"/>
                </a:lnTo>
                <a:lnTo>
                  <a:pt x="462237" y="691999"/>
                </a:lnTo>
                <a:close/>
              </a:path>
              <a:path w="725170" h="862329">
                <a:moveTo>
                  <a:pt x="704449" y="691999"/>
                </a:moveTo>
                <a:lnTo>
                  <a:pt x="542967" y="691999"/>
                </a:lnTo>
                <a:lnTo>
                  <a:pt x="534708" y="693507"/>
                </a:lnTo>
                <a:lnTo>
                  <a:pt x="528339" y="697766"/>
                </a:lnTo>
                <a:lnTo>
                  <a:pt x="524240" y="704386"/>
                </a:lnTo>
                <a:lnTo>
                  <a:pt x="522790" y="712973"/>
                </a:lnTo>
                <a:lnTo>
                  <a:pt x="524525" y="721553"/>
                </a:lnTo>
                <a:lnTo>
                  <a:pt x="529097" y="728170"/>
                </a:lnTo>
                <a:lnTo>
                  <a:pt x="535561" y="732428"/>
                </a:lnTo>
                <a:lnTo>
                  <a:pt x="542967" y="733935"/>
                </a:lnTo>
                <a:lnTo>
                  <a:pt x="704449" y="733935"/>
                </a:lnTo>
                <a:lnTo>
                  <a:pt x="712715" y="732428"/>
                </a:lnTo>
                <a:lnTo>
                  <a:pt x="719086" y="728170"/>
                </a:lnTo>
                <a:lnTo>
                  <a:pt x="723186" y="721553"/>
                </a:lnTo>
                <a:lnTo>
                  <a:pt x="724637" y="712973"/>
                </a:lnTo>
                <a:lnTo>
                  <a:pt x="723186" y="704386"/>
                </a:lnTo>
                <a:lnTo>
                  <a:pt x="719086" y="697766"/>
                </a:lnTo>
                <a:lnTo>
                  <a:pt x="712715" y="693507"/>
                </a:lnTo>
                <a:lnTo>
                  <a:pt x="704449" y="691999"/>
                </a:lnTo>
                <a:close/>
              </a:path>
              <a:path w="725170" h="862329">
                <a:moveTo>
                  <a:pt x="704449" y="566181"/>
                </a:moveTo>
                <a:lnTo>
                  <a:pt x="561134" y="566181"/>
                </a:lnTo>
                <a:lnTo>
                  <a:pt x="553723" y="567983"/>
                </a:lnTo>
                <a:lnTo>
                  <a:pt x="547260" y="572733"/>
                </a:lnTo>
                <a:lnTo>
                  <a:pt x="542690" y="579451"/>
                </a:lnTo>
                <a:lnTo>
                  <a:pt x="540957" y="587154"/>
                </a:lnTo>
                <a:lnTo>
                  <a:pt x="542478" y="595849"/>
                </a:lnTo>
                <a:lnTo>
                  <a:pt x="546506" y="602352"/>
                </a:lnTo>
                <a:lnTo>
                  <a:pt x="552875" y="606610"/>
                </a:lnTo>
                <a:lnTo>
                  <a:pt x="561134" y="608117"/>
                </a:lnTo>
                <a:lnTo>
                  <a:pt x="704449" y="608117"/>
                </a:lnTo>
                <a:lnTo>
                  <a:pt x="712715" y="606610"/>
                </a:lnTo>
                <a:lnTo>
                  <a:pt x="719086" y="602352"/>
                </a:lnTo>
                <a:lnTo>
                  <a:pt x="723116" y="595849"/>
                </a:lnTo>
                <a:lnTo>
                  <a:pt x="724637" y="587154"/>
                </a:lnTo>
                <a:lnTo>
                  <a:pt x="723186" y="578568"/>
                </a:lnTo>
                <a:lnTo>
                  <a:pt x="719086" y="571948"/>
                </a:lnTo>
                <a:lnTo>
                  <a:pt x="712715" y="567688"/>
                </a:lnTo>
                <a:lnTo>
                  <a:pt x="704449" y="566181"/>
                </a:lnTo>
                <a:close/>
              </a:path>
              <a:path w="725170" h="862329">
                <a:moveTo>
                  <a:pt x="512647" y="41946"/>
                </a:moveTo>
                <a:lnTo>
                  <a:pt x="371402" y="41946"/>
                </a:lnTo>
                <a:lnTo>
                  <a:pt x="417884" y="46889"/>
                </a:lnTo>
                <a:lnTo>
                  <a:pt x="461317" y="61047"/>
                </a:lnTo>
                <a:lnTo>
                  <a:pt x="500729" y="83411"/>
                </a:lnTo>
                <a:lnTo>
                  <a:pt x="535151" y="112976"/>
                </a:lnTo>
                <a:lnTo>
                  <a:pt x="563612" y="148734"/>
                </a:lnTo>
                <a:lnTo>
                  <a:pt x="585142" y="189677"/>
                </a:lnTo>
                <a:lnTo>
                  <a:pt x="598772" y="234798"/>
                </a:lnTo>
                <a:lnTo>
                  <a:pt x="603531" y="283090"/>
                </a:lnTo>
                <a:lnTo>
                  <a:pt x="598855" y="331383"/>
                </a:lnTo>
                <a:lnTo>
                  <a:pt x="585427" y="376505"/>
                </a:lnTo>
                <a:lnTo>
                  <a:pt x="564145" y="417450"/>
                </a:lnTo>
                <a:lnTo>
                  <a:pt x="535909" y="453210"/>
                </a:lnTo>
                <a:lnTo>
                  <a:pt x="501617" y="482776"/>
                </a:lnTo>
                <a:lnTo>
                  <a:pt x="462169" y="505143"/>
                </a:lnTo>
                <a:lnTo>
                  <a:pt x="418200" y="519388"/>
                </a:lnTo>
                <a:lnTo>
                  <a:pt x="417647" y="519388"/>
                </a:lnTo>
                <a:lnTo>
                  <a:pt x="371402" y="524245"/>
                </a:lnTo>
                <a:lnTo>
                  <a:pt x="513388" y="524245"/>
                </a:lnTo>
                <a:lnTo>
                  <a:pt x="532719" y="511828"/>
                </a:lnTo>
                <a:lnTo>
                  <a:pt x="564419" y="483613"/>
                </a:lnTo>
                <a:lnTo>
                  <a:pt x="591578" y="450680"/>
                </a:lnTo>
                <a:lnTo>
                  <a:pt x="613650" y="413595"/>
                </a:lnTo>
                <a:lnTo>
                  <a:pt x="630090" y="372925"/>
                </a:lnTo>
                <a:lnTo>
                  <a:pt x="640354" y="329234"/>
                </a:lnTo>
                <a:lnTo>
                  <a:pt x="643896" y="283090"/>
                </a:lnTo>
                <a:lnTo>
                  <a:pt x="640354" y="237455"/>
                </a:lnTo>
                <a:lnTo>
                  <a:pt x="630090" y="194060"/>
                </a:lnTo>
                <a:lnTo>
                  <a:pt x="613650" y="153509"/>
                </a:lnTo>
                <a:lnTo>
                  <a:pt x="591578" y="116405"/>
                </a:lnTo>
                <a:lnTo>
                  <a:pt x="564468" y="83411"/>
                </a:lnTo>
                <a:lnTo>
                  <a:pt x="532719" y="54956"/>
                </a:lnTo>
                <a:lnTo>
                  <a:pt x="512647" y="41946"/>
                </a:lnTo>
                <a:close/>
              </a:path>
            </a:pathLst>
          </a:custGeom>
          <a:solidFill>
            <a:schemeClr val="accent1">
              <a:alpha val="86000"/>
            </a:schemeClr>
          </a:solidFill>
        </p:spPr>
        <p:txBody>
          <a:bodyPr wrap="square" lIns="0" tIns="0" rIns="0" bIns="0" rtlCol="0"/>
          <a:lstStyle/>
          <a:p>
            <a:endParaRPr sz="1092"/>
          </a:p>
        </p:txBody>
      </p:sp>
      <p:sp>
        <p:nvSpPr>
          <p:cNvPr id="24" name="object 24">
            <a:extLst>
              <a:ext uri="{FF2B5EF4-FFF2-40B4-BE49-F238E27FC236}">
                <a16:creationId xmlns:a16="http://schemas.microsoft.com/office/drawing/2014/main" id="{9B7B3AB3-4C68-E7C0-0805-9FD01B09B647}"/>
              </a:ext>
            </a:extLst>
          </p:cNvPr>
          <p:cNvSpPr/>
          <p:nvPr/>
        </p:nvSpPr>
        <p:spPr>
          <a:xfrm>
            <a:off x="10021842" y="2942929"/>
            <a:ext cx="792000" cy="864000"/>
          </a:xfrm>
          <a:custGeom>
            <a:avLst/>
            <a:gdLst/>
            <a:ahLst/>
            <a:cxnLst/>
            <a:rect l="l" t="t" r="r" b="b"/>
            <a:pathLst>
              <a:path w="1257934" h="1414145">
                <a:moveTo>
                  <a:pt x="630175" y="0"/>
                </a:moveTo>
                <a:lnTo>
                  <a:pt x="627211" y="0"/>
                </a:lnTo>
                <a:lnTo>
                  <a:pt x="627211" y="314"/>
                </a:lnTo>
                <a:lnTo>
                  <a:pt x="607378" y="2611"/>
                </a:lnTo>
                <a:lnTo>
                  <a:pt x="568226" y="12242"/>
                </a:lnTo>
                <a:lnTo>
                  <a:pt x="188387" y="225490"/>
                </a:lnTo>
                <a:lnTo>
                  <a:pt x="107122" y="276106"/>
                </a:lnTo>
                <a:lnTo>
                  <a:pt x="57108" y="317483"/>
                </a:lnTo>
                <a:lnTo>
                  <a:pt x="20916" y="371151"/>
                </a:lnTo>
                <a:lnTo>
                  <a:pt x="7182" y="409652"/>
                </a:lnTo>
                <a:lnTo>
                  <a:pt x="1733" y="454373"/>
                </a:lnTo>
                <a:lnTo>
                  <a:pt x="0" y="1000647"/>
                </a:lnTo>
                <a:lnTo>
                  <a:pt x="6441" y="1032585"/>
                </a:lnTo>
                <a:lnTo>
                  <a:pt x="62213" y="1098762"/>
                </a:lnTo>
                <a:lnTo>
                  <a:pt x="151393" y="1161064"/>
                </a:lnTo>
                <a:lnTo>
                  <a:pt x="151236" y="1161147"/>
                </a:lnTo>
                <a:lnTo>
                  <a:pt x="151467" y="1161147"/>
                </a:lnTo>
                <a:lnTo>
                  <a:pt x="356717" y="1284065"/>
                </a:lnTo>
                <a:lnTo>
                  <a:pt x="524303" y="1380481"/>
                </a:lnTo>
                <a:lnTo>
                  <a:pt x="550672" y="1397325"/>
                </a:lnTo>
                <a:lnTo>
                  <a:pt x="570294" y="1406386"/>
                </a:lnTo>
                <a:lnTo>
                  <a:pt x="592920" y="1410767"/>
                </a:lnTo>
                <a:lnTo>
                  <a:pt x="628300" y="1413569"/>
                </a:lnTo>
                <a:lnTo>
                  <a:pt x="628332" y="1395789"/>
                </a:lnTo>
                <a:lnTo>
                  <a:pt x="628342" y="1412815"/>
                </a:lnTo>
                <a:lnTo>
                  <a:pt x="670026" y="1406049"/>
                </a:lnTo>
                <a:lnTo>
                  <a:pt x="725164" y="1384962"/>
                </a:lnTo>
                <a:lnTo>
                  <a:pt x="900679" y="1284065"/>
                </a:lnTo>
                <a:lnTo>
                  <a:pt x="1105919" y="1161147"/>
                </a:lnTo>
                <a:lnTo>
                  <a:pt x="1106150" y="1161147"/>
                </a:lnTo>
                <a:lnTo>
                  <a:pt x="1106003" y="1161064"/>
                </a:lnTo>
                <a:lnTo>
                  <a:pt x="1173488" y="1116206"/>
                </a:lnTo>
                <a:lnTo>
                  <a:pt x="1179216" y="1112233"/>
                </a:lnTo>
                <a:lnTo>
                  <a:pt x="1231894" y="1048839"/>
                </a:lnTo>
                <a:lnTo>
                  <a:pt x="1250249" y="1001031"/>
                </a:lnTo>
                <a:lnTo>
                  <a:pt x="1257307" y="951007"/>
                </a:lnTo>
                <a:lnTo>
                  <a:pt x="1255663" y="454373"/>
                </a:lnTo>
                <a:lnTo>
                  <a:pt x="1250215" y="409652"/>
                </a:lnTo>
                <a:lnTo>
                  <a:pt x="1236481" y="371151"/>
                </a:lnTo>
                <a:lnTo>
                  <a:pt x="1200288" y="317483"/>
                </a:lnTo>
                <a:lnTo>
                  <a:pt x="1150274" y="276106"/>
                </a:lnTo>
                <a:lnTo>
                  <a:pt x="1069009" y="225490"/>
                </a:lnTo>
                <a:lnTo>
                  <a:pt x="722800" y="26753"/>
                </a:lnTo>
                <a:lnTo>
                  <a:pt x="669717" y="6595"/>
                </a:lnTo>
                <a:lnTo>
                  <a:pt x="630175" y="314"/>
                </a:lnTo>
                <a:lnTo>
                  <a:pt x="630175" y="0"/>
                </a:lnTo>
                <a:close/>
              </a:path>
            </a:pathLst>
          </a:custGeom>
          <a:solidFill>
            <a:schemeClr val="tx2"/>
          </a:solidFill>
        </p:spPr>
        <p:txBody>
          <a:bodyPr wrap="square" lIns="0" tIns="0" rIns="0" bIns="0" rtlCol="0"/>
          <a:lstStyle/>
          <a:p>
            <a:endParaRPr sz="1092" dirty="0"/>
          </a:p>
        </p:txBody>
      </p:sp>
      <p:grpSp>
        <p:nvGrpSpPr>
          <p:cNvPr id="25" name="object 25">
            <a:extLst>
              <a:ext uri="{FF2B5EF4-FFF2-40B4-BE49-F238E27FC236}">
                <a16:creationId xmlns:a16="http://schemas.microsoft.com/office/drawing/2014/main" id="{2EB81479-612A-D75A-84D5-4786F66D4853}"/>
              </a:ext>
            </a:extLst>
          </p:cNvPr>
          <p:cNvGrpSpPr/>
          <p:nvPr/>
        </p:nvGrpSpPr>
        <p:grpSpPr>
          <a:xfrm>
            <a:off x="3379559" y="4186169"/>
            <a:ext cx="792000" cy="864000"/>
            <a:chOff x="5572442" y="6743413"/>
            <a:chExt cx="1306067" cy="1424800"/>
          </a:xfrm>
        </p:grpSpPr>
        <p:sp>
          <p:nvSpPr>
            <p:cNvPr id="26" name="object 26">
              <a:extLst>
                <a:ext uri="{FF2B5EF4-FFF2-40B4-BE49-F238E27FC236}">
                  <a16:creationId xmlns:a16="http://schemas.microsoft.com/office/drawing/2014/main" id="{D6883DD1-D30B-2B93-0BE2-74F28932CB12}"/>
                </a:ext>
              </a:extLst>
            </p:cNvPr>
            <p:cNvSpPr/>
            <p:nvPr/>
          </p:nvSpPr>
          <p:spPr>
            <a:xfrm>
              <a:off x="5572442" y="6743413"/>
              <a:ext cx="1306067" cy="1424800"/>
            </a:xfrm>
            <a:custGeom>
              <a:avLst/>
              <a:gdLst/>
              <a:ahLst/>
              <a:cxnLst/>
              <a:rect l="l" t="t" r="r" b="b"/>
              <a:pathLst>
                <a:path w="1196975" h="1345565">
                  <a:moveTo>
                    <a:pt x="599692" y="0"/>
                  </a:moveTo>
                  <a:lnTo>
                    <a:pt x="596875" y="0"/>
                  </a:lnTo>
                  <a:lnTo>
                    <a:pt x="596875" y="303"/>
                  </a:lnTo>
                  <a:lnTo>
                    <a:pt x="577999" y="2488"/>
                  </a:lnTo>
                  <a:lnTo>
                    <a:pt x="540738" y="11653"/>
                  </a:lnTo>
                  <a:lnTo>
                    <a:pt x="179276" y="214579"/>
                  </a:lnTo>
                  <a:lnTo>
                    <a:pt x="101938" y="262756"/>
                  </a:lnTo>
                  <a:lnTo>
                    <a:pt x="54349" y="302129"/>
                  </a:lnTo>
                  <a:lnTo>
                    <a:pt x="19898" y="353203"/>
                  </a:lnTo>
                  <a:lnTo>
                    <a:pt x="6835" y="389838"/>
                  </a:lnTo>
                  <a:lnTo>
                    <a:pt x="1648" y="432395"/>
                  </a:lnTo>
                  <a:lnTo>
                    <a:pt x="0" y="952246"/>
                  </a:lnTo>
                  <a:lnTo>
                    <a:pt x="6133" y="982638"/>
                  </a:lnTo>
                  <a:lnTo>
                    <a:pt x="59206" y="1045622"/>
                  </a:lnTo>
                  <a:lnTo>
                    <a:pt x="144073" y="1104908"/>
                  </a:lnTo>
                  <a:lnTo>
                    <a:pt x="143926" y="1104982"/>
                  </a:lnTo>
                  <a:lnTo>
                    <a:pt x="144146" y="1104982"/>
                  </a:lnTo>
                  <a:lnTo>
                    <a:pt x="339459" y="1221952"/>
                  </a:lnTo>
                  <a:lnTo>
                    <a:pt x="498941" y="1313708"/>
                  </a:lnTo>
                  <a:lnTo>
                    <a:pt x="524035" y="1329738"/>
                  </a:lnTo>
                  <a:lnTo>
                    <a:pt x="542710" y="1338361"/>
                  </a:lnTo>
                  <a:lnTo>
                    <a:pt x="564242" y="1342529"/>
                  </a:lnTo>
                  <a:lnTo>
                    <a:pt x="597912" y="1345194"/>
                  </a:lnTo>
                  <a:lnTo>
                    <a:pt x="597933" y="1328273"/>
                  </a:lnTo>
                  <a:lnTo>
                    <a:pt x="597943" y="1344482"/>
                  </a:lnTo>
                  <a:lnTo>
                    <a:pt x="637613" y="1338044"/>
                  </a:lnTo>
                  <a:lnTo>
                    <a:pt x="690091" y="1317973"/>
                  </a:lnTo>
                  <a:lnTo>
                    <a:pt x="857108" y="1221952"/>
                  </a:lnTo>
                  <a:lnTo>
                    <a:pt x="1052432" y="1104982"/>
                  </a:lnTo>
                  <a:lnTo>
                    <a:pt x="1052642" y="1104982"/>
                  </a:lnTo>
                  <a:lnTo>
                    <a:pt x="1052495" y="1104908"/>
                  </a:lnTo>
                  <a:lnTo>
                    <a:pt x="1116724" y="1062218"/>
                  </a:lnTo>
                  <a:lnTo>
                    <a:pt x="1122173" y="1058434"/>
                  </a:lnTo>
                  <a:lnTo>
                    <a:pt x="1172305" y="998110"/>
                  </a:lnTo>
                  <a:lnTo>
                    <a:pt x="1189772" y="952612"/>
                  </a:lnTo>
                  <a:lnTo>
                    <a:pt x="1196491" y="905009"/>
                  </a:lnTo>
                  <a:lnTo>
                    <a:pt x="1194920" y="432395"/>
                  </a:lnTo>
                  <a:lnTo>
                    <a:pt x="1189737" y="389838"/>
                  </a:lnTo>
                  <a:lnTo>
                    <a:pt x="1176669" y="353203"/>
                  </a:lnTo>
                  <a:lnTo>
                    <a:pt x="1142219" y="302129"/>
                  </a:lnTo>
                  <a:lnTo>
                    <a:pt x="1094630" y="262756"/>
                  </a:lnTo>
                  <a:lnTo>
                    <a:pt x="1017292" y="214579"/>
                  </a:lnTo>
                  <a:lnTo>
                    <a:pt x="687836" y="25454"/>
                  </a:lnTo>
                  <a:lnTo>
                    <a:pt x="637318" y="6279"/>
                  </a:lnTo>
                  <a:lnTo>
                    <a:pt x="599692" y="303"/>
                  </a:lnTo>
                  <a:lnTo>
                    <a:pt x="599692" y="0"/>
                  </a:lnTo>
                  <a:close/>
                </a:path>
              </a:pathLst>
            </a:custGeom>
            <a:solidFill>
              <a:schemeClr val="tx2"/>
            </a:solidFill>
          </p:spPr>
          <p:txBody>
            <a:bodyPr wrap="square" lIns="0" tIns="0" rIns="0" bIns="0" rtlCol="0"/>
            <a:lstStyle/>
            <a:p>
              <a:endParaRPr sz="1092"/>
            </a:p>
          </p:txBody>
        </p:sp>
        <p:sp>
          <p:nvSpPr>
            <p:cNvPr id="27" name="object 27">
              <a:extLst>
                <a:ext uri="{FF2B5EF4-FFF2-40B4-BE49-F238E27FC236}">
                  <a16:creationId xmlns:a16="http://schemas.microsoft.com/office/drawing/2014/main" id="{2AD5AB2E-D5B4-E032-1863-30AC5A7C269B}"/>
                </a:ext>
              </a:extLst>
            </p:cNvPr>
            <p:cNvSpPr/>
            <p:nvPr/>
          </p:nvSpPr>
          <p:spPr>
            <a:xfrm>
              <a:off x="5790366" y="7080687"/>
              <a:ext cx="807085" cy="656590"/>
            </a:xfrm>
            <a:custGeom>
              <a:avLst/>
              <a:gdLst/>
              <a:ahLst/>
              <a:cxnLst/>
              <a:rect l="l" t="t" r="r" b="b"/>
              <a:pathLst>
                <a:path w="807084" h="656590">
                  <a:moveTo>
                    <a:pt x="305765" y="246456"/>
                  </a:moveTo>
                  <a:lnTo>
                    <a:pt x="270662" y="246456"/>
                  </a:lnTo>
                  <a:lnTo>
                    <a:pt x="270662" y="346837"/>
                  </a:lnTo>
                  <a:lnTo>
                    <a:pt x="114058" y="346837"/>
                  </a:lnTo>
                  <a:lnTo>
                    <a:pt x="114058" y="381939"/>
                  </a:lnTo>
                  <a:lnTo>
                    <a:pt x="305765" y="381939"/>
                  </a:lnTo>
                  <a:lnTo>
                    <a:pt x="305765" y="246456"/>
                  </a:lnTo>
                  <a:close/>
                </a:path>
                <a:path w="807084" h="656590">
                  <a:moveTo>
                    <a:pt x="706894" y="545528"/>
                  </a:moveTo>
                  <a:lnTo>
                    <a:pt x="698195" y="502424"/>
                  </a:lnTo>
                  <a:lnTo>
                    <a:pt x="676262" y="469900"/>
                  </a:lnTo>
                  <a:lnTo>
                    <a:pt x="674471" y="467220"/>
                  </a:lnTo>
                  <a:lnTo>
                    <a:pt x="671779" y="465416"/>
                  </a:lnTo>
                  <a:lnTo>
                    <a:pt x="671779" y="545528"/>
                  </a:lnTo>
                  <a:lnTo>
                    <a:pt x="665835" y="574929"/>
                  </a:lnTo>
                  <a:lnTo>
                    <a:pt x="649605" y="598970"/>
                  </a:lnTo>
                  <a:lnTo>
                    <a:pt x="625576" y="615200"/>
                  </a:lnTo>
                  <a:lnTo>
                    <a:pt x="596163" y="621144"/>
                  </a:lnTo>
                  <a:lnTo>
                    <a:pt x="566750" y="615200"/>
                  </a:lnTo>
                  <a:lnTo>
                    <a:pt x="542709" y="598970"/>
                  </a:lnTo>
                  <a:lnTo>
                    <a:pt x="526491" y="574929"/>
                  </a:lnTo>
                  <a:lnTo>
                    <a:pt x="520534" y="545528"/>
                  </a:lnTo>
                  <a:lnTo>
                    <a:pt x="526491" y="516115"/>
                  </a:lnTo>
                  <a:lnTo>
                    <a:pt x="542709" y="492074"/>
                  </a:lnTo>
                  <a:lnTo>
                    <a:pt x="566750" y="475843"/>
                  </a:lnTo>
                  <a:lnTo>
                    <a:pt x="596163" y="469900"/>
                  </a:lnTo>
                  <a:lnTo>
                    <a:pt x="625576" y="475843"/>
                  </a:lnTo>
                  <a:lnTo>
                    <a:pt x="649605" y="492074"/>
                  </a:lnTo>
                  <a:lnTo>
                    <a:pt x="665835" y="516115"/>
                  </a:lnTo>
                  <a:lnTo>
                    <a:pt x="671779" y="545528"/>
                  </a:lnTo>
                  <a:lnTo>
                    <a:pt x="671779" y="465416"/>
                  </a:lnTo>
                  <a:lnTo>
                    <a:pt x="639267" y="443484"/>
                  </a:lnTo>
                  <a:lnTo>
                    <a:pt x="596163" y="434784"/>
                  </a:lnTo>
                  <a:lnTo>
                    <a:pt x="553059" y="443484"/>
                  </a:lnTo>
                  <a:lnTo>
                    <a:pt x="517855" y="467220"/>
                  </a:lnTo>
                  <a:lnTo>
                    <a:pt x="494118" y="502424"/>
                  </a:lnTo>
                  <a:lnTo>
                    <a:pt x="486752" y="538873"/>
                  </a:lnTo>
                  <a:lnTo>
                    <a:pt x="350532" y="538873"/>
                  </a:lnTo>
                  <a:lnTo>
                    <a:pt x="343166" y="502424"/>
                  </a:lnTo>
                  <a:lnTo>
                    <a:pt x="321246" y="469900"/>
                  </a:lnTo>
                  <a:lnTo>
                    <a:pt x="319443" y="467220"/>
                  </a:lnTo>
                  <a:lnTo>
                    <a:pt x="316763" y="465416"/>
                  </a:lnTo>
                  <a:lnTo>
                    <a:pt x="316763" y="545528"/>
                  </a:lnTo>
                  <a:lnTo>
                    <a:pt x="310807" y="574929"/>
                  </a:lnTo>
                  <a:lnTo>
                    <a:pt x="294589" y="598970"/>
                  </a:lnTo>
                  <a:lnTo>
                    <a:pt x="270548" y="615200"/>
                  </a:lnTo>
                  <a:lnTo>
                    <a:pt x="241134" y="621144"/>
                  </a:lnTo>
                  <a:lnTo>
                    <a:pt x="211734" y="615200"/>
                  </a:lnTo>
                  <a:lnTo>
                    <a:pt x="187693" y="598970"/>
                  </a:lnTo>
                  <a:lnTo>
                    <a:pt x="171462" y="574929"/>
                  </a:lnTo>
                  <a:lnTo>
                    <a:pt x="165519" y="545528"/>
                  </a:lnTo>
                  <a:lnTo>
                    <a:pt x="171462" y="516115"/>
                  </a:lnTo>
                  <a:lnTo>
                    <a:pt x="187693" y="492074"/>
                  </a:lnTo>
                  <a:lnTo>
                    <a:pt x="211734" y="475843"/>
                  </a:lnTo>
                  <a:lnTo>
                    <a:pt x="241134" y="469900"/>
                  </a:lnTo>
                  <a:lnTo>
                    <a:pt x="270548" y="475843"/>
                  </a:lnTo>
                  <a:lnTo>
                    <a:pt x="294589" y="492074"/>
                  </a:lnTo>
                  <a:lnTo>
                    <a:pt x="310807" y="516115"/>
                  </a:lnTo>
                  <a:lnTo>
                    <a:pt x="316763" y="545528"/>
                  </a:lnTo>
                  <a:lnTo>
                    <a:pt x="316763" y="465416"/>
                  </a:lnTo>
                  <a:lnTo>
                    <a:pt x="284238" y="443484"/>
                  </a:lnTo>
                  <a:lnTo>
                    <a:pt x="241134" y="434784"/>
                  </a:lnTo>
                  <a:lnTo>
                    <a:pt x="198031" y="443484"/>
                  </a:lnTo>
                  <a:lnTo>
                    <a:pt x="162839" y="467220"/>
                  </a:lnTo>
                  <a:lnTo>
                    <a:pt x="139103" y="502424"/>
                  </a:lnTo>
                  <a:lnTo>
                    <a:pt x="130403" y="545528"/>
                  </a:lnTo>
                  <a:lnTo>
                    <a:pt x="139103" y="588632"/>
                  </a:lnTo>
                  <a:lnTo>
                    <a:pt x="162839" y="623824"/>
                  </a:lnTo>
                  <a:lnTo>
                    <a:pt x="198031" y="647560"/>
                  </a:lnTo>
                  <a:lnTo>
                    <a:pt x="241134" y="656259"/>
                  </a:lnTo>
                  <a:lnTo>
                    <a:pt x="284238" y="647560"/>
                  </a:lnTo>
                  <a:lnTo>
                    <a:pt x="319443" y="623824"/>
                  </a:lnTo>
                  <a:lnTo>
                    <a:pt x="321246" y="621144"/>
                  </a:lnTo>
                  <a:lnTo>
                    <a:pt x="343166" y="588632"/>
                  </a:lnTo>
                  <a:lnTo>
                    <a:pt x="348449" y="562495"/>
                  </a:lnTo>
                  <a:lnTo>
                    <a:pt x="348449" y="573976"/>
                  </a:lnTo>
                  <a:lnTo>
                    <a:pt x="491159" y="573976"/>
                  </a:lnTo>
                  <a:lnTo>
                    <a:pt x="494118" y="588632"/>
                  </a:lnTo>
                  <a:lnTo>
                    <a:pt x="517855" y="623824"/>
                  </a:lnTo>
                  <a:lnTo>
                    <a:pt x="553059" y="647560"/>
                  </a:lnTo>
                  <a:lnTo>
                    <a:pt x="596163" y="656259"/>
                  </a:lnTo>
                  <a:lnTo>
                    <a:pt x="639267" y="647560"/>
                  </a:lnTo>
                  <a:lnTo>
                    <a:pt x="674471" y="623824"/>
                  </a:lnTo>
                  <a:lnTo>
                    <a:pt x="676275" y="621144"/>
                  </a:lnTo>
                  <a:lnTo>
                    <a:pt x="698195" y="588632"/>
                  </a:lnTo>
                  <a:lnTo>
                    <a:pt x="706894" y="545528"/>
                  </a:lnTo>
                  <a:close/>
                </a:path>
                <a:path w="807084" h="656590">
                  <a:moveTo>
                    <a:pt x="806475" y="64820"/>
                  </a:moveTo>
                  <a:lnTo>
                    <a:pt x="787488" y="18986"/>
                  </a:lnTo>
                  <a:lnTo>
                    <a:pt x="741654" y="0"/>
                  </a:lnTo>
                  <a:lnTo>
                    <a:pt x="335483" y="0"/>
                  </a:lnTo>
                  <a:lnTo>
                    <a:pt x="310248" y="5092"/>
                  </a:lnTo>
                  <a:lnTo>
                    <a:pt x="289648" y="18986"/>
                  </a:lnTo>
                  <a:lnTo>
                    <a:pt x="275755" y="39585"/>
                  </a:lnTo>
                  <a:lnTo>
                    <a:pt x="270662" y="64820"/>
                  </a:lnTo>
                  <a:lnTo>
                    <a:pt x="270662" y="169595"/>
                  </a:lnTo>
                  <a:lnTo>
                    <a:pt x="176987" y="169595"/>
                  </a:lnTo>
                  <a:lnTo>
                    <a:pt x="129933" y="175920"/>
                  </a:lnTo>
                  <a:lnTo>
                    <a:pt x="87655" y="193763"/>
                  </a:lnTo>
                  <a:lnTo>
                    <a:pt x="51841" y="221437"/>
                  </a:lnTo>
                  <a:lnTo>
                    <a:pt x="24168" y="257251"/>
                  </a:lnTo>
                  <a:lnTo>
                    <a:pt x="6324" y="299529"/>
                  </a:lnTo>
                  <a:lnTo>
                    <a:pt x="0" y="346570"/>
                  </a:lnTo>
                  <a:lnTo>
                    <a:pt x="0" y="509155"/>
                  </a:lnTo>
                  <a:lnTo>
                    <a:pt x="5092" y="534390"/>
                  </a:lnTo>
                  <a:lnTo>
                    <a:pt x="18986" y="554990"/>
                  </a:lnTo>
                  <a:lnTo>
                    <a:pt x="39598" y="568883"/>
                  </a:lnTo>
                  <a:lnTo>
                    <a:pt x="64833" y="573976"/>
                  </a:lnTo>
                  <a:lnTo>
                    <a:pt x="116027" y="573976"/>
                  </a:lnTo>
                  <a:lnTo>
                    <a:pt x="114642" y="566940"/>
                  </a:lnTo>
                  <a:lnTo>
                    <a:pt x="113639" y="559841"/>
                  </a:lnTo>
                  <a:lnTo>
                    <a:pt x="113042" y="552704"/>
                  </a:lnTo>
                  <a:lnTo>
                    <a:pt x="112852" y="545528"/>
                  </a:lnTo>
                  <a:lnTo>
                    <a:pt x="113017" y="538861"/>
                  </a:lnTo>
                  <a:lnTo>
                    <a:pt x="64833" y="538861"/>
                  </a:lnTo>
                  <a:lnTo>
                    <a:pt x="53276" y="536524"/>
                  </a:lnTo>
                  <a:lnTo>
                    <a:pt x="43827" y="530161"/>
                  </a:lnTo>
                  <a:lnTo>
                    <a:pt x="37452" y="520712"/>
                  </a:lnTo>
                  <a:lnTo>
                    <a:pt x="35115" y="509155"/>
                  </a:lnTo>
                  <a:lnTo>
                    <a:pt x="35115" y="346570"/>
                  </a:lnTo>
                  <a:lnTo>
                    <a:pt x="45834" y="292252"/>
                  </a:lnTo>
                  <a:lnTo>
                    <a:pt x="76657" y="246253"/>
                  </a:lnTo>
                  <a:lnTo>
                    <a:pt x="122656" y="215430"/>
                  </a:lnTo>
                  <a:lnTo>
                    <a:pt x="176987" y="204711"/>
                  </a:lnTo>
                  <a:lnTo>
                    <a:pt x="270662" y="204711"/>
                  </a:lnTo>
                  <a:lnTo>
                    <a:pt x="291617" y="204711"/>
                  </a:lnTo>
                  <a:lnTo>
                    <a:pt x="305765" y="204711"/>
                  </a:lnTo>
                  <a:lnTo>
                    <a:pt x="305765" y="64820"/>
                  </a:lnTo>
                  <a:lnTo>
                    <a:pt x="308102" y="53263"/>
                  </a:lnTo>
                  <a:lnTo>
                    <a:pt x="314477" y="43815"/>
                  </a:lnTo>
                  <a:lnTo>
                    <a:pt x="323926" y="37439"/>
                  </a:lnTo>
                  <a:lnTo>
                    <a:pt x="335483" y="35102"/>
                  </a:lnTo>
                  <a:lnTo>
                    <a:pt x="741654" y="35102"/>
                  </a:lnTo>
                  <a:lnTo>
                    <a:pt x="753211" y="37439"/>
                  </a:lnTo>
                  <a:lnTo>
                    <a:pt x="762660" y="43815"/>
                  </a:lnTo>
                  <a:lnTo>
                    <a:pt x="769023" y="53263"/>
                  </a:lnTo>
                  <a:lnTo>
                    <a:pt x="771359" y="64820"/>
                  </a:lnTo>
                  <a:lnTo>
                    <a:pt x="771359" y="509155"/>
                  </a:lnTo>
                  <a:lnTo>
                    <a:pt x="769023" y="520712"/>
                  </a:lnTo>
                  <a:lnTo>
                    <a:pt x="762660" y="530161"/>
                  </a:lnTo>
                  <a:lnTo>
                    <a:pt x="753211" y="536536"/>
                  </a:lnTo>
                  <a:lnTo>
                    <a:pt x="741654" y="538873"/>
                  </a:lnTo>
                  <a:lnTo>
                    <a:pt x="724344" y="538873"/>
                  </a:lnTo>
                  <a:lnTo>
                    <a:pt x="724458" y="541070"/>
                  </a:lnTo>
                  <a:lnTo>
                    <a:pt x="721321" y="573976"/>
                  </a:lnTo>
                  <a:lnTo>
                    <a:pt x="741654" y="573976"/>
                  </a:lnTo>
                  <a:lnTo>
                    <a:pt x="766889" y="568883"/>
                  </a:lnTo>
                  <a:lnTo>
                    <a:pt x="787488" y="554990"/>
                  </a:lnTo>
                  <a:lnTo>
                    <a:pt x="801382" y="534390"/>
                  </a:lnTo>
                  <a:lnTo>
                    <a:pt x="806475" y="509155"/>
                  </a:lnTo>
                  <a:lnTo>
                    <a:pt x="806475" y="64820"/>
                  </a:lnTo>
                  <a:close/>
                </a:path>
              </a:pathLst>
            </a:custGeom>
            <a:solidFill>
              <a:schemeClr val="accent1"/>
            </a:solidFill>
          </p:spPr>
          <p:txBody>
            <a:bodyPr wrap="square" lIns="0" tIns="0" rIns="0" bIns="0" rtlCol="0"/>
            <a:lstStyle/>
            <a:p>
              <a:endParaRPr sz="1092"/>
            </a:p>
          </p:txBody>
        </p:sp>
      </p:grpSp>
      <p:grpSp>
        <p:nvGrpSpPr>
          <p:cNvPr id="29" name="object 29">
            <a:extLst>
              <a:ext uri="{FF2B5EF4-FFF2-40B4-BE49-F238E27FC236}">
                <a16:creationId xmlns:a16="http://schemas.microsoft.com/office/drawing/2014/main" id="{4A72F715-FE49-37AB-ABD0-2EB793561D6E}"/>
              </a:ext>
            </a:extLst>
          </p:cNvPr>
          <p:cNvGrpSpPr/>
          <p:nvPr/>
        </p:nvGrpSpPr>
        <p:grpSpPr>
          <a:xfrm>
            <a:off x="1007923" y="4186175"/>
            <a:ext cx="792000" cy="864000"/>
            <a:chOff x="1661435" y="6743423"/>
            <a:chExt cx="1306067" cy="1424800"/>
          </a:xfrm>
        </p:grpSpPr>
        <p:sp>
          <p:nvSpPr>
            <p:cNvPr id="30" name="object 30">
              <a:extLst>
                <a:ext uri="{FF2B5EF4-FFF2-40B4-BE49-F238E27FC236}">
                  <a16:creationId xmlns:a16="http://schemas.microsoft.com/office/drawing/2014/main" id="{0B794197-7B35-3D1F-B31E-D46EEF224B7F}"/>
                </a:ext>
              </a:extLst>
            </p:cNvPr>
            <p:cNvSpPr/>
            <p:nvPr/>
          </p:nvSpPr>
          <p:spPr>
            <a:xfrm>
              <a:off x="1661435" y="6743423"/>
              <a:ext cx="1306067" cy="1424800"/>
            </a:xfrm>
            <a:custGeom>
              <a:avLst/>
              <a:gdLst/>
              <a:ahLst/>
              <a:cxnLst/>
              <a:rect l="l" t="t" r="r" b="b"/>
              <a:pathLst>
                <a:path w="1196975" h="1345565">
                  <a:moveTo>
                    <a:pt x="599698" y="0"/>
                  </a:moveTo>
                  <a:lnTo>
                    <a:pt x="596871" y="0"/>
                  </a:lnTo>
                  <a:lnTo>
                    <a:pt x="596871" y="293"/>
                  </a:lnTo>
                  <a:lnTo>
                    <a:pt x="577995" y="2478"/>
                  </a:lnTo>
                  <a:lnTo>
                    <a:pt x="540738" y="11642"/>
                  </a:lnTo>
                  <a:lnTo>
                    <a:pt x="179271" y="214569"/>
                  </a:lnTo>
                  <a:lnTo>
                    <a:pt x="101944" y="262745"/>
                  </a:lnTo>
                  <a:lnTo>
                    <a:pt x="54347" y="302122"/>
                  </a:lnTo>
                  <a:lnTo>
                    <a:pt x="19904" y="353193"/>
                  </a:lnTo>
                  <a:lnTo>
                    <a:pt x="6831" y="389832"/>
                  </a:lnTo>
                  <a:lnTo>
                    <a:pt x="1643" y="432384"/>
                  </a:lnTo>
                  <a:lnTo>
                    <a:pt x="0" y="952235"/>
                  </a:lnTo>
                  <a:lnTo>
                    <a:pt x="6130" y="982628"/>
                  </a:lnTo>
                  <a:lnTo>
                    <a:pt x="59202" y="1045612"/>
                  </a:lnTo>
                  <a:lnTo>
                    <a:pt x="144068" y="1104898"/>
                  </a:lnTo>
                  <a:lnTo>
                    <a:pt x="143921" y="1104971"/>
                  </a:lnTo>
                  <a:lnTo>
                    <a:pt x="144141" y="1104971"/>
                  </a:lnTo>
                  <a:lnTo>
                    <a:pt x="339465" y="1221941"/>
                  </a:lnTo>
                  <a:lnTo>
                    <a:pt x="498937" y="1313698"/>
                  </a:lnTo>
                  <a:lnTo>
                    <a:pt x="524031" y="1329727"/>
                  </a:lnTo>
                  <a:lnTo>
                    <a:pt x="542705" y="1338351"/>
                  </a:lnTo>
                  <a:lnTo>
                    <a:pt x="564238" y="1342523"/>
                  </a:lnTo>
                  <a:lnTo>
                    <a:pt x="597908" y="1345194"/>
                  </a:lnTo>
                  <a:lnTo>
                    <a:pt x="597929" y="1328263"/>
                  </a:lnTo>
                  <a:lnTo>
                    <a:pt x="597939" y="1344472"/>
                  </a:lnTo>
                  <a:lnTo>
                    <a:pt x="637613" y="1338033"/>
                  </a:lnTo>
                  <a:lnTo>
                    <a:pt x="690088" y="1317963"/>
                  </a:lnTo>
                  <a:lnTo>
                    <a:pt x="857104" y="1221941"/>
                  </a:lnTo>
                  <a:lnTo>
                    <a:pt x="1052428" y="1104971"/>
                  </a:lnTo>
                  <a:lnTo>
                    <a:pt x="1052637" y="1104971"/>
                  </a:lnTo>
                  <a:lnTo>
                    <a:pt x="1052501" y="1104898"/>
                  </a:lnTo>
                  <a:lnTo>
                    <a:pt x="1116719" y="1062208"/>
                  </a:lnTo>
                  <a:lnTo>
                    <a:pt x="1122169" y="1058424"/>
                  </a:lnTo>
                  <a:lnTo>
                    <a:pt x="1172301" y="998099"/>
                  </a:lnTo>
                  <a:lnTo>
                    <a:pt x="1189768" y="952601"/>
                  </a:lnTo>
                  <a:lnTo>
                    <a:pt x="1196486" y="904998"/>
                  </a:lnTo>
                  <a:lnTo>
                    <a:pt x="1194926" y="432384"/>
                  </a:lnTo>
                  <a:lnTo>
                    <a:pt x="1189738" y="389832"/>
                  </a:lnTo>
                  <a:lnTo>
                    <a:pt x="1176665" y="353193"/>
                  </a:lnTo>
                  <a:lnTo>
                    <a:pt x="1142222" y="302122"/>
                  </a:lnTo>
                  <a:lnTo>
                    <a:pt x="1094626" y="262745"/>
                  </a:lnTo>
                  <a:lnTo>
                    <a:pt x="1017288" y="214569"/>
                  </a:lnTo>
                  <a:lnTo>
                    <a:pt x="687842" y="25444"/>
                  </a:lnTo>
                  <a:lnTo>
                    <a:pt x="637319" y="6269"/>
                  </a:lnTo>
                  <a:lnTo>
                    <a:pt x="599698" y="293"/>
                  </a:lnTo>
                  <a:lnTo>
                    <a:pt x="599698" y="0"/>
                  </a:lnTo>
                  <a:close/>
                </a:path>
              </a:pathLst>
            </a:custGeom>
            <a:solidFill>
              <a:schemeClr val="tx2"/>
            </a:solidFill>
          </p:spPr>
          <p:txBody>
            <a:bodyPr wrap="square" lIns="0" tIns="0" rIns="0" bIns="0" rtlCol="0"/>
            <a:lstStyle/>
            <a:p>
              <a:endParaRPr sz="1092" dirty="0"/>
            </a:p>
          </p:txBody>
        </p:sp>
        <p:sp>
          <p:nvSpPr>
            <p:cNvPr id="31" name="object 31">
              <a:extLst>
                <a:ext uri="{FF2B5EF4-FFF2-40B4-BE49-F238E27FC236}">
                  <a16:creationId xmlns:a16="http://schemas.microsoft.com/office/drawing/2014/main" id="{8A3B0C6F-2B69-10CF-863E-348A25C1AA03}"/>
                </a:ext>
              </a:extLst>
            </p:cNvPr>
            <p:cNvSpPr/>
            <p:nvPr/>
          </p:nvSpPr>
          <p:spPr>
            <a:xfrm>
              <a:off x="1950872" y="7030853"/>
              <a:ext cx="676910" cy="770890"/>
            </a:xfrm>
            <a:custGeom>
              <a:avLst/>
              <a:gdLst/>
              <a:ahLst/>
              <a:cxnLst/>
              <a:rect l="l" t="t" r="r" b="b"/>
              <a:pathLst>
                <a:path w="676910" h="770890">
                  <a:moveTo>
                    <a:pt x="119837" y="652780"/>
                  </a:moveTo>
                  <a:lnTo>
                    <a:pt x="114617" y="647560"/>
                  </a:lnTo>
                  <a:lnTo>
                    <a:pt x="97637" y="647560"/>
                  </a:lnTo>
                  <a:lnTo>
                    <a:pt x="92417" y="652780"/>
                  </a:lnTo>
                  <a:lnTo>
                    <a:pt x="92417" y="665670"/>
                  </a:lnTo>
                  <a:lnTo>
                    <a:pt x="97637" y="670890"/>
                  </a:lnTo>
                  <a:lnTo>
                    <a:pt x="114617" y="670890"/>
                  </a:lnTo>
                  <a:lnTo>
                    <a:pt x="119837" y="665670"/>
                  </a:lnTo>
                  <a:lnTo>
                    <a:pt x="119837" y="652780"/>
                  </a:lnTo>
                  <a:close/>
                </a:path>
                <a:path w="676910" h="770890">
                  <a:moveTo>
                    <a:pt x="119837" y="544207"/>
                  </a:moveTo>
                  <a:lnTo>
                    <a:pt x="114617" y="539000"/>
                  </a:lnTo>
                  <a:lnTo>
                    <a:pt x="97637" y="539000"/>
                  </a:lnTo>
                  <a:lnTo>
                    <a:pt x="92417" y="544207"/>
                  </a:lnTo>
                  <a:lnTo>
                    <a:pt x="92417" y="557110"/>
                  </a:lnTo>
                  <a:lnTo>
                    <a:pt x="97637" y="562330"/>
                  </a:lnTo>
                  <a:lnTo>
                    <a:pt x="114617" y="562330"/>
                  </a:lnTo>
                  <a:lnTo>
                    <a:pt x="119837" y="557110"/>
                  </a:lnTo>
                  <a:lnTo>
                    <a:pt x="119837" y="544207"/>
                  </a:lnTo>
                  <a:close/>
                </a:path>
                <a:path w="676910" h="770890">
                  <a:moveTo>
                    <a:pt x="119837" y="435648"/>
                  </a:moveTo>
                  <a:lnTo>
                    <a:pt x="114617" y="430441"/>
                  </a:lnTo>
                  <a:lnTo>
                    <a:pt x="97637" y="430441"/>
                  </a:lnTo>
                  <a:lnTo>
                    <a:pt x="92417" y="435648"/>
                  </a:lnTo>
                  <a:lnTo>
                    <a:pt x="92417" y="448564"/>
                  </a:lnTo>
                  <a:lnTo>
                    <a:pt x="97637" y="453771"/>
                  </a:lnTo>
                  <a:lnTo>
                    <a:pt x="114617" y="453771"/>
                  </a:lnTo>
                  <a:lnTo>
                    <a:pt x="119837" y="448564"/>
                  </a:lnTo>
                  <a:lnTo>
                    <a:pt x="119837" y="435648"/>
                  </a:lnTo>
                  <a:close/>
                </a:path>
                <a:path w="676910" h="770890">
                  <a:moveTo>
                    <a:pt x="119837" y="327088"/>
                  </a:moveTo>
                  <a:lnTo>
                    <a:pt x="114617" y="321868"/>
                  </a:lnTo>
                  <a:lnTo>
                    <a:pt x="97637" y="321868"/>
                  </a:lnTo>
                  <a:lnTo>
                    <a:pt x="92417" y="327088"/>
                  </a:lnTo>
                  <a:lnTo>
                    <a:pt x="92417" y="340004"/>
                  </a:lnTo>
                  <a:lnTo>
                    <a:pt x="97637" y="345211"/>
                  </a:lnTo>
                  <a:lnTo>
                    <a:pt x="114617" y="345211"/>
                  </a:lnTo>
                  <a:lnTo>
                    <a:pt x="119837" y="340004"/>
                  </a:lnTo>
                  <a:lnTo>
                    <a:pt x="119837" y="327088"/>
                  </a:lnTo>
                  <a:close/>
                </a:path>
                <a:path w="676910" h="770890">
                  <a:moveTo>
                    <a:pt x="119837" y="218528"/>
                  </a:moveTo>
                  <a:lnTo>
                    <a:pt x="114617" y="213309"/>
                  </a:lnTo>
                  <a:lnTo>
                    <a:pt x="97637" y="213309"/>
                  </a:lnTo>
                  <a:lnTo>
                    <a:pt x="92417" y="218528"/>
                  </a:lnTo>
                  <a:lnTo>
                    <a:pt x="92417" y="231432"/>
                  </a:lnTo>
                  <a:lnTo>
                    <a:pt x="97637" y="236651"/>
                  </a:lnTo>
                  <a:lnTo>
                    <a:pt x="114617" y="236651"/>
                  </a:lnTo>
                  <a:lnTo>
                    <a:pt x="119837" y="231432"/>
                  </a:lnTo>
                  <a:lnTo>
                    <a:pt x="119837" y="218528"/>
                  </a:lnTo>
                  <a:close/>
                </a:path>
                <a:path w="676910" h="770890">
                  <a:moveTo>
                    <a:pt x="498551" y="651827"/>
                  </a:moveTo>
                  <a:lnTo>
                    <a:pt x="493344" y="646607"/>
                  </a:lnTo>
                  <a:lnTo>
                    <a:pt x="202095" y="646607"/>
                  </a:lnTo>
                  <a:lnTo>
                    <a:pt x="196875" y="651827"/>
                  </a:lnTo>
                  <a:lnTo>
                    <a:pt x="196875" y="664743"/>
                  </a:lnTo>
                  <a:lnTo>
                    <a:pt x="202095" y="669950"/>
                  </a:lnTo>
                  <a:lnTo>
                    <a:pt x="493344" y="669950"/>
                  </a:lnTo>
                  <a:lnTo>
                    <a:pt x="498551" y="664743"/>
                  </a:lnTo>
                  <a:lnTo>
                    <a:pt x="498551" y="651827"/>
                  </a:lnTo>
                  <a:close/>
                </a:path>
                <a:path w="676910" h="770890">
                  <a:moveTo>
                    <a:pt x="498551" y="217551"/>
                  </a:moveTo>
                  <a:lnTo>
                    <a:pt x="493344" y="212331"/>
                  </a:lnTo>
                  <a:lnTo>
                    <a:pt x="202095" y="212331"/>
                  </a:lnTo>
                  <a:lnTo>
                    <a:pt x="196875" y="217551"/>
                  </a:lnTo>
                  <a:lnTo>
                    <a:pt x="196875" y="230454"/>
                  </a:lnTo>
                  <a:lnTo>
                    <a:pt x="202095" y="235673"/>
                  </a:lnTo>
                  <a:lnTo>
                    <a:pt x="208546" y="235673"/>
                  </a:lnTo>
                  <a:lnTo>
                    <a:pt x="493344" y="235673"/>
                  </a:lnTo>
                  <a:lnTo>
                    <a:pt x="498551" y="230454"/>
                  </a:lnTo>
                  <a:lnTo>
                    <a:pt x="498551" y="217551"/>
                  </a:lnTo>
                  <a:close/>
                </a:path>
                <a:path w="676910" h="770890">
                  <a:moveTo>
                    <a:pt x="676541" y="599795"/>
                  </a:moveTo>
                  <a:lnTo>
                    <a:pt x="658393" y="553466"/>
                  </a:lnTo>
                  <a:lnTo>
                    <a:pt x="653275" y="548690"/>
                  </a:lnTo>
                  <a:lnTo>
                    <a:pt x="653275" y="599554"/>
                  </a:lnTo>
                  <a:lnTo>
                    <a:pt x="652475" y="607123"/>
                  </a:lnTo>
                  <a:lnTo>
                    <a:pt x="619582" y="634111"/>
                  </a:lnTo>
                  <a:lnTo>
                    <a:pt x="612279" y="633945"/>
                  </a:lnTo>
                  <a:lnTo>
                    <a:pt x="604901" y="632587"/>
                  </a:lnTo>
                  <a:lnTo>
                    <a:pt x="597611" y="630008"/>
                  </a:lnTo>
                  <a:lnTo>
                    <a:pt x="590638" y="626262"/>
                  </a:lnTo>
                  <a:lnTo>
                    <a:pt x="590092" y="625843"/>
                  </a:lnTo>
                  <a:lnTo>
                    <a:pt x="589597" y="625513"/>
                  </a:lnTo>
                  <a:lnTo>
                    <a:pt x="552246" y="593013"/>
                  </a:lnTo>
                  <a:lnTo>
                    <a:pt x="478282" y="521220"/>
                  </a:lnTo>
                  <a:lnTo>
                    <a:pt x="464045" y="507492"/>
                  </a:lnTo>
                  <a:lnTo>
                    <a:pt x="463854" y="507301"/>
                  </a:lnTo>
                  <a:lnTo>
                    <a:pt x="446760" y="491045"/>
                  </a:lnTo>
                  <a:lnTo>
                    <a:pt x="450443" y="486905"/>
                  </a:lnTo>
                  <a:lnTo>
                    <a:pt x="454088" y="482587"/>
                  </a:lnTo>
                  <a:lnTo>
                    <a:pt x="462673" y="471512"/>
                  </a:lnTo>
                  <a:lnTo>
                    <a:pt x="467360" y="464832"/>
                  </a:lnTo>
                  <a:lnTo>
                    <a:pt x="471563" y="458101"/>
                  </a:lnTo>
                  <a:lnTo>
                    <a:pt x="488696" y="468985"/>
                  </a:lnTo>
                  <a:lnTo>
                    <a:pt x="576326" y="523582"/>
                  </a:lnTo>
                  <a:lnTo>
                    <a:pt x="576859" y="524014"/>
                  </a:lnTo>
                  <a:lnTo>
                    <a:pt x="577456" y="524370"/>
                  </a:lnTo>
                  <a:lnTo>
                    <a:pt x="609904" y="545211"/>
                  </a:lnTo>
                  <a:lnTo>
                    <a:pt x="641350" y="569277"/>
                  </a:lnTo>
                  <a:lnTo>
                    <a:pt x="653275" y="599554"/>
                  </a:lnTo>
                  <a:lnTo>
                    <a:pt x="653275" y="548690"/>
                  </a:lnTo>
                  <a:lnTo>
                    <a:pt x="610501" y="517804"/>
                  </a:lnTo>
                  <a:lnTo>
                    <a:pt x="592861" y="506539"/>
                  </a:lnTo>
                  <a:lnTo>
                    <a:pt x="592861" y="23342"/>
                  </a:lnTo>
                  <a:lnTo>
                    <a:pt x="592861" y="18427"/>
                  </a:lnTo>
                  <a:lnTo>
                    <a:pt x="590016" y="12077"/>
                  </a:lnTo>
                  <a:lnTo>
                    <a:pt x="580796" y="2882"/>
                  </a:lnTo>
                  <a:lnTo>
                    <a:pt x="574433" y="0"/>
                  </a:lnTo>
                  <a:lnTo>
                    <a:pt x="129870" y="0"/>
                  </a:lnTo>
                  <a:lnTo>
                    <a:pt x="120738" y="6515"/>
                  </a:lnTo>
                  <a:lnTo>
                    <a:pt x="120738" y="32092"/>
                  </a:lnTo>
                  <a:lnTo>
                    <a:pt x="120624" y="119392"/>
                  </a:lnTo>
                  <a:lnTo>
                    <a:pt x="120497" y="119659"/>
                  </a:lnTo>
                  <a:lnTo>
                    <a:pt x="119697" y="120459"/>
                  </a:lnTo>
                  <a:lnTo>
                    <a:pt x="119202" y="120700"/>
                  </a:lnTo>
                  <a:lnTo>
                    <a:pt x="39789" y="120700"/>
                  </a:lnTo>
                  <a:lnTo>
                    <a:pt x="51600" y="108369"/>
                  </a:lnTo>
                  <a:lnTo>
                    <a:pt x="71005" y="87503"/>
                  </a:lnTo>
                  <a:lnTo>
                    <a:pt x="90170" y="66230"/>
                  </a:lnTo>
                  <a:lnTo>
                    <a:pt x="107327" y="46951"/>
                  </a:lnTo>
                  <a:lnTo>
                    <a:pt x="120738" y="32092"/>
                  </a:lnTo>
                  <a:lnTo>
                    <a:pt x="120738" y="6515"/>
                  </a:lnTo>
                  <a:lnTo>
                    <a:pt x="117284" y="8978"/>
                  </a:lnTo>
                  <a:lnTo>
                    <a:pt x="93573" y="31648"/>
                  </a:lnTo>
                  <a:lnTo>
                    <a:pt x="64211" y="61569"/>
                  </a:lnTo>
                  <a:lnTo>
                    <a:pt x="8788" y="119392"/>
                  </a:lnTo>
                  <a:lnTo>
                    <a:pt x="1130" y="127279"/>
                  </a:lnTo>
                  <a:lnTo>
                    <a:pt x="38" y="130200"/>
                  </a:lnTo>
                  <a:lnTo>
                    <a:pt x="0" y="750036"/>
                  </a:lnTo>
                  <a:lnTo>
                    <a:pt x="3149" y="757021"/>
                  </a:lnTo>
                  <a:lnTo>
                    <a:pt x="13309" y="767194"/>
                  </a:lnTo>
                  <a:lnTo>
                    <a:pt x="20332" y="770331"/>
                  </a:lnTo>
                  <a:lnTo>
                    <a:pt x="574408" y="770331"/>
                  </a:lnTo>
                  <a:lnTo>
                    <a:pt x="580758" y="767499"/>
                  </a:lnTo>
                  <a:lnTo>
                    <a:pt x="589953" y="758291"/>
                  </a:lnTo>
                  <a:lnTo>
                    <a:pt x="592836" y="751916"/>
                  </a:lnTo>
                  <a:lnTo>
                    <a:pt x="592836" y="746988"/>
                  </a:lnTo>
                  <a:lnTo>
                    <a:pt x="592836" y="654913"/>
                  </a:lnTo>
                  <a:lnTo>
                    <a:pt x="569493" y="642239"/>
                  </a:lnTo>
                  <a:lnTo>
                    <a:pt x="569493" y="745451"/>
                  </a:lnTo>
                  <a:lnTo>
                    <a:pt x="569252" y="745959"/>
                  </a:lnTo>
                  <a:lnTo>
                    <a:pt x="568452" y="746747"/>
                  </a:lnTo>
                  <a:lnTo>
                    <a:pt x="567956" y="746988"/>
                  </a:lnTo>
                  <a:lnTo>
                    <a:pt x="26784" y="746988"/>
                  </a:lnTo>
                  <a:lnTo>
                    <a:pt x="25615" y="746455"/>
                  </a:lnTo>
                  <a:lnTo>
                    <a:pt x="23876" y="744753"/>
                  </a:lnTo>
                  <a:lnTo>
                    <a:pt x="23380" y="743585"/>
                  </a:lnTo>
                  <a:lnTo>
                    <a:pt x="23342" y="144043"/>
                  </a:lnTo>
                  <a:lnTo>
                    <a:pt x="125577" y="144043"/>
                  </a:lnTo>
                  <a:lnTo>
                    <a:pt x="131965" y="141160"/>
                  </a:lnTo>
                  <a:lnTo>
                    <a:pt x="141160" y="131965"/>
                  </a:lnTo>
                  <a:lnTo>
                    <a:pt x="144005" y="125615"/>
                  </a:lnTo>
                  <a:lnTo>
                    <a:pt x="144018" y="120700"/>
                  </a:lnTo>
                  <a:lnTo>
                    <a:pt x="144043" y="32092"/>
                  </a:lnTo>
                  <a:lnTo>
                    <a:pt x="144043" y="23342"/>
                  </a:lnTo>
                  <a:lnTo>
                    <a:pt x="567982" y="23342"/>
                  </a:lnTo>
                  <a:lnTo>
                    <a:pt x="568490" y="23571"/>
                  </a:lnTo>
                  <a:lnTo>
                    <a:pt x="569290" y="24371"/>
                  </a:lnTo>
                  <a:lnTo>
                    <a:pt x="569531" y="24879"/>
                  </a:lnTo>
                  <a:lnTo>
                    <a:pt x="569531" y="492023"/>
                  </a:lnTo>
                  <a:lnTo>
                    <a:pt x="515073" y="458101"/>
                  </a:lnTo>
                  <a:lnTo>
                    <a:pt x="482930" y="437781"/>
                  </a:lnTo>
                  <a:lnTo>
                    <a:pt x="485851" y="431546"/>
                  </a:lnTo>
                  <a:lnTo>
                    <a:pt x="488505" y="425335"/>
                  </a:lnTo>
                  <a:lnTo>
                    <a:pt x="490893" y="419163"/>
                  </a:lnTo>
                  <a:lnTo>
                    <a:pt x="493039" y="413042"/>
                  </a:lnTo>
                  <a:lnTo>
                    <a:pt x="496239" y="414337"/>
                  </a:lnTo>
                  <a:lnTo>
                    <a:pt x="529539" y="389940"/>
                  </a:lnTo>
                  <a:lnTo>
                    <a:pt x="537502" y="379742"/>
                  </a:lnTo>
                  <a:lnTo>
                    <a:pt x="540943" y="375285"/>
                  </a:lnTo>
                  <a:lnTo>
                    <a:pt x="542277" y="369938"/>
                  </a:lnTo>
                  <a:lnTo>
                    <a:pt x="541007" y="359714"/>
                  </a:lnTo>
                  <a:lnTo>
                    <a:pt x="538403" y="354799"/>
                  </a:lnTo>
                  <a:lnTo>
                    <a:pt x="517232" y="338302"/>
                  </a:lnTo>
                  <a:lnTo>
                    <a:pt x="517232" y="367766"/>
                  </a:lnTo>
                  <a:lnTo>
                    <a:pt x="499960" y="389940"/>
                  </a:lnTo>
                  <a:lnTo>
                    <a:pt x="493864" y="385191"/>
                  </a:lnTo>
                  <a:lnTo>
                    <a:pt x="493509" y="384873"/>
                  </a:lnTo>
                  <a:lnTo>
                    <a:pt x="492658" y="384251"/>
                  </a:lnTo>
                  <a:lnTo>
                    <a:pt x="472452" y="368503"/>
                  </a:lnTo>
                  <a:lnTo>
                    <a:pt x="472452" y="396735"/>
                  </a:lnTo>
                  <a:lnTo>
                    <a:pt x="470306" y="403961"/>
                  </a:lnTo>
                  <a:lnTo>
                    <a:pt x="451192" y="444195"/>
                  </a:lnTo>
                  <a:lnTo>
                    <a:pt x="425767" y="477113"/>
                  </a:lnTo>
                  <a:lnTo>
                    <a:pt x="395109" y="503593"/>
                  </a:lnTo>
                  <a:lnTo>
                    <a:pt x="389420" y="507301"/>
                  </a:lnTo>
                  <a:lnTo>
                    <a:pt x="386346" y="504913"/>
                  </a:lnTo>
                  <a:lnTo>
                    <a:pt x="386346" y="535686"/>
                  </a:lnTo>
                  <a:lnTo>
                    <a:pt x="369062" y="557834"/>
                  </a:lnTo>
                  <a:lnTo>
                    <a:pt x="347662" y="541159"/>
                  </a:lnTo>
                  <a:lnTo>
                    <a:pt x="347179" y="540689"/>
                  </a:lnTo>
                  <a:lnTo>
                    <a:pt x="346646" y="540296"/>
                  </a:lnTo>
                  <a:lnTo>
                    <a:pt x="346087" y="539927"/>
                  </a:lnTo>
                  <a:lnTo>
                    <a:pt x="266103" y="477545"/>
                  </a:lnTo>
                  <a:lnTo>
                    <a:pt x="283400" y="455371"/>
                  </a:lnTo>
                  <a:lnTo>
                    <a:pt x="287286" y="458406"/>
                  </a:lnTo>
                  <a:lnTo>
                    <a:pt x="287604" y="458711"/>
                  </a:lnTo>
                  <a:lnTo>
                    <a:pt x="287947" y="458990"/>
                  </a:lnTo>
                  <a:lnTo>
                    <a:pt x="288315" y="459219"/>
                  </a:lnTo>
                  <a:lnTo>
                    <a:pt x="381330" y="531761"/>
                  </a:lnTo>
                  <a:lnTo>
                    <a:pt x="382092" y="532434"/>
                  </a:lnTo>
                  <a:lnTo>
                    <a:pt x="382524" y="532701"/>
                  </a:lnTo>
                  <a:lnTo>
                    <a:pt x="386346" y="535686"/>
                  </a:lnTo>
                  <a:lnTo>
                    <a:pt x="386346" y="504913"/>
                  </a:lnTo>
                  <a:lnTo>
                    <a:pt x="322808" y="455371"/>
                  </a:lnTo>
                  <a:lnTo>
                    <a:pt x="307759" y="443649"/>
                  </a:lnTo>
                  <a:lnTo>
                    <a:pt x="307924" y="443217"/>
                  </a:lnTo>
                  <a:lnTo>
                    <a:pt x="328155" y="401078"/>
                  </a:lnTo>
                  <a:lnTo>
                    <a:pt x="353885" y="368388"/>
                  </a:lnTo>
                  <a:lnTo>
                    <a:pt x="384327" y="342531"/>
                  </a:lnTo>
                  <a:lnTo>
                    <a:pt x="402958" y="342531"/>
                  </a:lnTo>
                  <a:lnTo>
                    <a:pt x="472452" y="396735"/>
                  </a:lnTo>
                  <a:lnTo>
                    <a:pt x="472452" y="368503"/>
                  </a:lnTo>
                  <a:lnTo>
                    <a:pt x="439166" y="342531"/>
                  </a:lnTo>
                  <a:lnTo>
                    <a:pt x="415391" y="324002"/>
                  </a:lnTo>
                  <a:lnTo>
                    <a:pt x="414934" y="323545"/>
                  </a:lnTo>
                  <a:lnTo>
                    <a:pt x="414401" y="323138"/>
                  </a:lnTo>
                  <a:lnTo>
                    <a:pt x="413816" y="322770"/>
                  </a:lnTo>
                  <a:lnTo>
                    <a:pt x="397002" y="309664"/>
                  </a:lnTo>
                  <a:lnTo>
                    <a:pt x="414299" y="287489"/>
                  </a:lnTo>
                  <a:lnTo>
                    <a:pt x="517232" y="367766"/>
                  </a:lnTo>
                  <a:lnTo>
                    <a:pt x="517232" y="338302"/>
                  </a:lnTo>
                  <a:lnTo>
                    <a:pt x="452069" y="287489"/>
                  </a:lnTo>
                  <a:lnTo>
                    <a:pt x="421805" y="263918"/>
                  </a:lnTo>
                  <a:lnTo>
                    <a:pt x="416458" y="262585"/>
                  </a:lnTo>
                  <a:lnTo>
                    <a:pt x="405638" y="263918"/>
                  </a:lnTo>
                  <a:lnTo>
                    <a:pt x="406095" y="263918"/>
                  </a:lnTo>
                  <a:lnTo>
                    <a:pt x="401320" y="266458"/>
                  </a:lnTo>
                  <a:lnTo>
                    <a:pt x="373405" y="302272"/>
                  </a:lnTo>
                  <a:lnTo>
                    <a:pt x="372059" y="307644"/>
                  </a:lnTo>
                  <a:lnTo>
                    <a:pt x="373075" y="315645"/>
                  </a:lnTo>
                  <a:lnTo>
                    <a:pt x="374027" y="318452"/>
                  </a:lnTo>
                  <a:lnTo>
                    <a:pt x="375640" y="320954"/>
                  </a:lnTo>
                  <a:lnTo>
                    <a:pt x="202107" y="320954"/>
                  </a:lnTo>
                  <a:lnTo>
                    <a:pt x="196900" y="326174"/>
                  </a:lnTo>
                  <a:lnTo>
                    <a:pt x="196900" y="339077"/>
                  </a:lnTo>
                  <a:lnTo>
                    <a:pt x="202107" y="344297"/>
                  </a:lnTo>
                  <a:lnTo>
                    <a:pt x="347624" y="344297"/>
                  </a:lnTo>
                  <a:lnTo>
                    <a:pt x="340969" y="350697"/>
                  </a:lnTo>
                  <a:lnTo>
                    <a:pt x="315239" y="381304"/>
                  </a:lnTo>
                  <a:lnTo>
                    <a:pt x="294957" y="415645"/>
                  </a:lnTo>
                  <a:lnTo>
                    <a:pt x="289242" y="429514"/>
                  </a:lnTo>
                  <a:lnTo>
                    <a:pt x="202082" y="429514"/>
                  </a:lnTo>
                  <a:lnTo>
                    <a:pt x="196862" y="434733"/>
                  </a:lnTo>
                  <a:lnTo>
                    <a:pt x="196862" y="447649"/>
                  </a:lnTo>
                  <a:lnTo>
                    <a:pt x="202082" y="452856"/>
                  </a:lnTo>
                  <a:lnTo>
                    <a:pt x="255905" y="452856"/>
                  </a:lnTo>
                  <a:lnTo>
                    <a:pt x="242468" y="470141"/>
                  </a:lnTo>
                  <a:lnTo>
                    <a:pt x="241134" y="475526"/>
                  </a:lnTo>
                  <a:lnTo>
                    <a:pt x="242328" y="485292"/>
                  </a:lnTo>
                  <a:lnTo>
                    <a:pt x="244576" y="489800"/>
                  </a:lnTo>
                  <a:lnTo>
                    <a:pt x="248589" y="493445"/>
                  </a:lnTo>
                  <a:lnTo>
                    <a:pt x="305854" y="538086"/>
                  </a:lnTo>
                  <a:lnTo>
                    <a:pt x="202082" y="538086"/>
                  </a:lnTo>
                  <a:lnTo>
                    <a:pt x="196862" y="543293"/>
                  </a:lnTo>
                  <a:lnTo>
                    <a:pt x="196862" y="556209"/>
                  </a:lnTo>
                  <a:lnTo>
                    <a:pt x="202082" y="561416"/>
                  </a:lnTo>
                  <a:lnTo>
                    <a:pt x="335876" y="561416"/>
                  </a:lnTo>
                  <a:lnTo>
                    <a:pt x="361683" y="581520"/>
                  </a:lnTo>
                  <a:lnTo>
                    <a:pt x="361861" y="581520"/>
                  </a:lnTo>
                  <a:lnTo>
                    <a:pt x="366991" y="582790"/>
                  </a:lnTo>
                  <a:lnTo>
                    <a:pt x="377190" y="581520"/>
                  </a:lnTo>
                  <a:lnTo>
                    <a:pt x="406565" y="547547"/>
                  </a:lnTo>
                  <a:lnTo>
                    <a:pt x="411264" y="538086"/>
                  </a:lnTo>
                  <a:lnTo>
                    <a:pt x="411264" y="537044"/>
                  </a:lnTo>
                  <a:lnTo>
                    <a:pt x="410375" y="529958"/>
                  </a:lnTo>
                  <a:lnTo>
                    <a:pt x="409511" y="527354"/>
                  </a:lnTo>
                  <a:lnTo>
                    <a:pt x="408152" y="524979"/>
                  </a:lnTo>
                  <a:lnTo>
                    <a:pt x="414858" y="520433"/>
                  </a:lnTo>
                  <a:lnTo>
                    <a:pt x="421513" y="515289"/>
                  </a:lnTo>
                  <a:lnTo>
                    <a:pt x="429564" y="508203"/>
                  </a:lnTo>
                  <a:lnTo>
                    <a:pt x="430339" y="507492"/>
                  </a:lnTo>
                  <a:lnTo>
                    <a:pt x="445782" y="522211"/>
                  </a:lnTo>
                  <a:lnTo>
                    <a:pt x="461149" y="537044"/>
                  </a:lnTo>
                  <a:lnTo>
                    <a:pt x="514654" y="589241"/>
                  </a:lnTo>
                  <a:lnTo>
                    <a:pt x="536232" y="609930"/>
                  </a:lnTo>
                  <a:lnTo>
                    <a:pt x="571665" y="641261"/>
                  </a:lnTo>
                  <a:lnTo>
                    <a:pt x="607974" y="656894"/>
                  </a:lnTo>
                  <a:lnTo>
                    <a:pt x="614476" y="657440"/>
                  </a:lnTo>
                  <a:lnTo>
                    <a:pt x="620471" y="657440"/>
                  </a:lnTo>
                  <a:lnTo>
                    <a:pt x="664451" y="635152"/>
                  </a:lnTo>
                  <a:lnTo>
                    <a:pt x="675246" y="611886"/>
                  </a:lnTo>
                  <a:lnTo>
                    <a:pt x="676541" y="599795"/>
                  </a:lnTo>
                  <a:close/>
                </a:path>
              </a:pathLst>
            </a:custGeom>
            <a:solidFill>
              <a:schemeClr val="accent1"/>
            </a:solidFill>
            <a:ln w="6350">
              <a:solidFill>
                <a:schemeClr val="accent1"/>
              </a:solidFill>
            </a:ln>
          </p:spPr>
          <p:txBody>
            <a:bodyPr wrap="square" lIns="0" tIns="0" rIns="0" bIns="0" rtlCol="0"/>
            <a:lstStyle/>
            <a:p>
              <a:endParaRPr sz="1092" dirty="0"/>
            </a:p>
          </p:txBody>
        </p:sp>
      </p:grpSp>
      <p:grpSp>
        <p:nvGrpSpPr>
          <p:cNvPr id="32" name="object 32">
            <a:extLst>
              <a:ext uri="{FF2B5EF4-FFF2-40B4-BE49-F238E27FC236}">
                <a16:creationId xmlns:a16="http://schemas.microsoft.com/office/drawing/2014/main" id="{FA2032B4-1568-84AD-0252-17CC8686BDDF}"/>
              </a:ext>
            </a:extLst>
          </p:cNvPr>
          <p:cNvGrpSpPr/>
          <p:nvPr/>
        </p:nvGrpSpPr>
        <p:grpSpPr>
          <a:xfrm>
            <a:off x="2777530" y="2943824"/>
            <a:ext cx="792000" cy="864000"/>
            <a:chOff x="4579647" y="4694694"/>
            <a:chExt cx="1306066" cy="1424801"/>
          </a:xfrm>
        </p:grpSpPr>
        <p:sp>
          <p:nvSpPr>
            <p:cNvPr id="33" name="object 33">
              <a:extLst>
                <a:ext uri="{FF2B5EF4-FFF2-40B4-BE49-F238E27FC236}">
                  <a16:creationId xmlns:a16="http://schemas.microsoft.com/office/drawing/2014/main" id="{1247E945-89F4-21B6-19C0-4B581CFA833F}"/>
                </a:ext>
              </a:extLst>
            </p:cNvPr>
            <p:cNvSpPr/>
            <p:nvPr/>
          </p:nvSpPr>
          <p:spPr>
            <a:xfrm>
              <a:off x="4579647" y="4694694"/>
              <a:ext cx="1306066" cy="1424801"/>
            </a:xfrm>
            <a:custGeom>
              <a:avLst/>
              <a:gdLst/>
              <a:ahLst/>
              <a:cxnLst/>
              <a:rect l="l" t="t" r="r" b="b"/>
              <a:pathLst>
                <a:path w="1254760" h="1410970">
                  <a:moveTo>
                    <a:pt x="628862" y="0"/>
                  </a:moveTo>
                  <a:lnTo>
                    <a:pt x="625909" y="0"/>
                  </a:lnTo>
                  <a:lnTo>
                    <a:pt x="625909" y="314"/>
                  </a:lnTo>
                  <a:lnTo>
                    <a:pt x="606115" y="2607"/>
                  </a:lnTo>
                  <a:lnTo>
                    <a:pt x="567041" y="12216"/>
                  </a:lnTo>
                  <a:lnTo>
                    <a:pt x="187996" y="225008"/>
                  </a:lnTo>
                  <a:lnTo>
                    <a:pt x="106899" y="275530"/>
                  </a:lnTo>
                  <a:lnTo>
                    <a:pt x="56993" y="316816"/>
                  </a:lnTo>
                  <a:lnTo>
                    <a:pt x="20870" y="370376"/>
                  </a:lnTo>
                  <a:lnTo>
                    <a:pt x="7169" y="408796"/>
                  </a:lnTo>
                  <a:lnTo>
                    <a:pt x="1729" y="453420"/>
                  </a:lnTo>
                  <a:lnTo>
                    <a:pt x="0" y="998553"/>
                  </a:lnTo>
                  <a:lnTo>
                    <a:pt x="6429" y="1030424"/>
                  </a:lnTo>
                  <a:lnTo>
                    <a:pt x="62083" y="1096469"/>
                  </a:lnTo>
                  <a:lnTo>
                    <a:pt x="151086" y="1158645"/>
                  </a:lnTo>
                  <a:lnTo>
                    <a:pt x="150929" y="1158718"/>
                  </a:lnTo>
                  <a:lnTo>
                    <a:pt x="151159" y="1158718"/>
                  </a:lnTo>
                  <a:lnTo>
                    <a:pt x="355980" y="1281374"/>
                  </a:lnTo>
                  <a:lnTo>
                    <a:pt x="523210" y="1377602"/>
                  </a:lnTo>
                  <a:lnTo>
                    <a:pt x="549522" y="1394409"/>
                  </a:lnTo>
                  <a:lnTo>
                    <a:pt x="569103" y="1403450"/>
                  </a:lnTo>
                  <a:lnTo>
                    <a:pt x="591682" y="1407821"/>
                  </a:lnTo>
                  <a:lnTo>
                    <a:pt x="626987" y="1410616"/>
                  </a:lnTo>
                  <a:lnTo>
                    <a:pt x="627019" y="1392868"/>
                  </a:lnTo>
                  <a:lnTo>
                    <a:pt x="627029" y="1409862"/>
                  </a:lnTo>
                  <a:lnTo>
                    <a:pt x="668631" y="1403112"/>
                  </a:lnTo>
                  <a:lnTo>
                    <a:pt x="723659" y="1382072"/>
                  </a:lnTo>
                  <a:lnTo>
                    <a:pt x="898791" y="1281374"/>
                  </a:lnTo>
                  <a:lnTo>
                    <a:pt x="1103622" y="1158718"/>
                  </a:lnTo>
                  <a:lnTo>
                    <a:pt x="1103842" y="1158718"/>
                  </a:lnTo>
                  <a:lnTo>
                    <a:pt x="1103695" y="1158645"/>
                  </a:lnTo>
                  <a:lnTo>
                    <a:pt x="1171034" y="1113871"/>
                  </a:lnTo>
                  <a:lnTo>
                    <a:pt x="1176752" y="1109906"/>
                  </a:lnTo>
                  <a:lnTo>
                    <a:pt x="1229321" y="1046647"/>
                  </a:lnTo>
                  <a:lnTo>
                    <a:pt x="1247639" y="998936"/>
                  </a:lnTo>
                  <a:lnTo>
                    <a:pt x="1254686" y="949018"/>
                  </a:lnTo>
                  <a:lnTo>
                    <a:pt x="1253042" y="453420"/>
                  </a:lnTo>
                  <a:lnTo>
                    <a:pt x="1247602" y="408796"/>
                  </a:lnTo>
                  <a:lnTo>
                    <a:pt x="1233901" y="370376"/>
                  </a:lnTo>
                  <a:lnTo>
                    <a:pt x="1197778" y="316816"/>
                  </a:lnTo>
                  <a:lnTo>
                    <a:pt x="1147872" y="275530"/>
                  </a:lnTo>
                  <a:lnTo>
                    <a:pt x="1066775" y="225008"/>
                  </a:lnTo>
                  <a:lnTo>
                    <a:pt x="721299" y="26690"/>
                  </a:lnTo>
                  <a:lnTo>
                    <a:pt x="668321" y="6582"/>
                  </a:lnTo>
                  <a:lnTo>
                    <a:pt x="628862" y="314"/>
                  </a:lnTo>
                  <a:lnTo>
                    <a:pt x="628862" y="0"/>
                  </a:lnTo>
                  <a:close/>
                </a:path>
              </a:pathLst>
            </a:custGeom>
            <a:solidFill>
              <a:schemeClr val="tx2"/>
            </a:solidFill>
          </p:spPr>
          <p:txBody>
            <a:bodyPr wrap="square" lIns="0" tIns="0" rIns="0" bIns="0" rtlCol="0"/>
            <a:lstStyle/>
            <a:p>
              <a:endParaRPr sz="1092" dirty="0"/>
            </a:p>
          </p:txBody>
        </p:sp>
        <p:sp>
          <p:nvSpPr>
            <p:cNvPr id="34" name="object 34">
              <a:extLst>
                <a:ext uri="{FF2B5EF4-FFF2-40B4-BE49-F238E27FC236}">
                  <a16:creationId xmlns:a16="http://schemas.microsoft.com/office/drawing/2014/main" id="{CBAB273A-065F-EA73-7363-1AF86D3F31B2}"/>
                </a:ext>
              </a:extLst>
            </p:cNvPr>
            <p:cNvSpPr/>
            <p:nvPr/>
          </p:nvSpPr>
          <p:spPr>
            <a:xfrm>
              <a:off x="4818875" y="4953196"/>
              <a:ext cx="809625" cy="798195"/>
            </a:xfrm>
            <a:custGeom>
              <a:avLst/>
              <a:gdLst/>
              <a:ahLst/>
              <a:cxnLst/>
              <a:rect l="l" t="t" r="r" b="b"/>
              <a:pathLst>
                <a:path w="809625" h="798195">
                  <a:moveTo>
                    <a:pt x="294779" y="654037"/>
                  </a:moveTo>
                  <a:lnTo>
                    <a:pt x="289394" y="627481"/>
                  </a:lnTo>
                  <a:lnTo>
                    <a:pt x="278117" y="610755"/>
                  </a:lnTo>
                  <a:lnTo>
                    <a:pt x="274751" y="605777"/>
                  </a:lnTo>
                  <a:lnTo>
                    <a:pt x="269773" y="602424"/>
                  </a:lnTo>
                  <a:lnTo>
                    <a:pt x="269773" y="654037"/>
                  </a:lnTo>
                  <a:lnTo>
                    <a:pt x="266369" y="670890"/>
                  </a:lnTo>
                  <a:lnTo>
                    <a:pt x="257086" y="684644"/>
                  </a:lnTo>
                  <a:lnTo>
                    <a:pt x="243332" y="693928"/>
                  </a:lnTo>
                  <a:lnTo>
                    <a:pt x="226479" y="697331"/>
                  </a:lnTo>
                  <a:lnTo>
                    <a:pt x="209677" y="693928"/>
                  </a:lnTo>
                  <a:lnTo>
                    <a:pt x="195910" y="684644"/>
                  </a:lnTo>
                  <a:lnTo>
                    <a:pt x="186613" y="670890"/>
                  </a:lnTo>
                  <a:lnTo>
                    <a:pt x="183197" y="654037"/>
                  </a:lnTo>
                  <a:lnTo>
                    <a:pt x="186601" y="637235"/>
                  </a:lnTo>
                  <a:lnTo>
                    <a:pt x="195872" y="623468"/>
                  </a:lnTo>
                  <a:lnTo>
                    <a:pt x="209638" y="614172"/>
                  </a:lnTo>
                  <a:lnTo>
                    <a:pt x="226479" y="610755"/>
                  </a:lnTo>
                  <a:lnTo>
                    <a:pt x="243332" y="614172"/>
                  </a:lnTo>
                  <a:lnTo>
                    <a:pt x="257086" y="623468"/>
                  </a:lnTo>
                  <a:lnTo>
                    <a:pt x="266369" y="637235"/>
                  </a:lnTo>
                  <a:lnTo>
                    <a:pt x="269773" y="654037"/>
                  </a:lnTo>
                  <a:lnTo>
                    <a:pt x="269773" y="602424"/>
                  </a:lnTo>
                  <a:lnTo>
                    <a:pt x="253047" y="591121"/>
                  </a:lnTo>
                  <a:lnTo>
                    <a:pt x="226479" y="585749"/>
                  </a:lnTo>
                  <a:lnTo>
                    <a:pt x="199923" y="591121"/>
                  </a:lnTo>
                  <a:lnTo>
                    <a:pt x="178206" y="605777"/>
                  </a:lnTo>
                  <a:lnTo>
                    <a:pt x="163563" y="627481"/>
                  </a:lnTo>
                  <a:lnTo>
                    <a:pt x="158191" y="654037"/>
                  </a:lnTo>
                  <a:lnTo>
                    <a:pt x="163563" y="680605"/>
                  </a:lnTo>
                  <a:lnTo>
                    <a:pt x="178206" y="702322"/>
                  </a:lnTo>
                  <a:lnTo>
                    <a:pt x="199923" y="716965"/>
                  </a:lnTo>
                  <a:lnTo>
                    <a:pt x="226479" y="722337"/>
                  </a:lnTo>
                  <a:lnTo>
                    <a:pt x="252996" y="716965"/>
                  </a:lnTo>
                  <a:lnTo>
                    <a:pt x="274688" y="702322"/>
                  </a:lnTo>
                  <a:lnTo>
                    <a:pt x="278053" y="697331"/>
                  </a:lnTo>
                  <a:lnTo>
                    <a:pt x="289356" y="680605"/>
                  </a:lnTo>
                  <a:lnTo>
                    <a:pt x="294779" y="654037"/>
                  </a:lnTo>
                  <a:close/>
                </a:path>
                <a:path w="809625" h="798195">
                  <a:moveTo>
                    <a:pt x="439521" y="567397"/>
                  </a:moveTo>
                  <a:lnTo>
                    <a:pt x="435571" y="547865"/>
                  </a:lnTo>
                  <a:lnTo>
                    <a:pt x="431711" y="542150"/>
                  </a:lnTo>
                  <a:lnTo>
                    <a:pt x="424815" y="531926"/>
                  </a:lnTo>
                  <a:lnTo>
                    <a:pt x="414591" y="525043"/>
                  </a:lnTo>
                  <a:lnTo>
                    <a:pt x="414591" y="567397"/>
                  </a:lnTo>
                  <a:lnTo>
                    <a:pt x="412597" y="577215"/>
                  </a:lnTo>
                  <a:lnTo>
                    <a:pt x="407187" y="585241"/>
                  </a:lnTo>
                  <a:lnTo>
                    <a:pt x="399161" y="590651"/>
                  </a:lnTo>
                  <a:lnTo>
                    <a:pt x="389343" y="592632"/>
                  </a:lnTo>
                  <a:lnTo>
                    <a:pt x="379514" y="590651"/>
                  </a:lnTo>
                  <a:lnTo>
                    <a:pt x="371500" y="585241"/>
                  </a:lnTo>
                  <a:lnTo>
                    <a:pt x="366077" y="577215"/>
                  </a:lnTo>
                  <a:lnTo>
                    <a:pt x="364096" y="567397"/>
                  </a:lnTo>
                  <a:lnTo>
                    <a:pt x="366077" y="557568"/>
                  </a:lnTo>
                  <a:lnTo>
                    <a:pt x="371500" y="549541"/>
                  </a:lnTo>
                  <a:lnTo>
                    <a:pt x="379514" y="544131"/>
                  </a:lnTo>
                  <a:lnTo>
                    <a:pt x="389343" y="542150"/>
                  </a:lnTo>
                  <a:lnTo>
                    <a:pt x="399148" y="544131"/>
                  </a:lnTo>
                  <a:lnTo>
                    <a:pt x="407149" y="549541"/>
                  </a:lnTo>
                  <a:lnTo>
                    <a:pt x="412559" y="557568"/>
                  </a:lnTo>
                  <a:lnTo>
                    <a:pt x="414591" y="567397"/>
                  </a:lnTo>
                  <a:lnTo>
                    <a:pt x="414591" y="525043"/>
                  </a:lnTo>
                  <a:lnTo>
                    <a:pt x="408863" y="521169"/>
                  </a:lnTo>
                  <a:lnTo>
                    <a:pt x="389343" y="517220"/>
                  </a:lnTo>
                  <a:lnTo>
                    <a:pt x="369811" y="521169"/>
                  </a:lnTo>
                  <a:lnTo>
                    <a:pt x="353872" y="531926"/>
                  </a:lnTo>
                  <a:lnTo>
                    <a:pt x="343115" y="547865"/>
                  </a:lnTo>
                  <a:lnTo>
                    <a:pt x="339178" y="567397"/>
                  </a:lnTo>
                  <a:lnTo>
                    <a:pt x="343115" y="586917"/>
                  </a:lnTo>
                  <a:lnTo>
                    <a:pt x="353872" y="602869"/>
                  </a:lnTo>
                  <a:lnTo>
                    <a:pt x="369811" y="613625"/>
                  </a:lnTo>
                  <a:lnTo>
                    <a:pt x="389343" y="617562"/>
                  </a:lnTo>
                  <a:lnTo>
                    <a:pt x="408774" y="613625"/>
                  </a:lnTo>
                  <a:lnTo>
                    <a:pt x="424738" y="602869"/>
                  </a:lnTo>
                  <a:lnTo>
                    <a:pt x="431673" y="592632"/>
                  </a:lnTo>
                  <a:lnTo>
                    <a:pt x="435533" y="586917"/>
                  </a:lnTo>
                  <a:lnTo>
                    <a:pt x="435889" y="585241"/>
                  </a:lnTo>
                  <a:lnTo>
                    <a:pt x="439521" y="567397"/>
                  </a:lnTo>
                  <a:close/>
                </a:path>
                <a:path w="809625" h="798195">
                  <a:moveTo>
                    <a:pt x="473544" y="260032"/>
                  </a:moveTo>
                  <a:lnTo>
                    <a:pt x="467918" y="254406"/>
                  </a:lnTo>
                  <a:lnTo>
                    <a:pt x="454075" y="254406"/>
                  </a:lnTo>
                  <a:lnTo>
                    <a:pt x="448538" y="260032"/>
                  </a:lnTo>
                  <a:lnTo>
                    <a:pt x="448538" y="286385"/>
                  </a:lnTo>
                  <a:lnTo>
                    <a:pt x="454164" y="291922"/>
                  </a:lnTo>
                  <a:lnTo>
                    <a:pt x="467918" y="291922"/>
                  </a:lnTo>
                  <a:lnTo>
                    <a:pt x="473544" y="286385"/>
                  </a:lnTo>
                  <a:lnTo>
                    <a:pt x="473544" y="260032"/>
                  </a:lnTo>
                  <a:close/>
                </a:path>
                <a:path w="809625" h="798195">
                  <a:moveTo>
                    <a:pt x="473544" y="72872"/>
                  </a:moveTo>
                  <a:lnTo>
                    <a:pt x="467931" y="67259"/>
                  </a:lnTo>
                  <a:lnTo>
                    <a:pt x="454075" y="67259"/>
                  </a:lnTo>
                  <a:lnTo>
                    <a:pt x="448538" y="72872"/>
                  </a:lnTo>
                  <a:lnTo>
                    <a:pt x="448538" y="223951"/>
                  </a:lnTo>
                  <a:lnTo>
                    <a:pt x="454152" y="229476"/>
                  </a:lnTo>
                  <a:lnTo>
                    <a:pt x="467931" y="229476"/>
                  </a:lnTo>
                  <a:lnTo>
                    <a:pt x="473544" y="223951"/>
                  </a:lnTo>
                  <a:lnTo>
                    <a:pt x="473544" y="72872"/>
                  </a:lnTo>
                  <a:close/>
                </a:path>
                <a:path w="809625" h="798195">
                  <a:moveTo>
                    <a:pt x="644156" y="663460"/>
                  </a:moveTo>
                  <a:lnTo>
                    <a:pt x="639521" y="640575"/>
                  </a:lnTo>
                  <a:lnTo>
                    <a:pt x="632053" y="629513"/>
                  </a:lnTo>
                  <a:lnTo>
                    <a:pt x="626884" y="621855"/>
                  </a:lnTo>
                  <a:lnTo>
                    <a:pt x="619239" y="616699"/>
                  </a:lnTo>
                  <a:lnTo>
                    <a:pt x="619239" y="663460"/>
                  </a:lnTo>
                  <a:lnTo>
                    <a:pt x="616572" y="676681"/>
                  </a:lnTo>
                  <a:lnTo>
                    <a:pt x="609295" y="687476"/>
                  </a:lnTo>
                  <a:lnTo>
                    <a:pt x="598500" y="694753"/>
                  </a:lnTo>
                  <a:lnTo>
                    <a:pt x="585279" y="697420"/>
                  </a:lnTo>
                  <a:lnTo>
                    <a:pt x="572058" y="694753"/>
                  </a:lnTo>
                  <a:lnTo>
                    <a:pt x="561276" y="687476"/>
                  </a:lnTo>
                  <a:lnTo>
                    <a:pt x="553999" y="676681"/>
                  </a:lnTo>
                  <a:lnTo>
                    <a:pt x="551332" y="663460"/>
                  </a:lnTo>
                  <a:lnTo>
                    <a:pt x="553999" y="650278"/>
                  </a:lnTo>
                  <a:lnTo>
                    <a:pt x="561276" y="639483"/>
                  </a:lnTo>
                  <a:lnTo>
                    <a:pt x="572058" y="632193"/>
                  </a:lnTo>
                  <a:lnTo>
                    <a:pt x="585279" y="629513"/>
                  </a:lnTo>
                  <a:lnTo>
                    <a:pt x="598474" y="632193"/>
                  </a:lnTo>
                  <a:lnTo>
                    <a:pt x="609282" y="639483"/>
                  </a:lnTo>
                  <a:lnTo>
                    <a:pt x="616559" y="650278"/>
                  </a:lnTo>
                  <a:lnTo>
                    <a:pt x="619239" y="663460"/>
                  </a:lnTo>
                  <a:lnTo>
                    <a:pt x="619239" y="616699"/>
                  </a:lnTo>
                  <a:lnTo>
                    <a:pt x="608164" y="609219"/>
                  </a:lnTo>
                  <a:lnTo>
                    <a:pt x="585279" y="604583"/>
                  </a:lnTo>
                  <a:lnTo>
                    <a:pt x="562394" y="609219"/>
                  </a:lnTo>
                  <a:lnTo>
                    <a:pt x="543674" y="621855"/>
                  </a:lnTo>
                  <a:lnTo>
                    <a:pt x="531037" y="640575"/>
                  </a:lnTo>
                  <a:lnTo>
                    <a:pt x="526402" y="663460"/>
                  </a:lnTo>
                  <a:lnTo>
                    <a:pt x="531037" y="686346"/>
                  </a:lnTo>
                  <a:lnTo>
                    <a:pt x="543674" y="705065"/>
                  </a:lnTo>
                  <a:lnTo>
                    <a:pt x="562394" y="717702"/>
                  </a:lnTo>
                  <a:lnTo>
                    <a:pt x="585279" y="722337"/>
                  </a:lnTo>
                  <a:lnTo>
                    <a:pt x="608164" y="717702"/>
                  </a:lnTo>
                  <a:lnTo>
                    <a:pt x="626884" y="705065"/>
                  </a:lnTo>
                  <a:lnTo>
                    <a:pt x="632053" y="697420"/>
                  </a:lnTo>
                  <a:lnTo>
                    <a:pt x="639521" y="686346"/>
                  </a:lnTo>
                  <a:lnTo>
                    <a:pt x="644156" y="663460"/>
                  </a:lnTo>
                  <a:close/>
                </a:path>
                <a:path w="809625" h="798195">
                  <a:moveTo>
                    <a:pt x="809040" y="711682"/>
                  </a:moveTo>
                  <a:lnTo>
                    <a:pt x="804418" y="686904"/>
                  </a:lnTo>
                  <a:lnTo>
                    <a:pt x="793318" y="661949"/>
                  </a:lnTo>
                  <a:lnTo>
                    <a:pt x="793242" y="661797"/>
                  </a:lnTo>
                  <a:lnTo>
                    <a:pt x="769696" y="627837"/>
                  </a:lnTo>
                  <a:lnTo>
                    <a:pt x="769696" y="713714"/>
                  </a:lnTo>
                  <a:lnTo>
                    <a:pt x="769569" y="727189"/>
                  </a:lnTo>
                  <a:lnTo>
                    <a:pt x="729830" y="759688"/>
                  </a:lnTo>
                  <a:lnTo>
                    <a:pt x="711581" y="761199"/>
                  </a:lnTo>
                  <a:lnTo>
                    <a:pt x="94488" y="761199"/>
                  </a:lnTo>
                  <a:lnTo>
                    <a:pt x="48653" y="748207"/>
                  </a:lnTo>
                  <a:lnTo>
                    <a:pt x="36322" y="713714"/>
                  </a:lnTo>
                  <a:lnTo>
                    <a:pt x="40017" y="698690"/>
                  </a:lnTo>
                  <a:lnTo>
                    <a:pt x="183413" y="492544"/>
                  </a:lnTo>
                  <a:lnTo>
                    <a:pt x="253250" y="467233"/>
                  </a:lnTo>
                  <a:lnTo>
                    <a:pt x="307708" y="457390"/>
                  </a:lnTo>
                  <a:lnTo>
                    <a:pt x="365010" y="459079"/>
                  </a:lnTo>
                  <a:lnTo>
                    <a:pt x="419569" y="478675"/>
                  </a:lnTo>
                  <a:lnTo>
                    <a:pt x="461949" y="501421"/>
                  </a:lnTo>
                  <a:lnTo>
                    <a:pt x="498754" y="516102"/>
                  </a:lnTo>
                  <a:lnTo>
                    <a:pt x="530644" y="523976"/>
                  </a:lnTo>
                  <a:lnTo>
                    <a:pt x="558292" y="526326"/>
                  </a:lnTo>
                  <a:lnTo>
                    <a:pt x="581228" y="524560"/>
                  </a:lnTo>
                  <a:lnTo>
                    <a:pt x="601484" y="519988"/>
                  </a:lnTo>
                  <a:lnTo>
                    <a:pt x="619633" y="513664"/>
                  </a:lnTo>
                  <a:lnTo>
                    <a:pt x="639330" y="505383"/>
                  </a:lnTo>
                  <a:lnTo>
                    <a:pt x="758507" y="682612"/>
                  </a:lnTo>
                  <a:lnTo>
                    <a:pt x="765987" y="698690"/>
                  </a:lnTo>
                  <a:lnTo>
                    <a:pt x="769213" y="711682"/>
                  </a:lnTo>
                  <a:lnTo>
                    <a:pt x="769696" y="713714"/>
                  </a:lnTo>
                  <a:lnTo>
                    <a:pt x="769696" y="627837"/>
                  </a:lnTo>
                  <a:lnTo>
                    <a:pt x="625144" y="419290"/>
                  </a:lnTo>
                  <a:lnTo>
                    <a:pt x="625144" y="484276"/>
                  </a:lnTo>
                  <a:lnTo>
                    <a:pt x="593902" y="496087"/>
                  </a:lnTo>
                  <a:lnTo>
                    <a:pt x="554202" y="501129"/>
                  </a:lnTo>
                  <a:lnTo>
                    <a:pt x="502069" y="490867"/>
                  </a:lnTo>
                  <a:lnTo>
                    <a:pt x="432308" y="457238"/>
                  </a:lnTo>
                  <a:lnTo>
                    <a:pt x="372008" y="434886"/>
                  </a:lnTo>
                  <a:lnTo>
                    <a:pt x="309676" y="431977"/>
                  </a:lnTo>
                  <a:lnTo>
                    <a:pt x="250837" y="441794"/>
                  </a:lnTo>
                  <a:lnTo>
                    <a:pt x="210553" y="454634"/>
                  </a:lnTo>
                  <a:lnTo>
                    <a:pt x="312826" y="311708"/>
                  </a:lnTo>
                  <a:lnTo>
                    <a:pt x="313766" y="310362"/>
                  </a:lnTo>
                  <a:lnTo>
                    <a:pt x="317411" y="305854"/>
                  </a:lnTo>
                  <a:lnTo>
                    <a:pt x="320179" y="302526"/>
                  </a:lnTo>
                  <a:lnTo>
                    <a:pt x="320179" y="36791"/>
                  </a:lnTo>
                  <a:lnTo>
                    <a:pt x="507885" y="36791"/>
                  </a:lnTo>
                  <a:lnTo>
                    <a:pt x="507809" y="309880"/>
                  </a:lnTo>
                  <a:lnTo>
                    <a:pt x="509117" y="311708"/>
                  </a:lnTo>
                  <a:lnTo>
                    <a:pt x="625144" y="484276"/>
                  </a:lnTo>
                  <a:lnTo>
                    <a:pt x="625144" y="419290"/>
                  </a:lnTo>
                  <a:lnTo>
                    <a:pt x="544766" y="303314"/>
                  </a:lnTo>
                  <a:lnTo>
                    <a:pt x="544766" y="36791"/>
                  </a:lnTo>
                  <a:lnTo>
                    <a:pt x="544766" y="0"/>
                  </a:lnTo>
                  <a:lnTo>
                    <a:pt x="288048" y="0"/>
                  </a:lnTo>
                  <a:lnTo>
                    <a:pt x="283298" y="1257"/>
                  </a:lnTo>
                  <a:lnTo>
                    <a:pt x="283298" y="295325"/>
                  </a:lnTo>
                  <a:lnTo>
                    <a:pt x="150850" y="480479"/>
                  </a:lnTo>
                  <a:lnTo>
                    <a:pt x="150507" y="480656"/>
                  </a:lnTo>
                  <a:lnTo>
                    <a:pt x="144500" y="484060"/>
                  </a:lnTo>
                  <a:lnTo>
                    <a:pt x="142367" y="491655"/>
                  </a:lnTo>
                  <a:lnTo>
                    <a:pt x="142582" y="492048"/>
                  </a:lnTo>
                  <a:lnTo>
                    <a:pt x="21158" y="661797"/>
                  </a:lnTo>
                  <a:lnTo>
                    <a:pt x="0" y="715975"/>
                  </a:lnTo>
                  <a:lnTo>
                    <a:pt x="850" y="735355"/>
                  </a:lnTo>
                  <a:lnTo>
                    <a:pt x="939" y="737489"/>
                  </a:lnTo>
                  <a:lnTo>
                    <a:pt x="22694" y="774636"/>
                  </a:lnTo>
                  <a:lnTo>
                    <a:pt x="66281" y="795401"/>
                  </a:lnTo>
                  <a:lnTo>
                    <a:pt x="95250" y="798144"/>
                  </a:lnTo>
                  <a:lnTo>
                    <a:pt x="711581" y="798144"/>
                  </a:lnTo>
                  <a:lnTo>
                    <a:pt x="764324" y="787488"/>
                  </a:lnTo>
                  <a:lnTo>
                    <a:pt x="795261" y="761199"/>
                  </a:lnTo>
                  <a:lnTo>
                    <a:pt x="807123" y="735355"/>
                  </a:lnTo>
                  <a:lnTo>
                    <a:pt x="809040" y="711682"/>
                  </a:lnTo>
                  <a:close/>
                </a:path>
              </a:pathLst>
            </a:custGeom>
            <a:solidFill>
              <a:schemeClr val="accent1"/>
            </a:solidFill>
          </p:spPr>
          <p:txBody>
            <a:bodyPr wrap="square" lIns="0" tIns="0" rIns="0" bIns="0" rtlCol="0"/>
            <a:lstStyle/>
            <a:p>
              <a:endParaRPr sz="1092"/>
            </a:p>
          </p:txBody>
        </p:sp>
      </p:grpSp>
      <p:grpSp>
        <p:nvGrpSpPr>
          <p:cNvPr id="35" name="object 35">
            <a:extLst>
              <a:ext uri="{FF2B5EF4-FFF2-40B4-BE49-F238E27FC236}">
                <a16:creationId xmlns:a16="http://schemas.microsoft.com/office/drawing/2014/main" id="{AB54C813-54AF-57AF-30CF-0AABB5AE4CA8}"/>
              </a:ext>
            </a:extLst>
          </p:cNvPr>
          <p:cNvGrpSpPr/>
          <p:nvPr/>
        </p:nvGrpSpPr>
        <p:grpSpPr>
          <a:xfrm>
            <a:off x="3981709" y="2946201"/>
            <a:ext cx="792000" cy="864000"/>
            <a:chOff x="6565425" y="4698611"/>
            <a:chExt cx="1306067" cy="1424799"/>
          </a:xfrm>
        </p:grpSpPr>
        <p:sp>
          <p:nvSpPr>
            <p:cNvPr id="36" name="object 36">
              <a:extLst>
                <a:ext uri="{FF2B5EF4-FFF2-40B4-BE49-F238E27FC236}">
                  <a16:creationId xmlns:a16="http://schemas.microsoft.com/office/drawing/2014/main" id="{5EA8B43F-9CA0-5406-3086-0CEF9FA4E89A}"/>
                </a:ext>
              </a:extLst>
            </p:cNvPr>
            <p:cNvSpPr/>
            <p:nvPr/>
          </p:nvSpPr>
          <p:spPr>
            <a:xfrm>
              <a:off x="6565425" y="4698611"/>
              <a:ext cx="1306067" cy="1424799"/>
            </a:xfrm>
            <a:custGeom>
              <a:avLst/>
              <a:gdLst/>
              <a:ahLst/>
              <a:cxnLst/>
              <a:rect l="l" t="t" r="r" b="b"/>
              <a:pathLst>
                <a:path w="1282065" h="1403350">
                  <a:moveTo>
                    <a:pt x="642529" y="0"/>
                  </a:moveTo>
                  <a:lnTo>
                    <a:pt x="639503" y="0"/>
                  </a:lnTo>
                  <a:lnTo>
                    <a:pt x="639503" y="303"/>
                  </a:lnTo>
                  <a:lnTo>
                    <a:pt x="619277" y="2589"/>
                  </a:lnTo>
                  <a:lnTo>
                    <a:pt x="579357" y="12148"/>
                  </a:lnTo>
                  <a:lnTo>
                    <a:pt x="192082" y="223762"/>
                  </a:lnTo>
                  <a:lnTo>
                    <a:pt x="109215" y="274002"/>
                  </a:lnTo>
                  <a:lnTo>
                    <a:pt x="58225" y="315061"/>
                  </a:lnTo>
                  <a:lnTo>
                    <a:pt x="21323" y="368323"/>
                  </a:lnTo>
                  <a:lnTo>
                    <a:pt x="7318" y="406525"/>
                  </a:lnTo>
                  <a:lnTo>
                    <a:pt x="1763" y="450907"/>
                  </a:lnTo>
                  <a:lnTo>
                    <a:pt x="0" y="993008"/>
                  </a:lnTo>
                  <a:lnTo>
                    <a:pt x="6568" y="1024700"/>
                  </a:lnTo>
                  <a:lnTo>
                    <a:pt x="63426" y="1090375"/>
                  </a:lnTo>
                  <a:lnTo>
                    <a:pt x="154355" y="1152205"/>
                  </a:lnTo>
                  <a:lnTo>
                    <a:pt x="154198" y="1152289"/>
                  </a:lnTo>
                  <a:lnTo>
                    <a:pt x="154429" y="1152289"/>
                  </a:lnTo>
                  <a:lnTo>
                    <a:pt x="363710" y="1274264"/>
                  </a:lnTo>
                  <a:lnTo>
                    <a:pt x="534574" y="1369958"/>
                  </a:lnTo>
                  <a:lnTo>
                    <a:pt x="561457" y="1386668"/>
                  </a:lnTo>
                  <a:lnTo>
                    <a:pt x="581464" y="1395657"/>
                  </a:lnTo>
                  <a:lnTo>
                    <a:pt x="604535" y="1400004"/>
                  </a:lnTo>
                  <a:lnTo>
                    <a:pt x="640613" y="1402784"/>
                  </a:lnTo>
                  <a:lnTo>
                    <a:pt x="640634" y="1385141"/>
                  </a:lnTo>
                  <a:lnTo>
                    <a:pt x="640644" y="1402041"/>
                  </a:lnTo>
                  <a:lnTo>
                    <a:pt x="683149" y="1395327"/>
                  </a:lnTo>
                  <a:lnTo>
                    <a:pt x="739373" y="1374404"/>
                  </a:lnTo>
                  <a:lnTo>
                    <a:pt x="918322" y="1274264"/>
                  </a:lnTo>
                  <a:lnTo>
                    <a:pt x="1127593" y="1152289"/>
                  </a:lnTo>
                  <a:lnTo>
                    <a:pt x="1127823" y="1152289"/>
                  </a:lnTo>
                  <a:lnTo>
                    <a:pt x="1127676" y="1152205"/>
                  </a:lnTo>
                  <a:lnTo>
                    <a:pt x="1196481" y="1107683"/>
                  </a:lnTo>
                  <a:lnTo>
                    <a:pt x="1202318" y="1103742"/>
                  </a:lnTo>
                  <a:lnTo>
                    <a:pt x="1256027" y="1040832"/>
                  </a:lnTo>
                  <a:lnTo>
                    <a:pt x="1274744" y="993389"/>
                  </a:lnTo>
                  <a:lnTo>
                    <a:pt x="1281944" y="943751"/>
                  </a:lnTo>
                  <a:lnTo>
                    <a:pt x="1280269" y="450907"/>
                  </a:lnTo>
                  <a:lnTo>
                    <a:pt x="1274710" y="406525"/>
                  </a:lnTo>
                  <a:lnTo>
                    <a:pt x="1260709" y="368323"/>
                  </a:lnTo>
                  <a:lnTo>
                    <a:pt x="1223802" y="315061"/>
                  </a:lnTo>
                  <a:lnTo>
                    <a:pt x="1172806" y="274002"/>
                  </a:lnTo>
                  <a:lnTo>
                    <a:pt x="1089950" y="223762"/>
                  </a:lnTo>
                  <a:lnTo>
                    <a:pt x="736966" y="26543"/>
                  </a:lnTo>
                  <a:lnTo>
                    <a:pt x="682839" y="6544"/>
                  </a:lnTo>
                  <a:lnTo>
                    <a:pt x="642529" y="303"/>
                  </a:lnTo>
                  <a:lnTo>
                    <a:pt x="642529" y="0"/>
                  </a:lnTo>
                  <a:close/>
                </a:path>
              </a:pathLst>
            </a:custGeom>
            <a:solidFill>
              <a:schemeClr val="tx2"/>
            </a:solidFill>
          </p:spPr>
          <p:txBody>
            <a:bodyPr wrap="square" lIns="0" tIns="0" rIns="0" bIns="0" rtlCol="0"/>
            <a:lstStyle/>
            <a:p>
              <a:endParaRPr sz="1092" dirty="0"/>
            </a:p>
          </p:txBody>
        </p:sp>
        <p:sp>
          <p:nvSpPr>
            <p:cNvPr id="37" name="object 37">
              <a:extLst>
                <a:ext uri="{FF2B5EF4-FFF2-40B4-BE49-F238E27FC236}">
                  <a16:creationId xmlns:a16="http://schemas.microsoft.com/office/drawing/2014/main" id="{A713A238-3D76-AAB6-AA30-1D3144885BA0}"/>
                </a:ext>
              </a:extLst>
            </p:cNvPr>
            <p:cNvSpPr/>
            <p:nvPr/>
          </p:nvSpPr>
          <p:spPr>
            <a:xfrm>
              <a:off x="6793738" y="4996922"/>
              <a:ext cx="884555" cy="802005"/>
            </a:xfrm>
            <a:custGeom>
              <a:avLst/>
              <a:gdLst/>
              <a:ahLst/>
              <a:cxnLst/>
              <a:rect l="l" t="t" r="r" b="b"/>
              <a:pathLst>
                <a:path w="884554" h="802004">
                  <a:moveTo>
                    <a:pt x="612635" y="604901"/>
                  </a:moveTo>
                  <a:lnTo>
                    <a:pt x="564311" y="604901"/>
                  </a:lnTo>
                  <a:lnTo>
                    <a:pt x="492734" y="767499"/>
                  </a:lnTo>
                  <a:lnTo>
                    <a:pt x="533527" y="784491"/>
                  </a:lnTo>
                  <a:lnTo>
                    <a:pt x="608863" y="613397"/>
                  </a:lnTo>
                  <a:lnTo>
                    <a:pt x="612635" y="604901"/>
                  </a:lnTo>
                  <a:close/>
                </a:path>
                <a:path w="884554" h="802004">
                  <a:moveTo>
                    <a:pt x="621499" y="432066"/>
                  </a:moveTo>
                  <a:lnTo>
                    <a:pt x="616267" y="406844"/>
                  </a:lnTo>
                  <a:lnTo>
                    <a:pt x="601992" y="386245"/>
                  </a:lnTo>
                  <a:lnTo>
                    <a:pt x="580821" y="372351"/>
                  </a:lnTo>
                  <a:lnTo>
                    <a:pt x="554901" y="367258"/>
                  </a:lnTo>
                  <a:lnTo>
                    <a:pt x="0" y="367258"/>
                  </a:lnTo>
                  <a:lnTo>
                    <a:pt x="0" y="410464"/>
                  </a:lnTo>
                  <a:lnTo>
                    <a:pt x="554901" y="410464"/>
                  </a:lnTo>
                  <a:lnTo>
                    <a:pt x="563537" y="412165"/>
                  </a:lnTo>
                  <a:lnTo>
                    <a:pt x="570598" y="416801"/>
                  </a:lnTo>
                  <a:lnTo>
                    <a:pt x="575360" y="423659"/>
                  </a:lnTo>
                  <a:lnTo>
                    <a:pt x="577100" y="432066"/>
                  </a:lnTo>
                  <a:lnTo>
                    <a:pt x="577100" y="561695"/>
                  </a:lnTo>
                  <a:lnTo>
                    <a:pt x="621499" y="561695"/>
                  </a:lnTo>
                  <a:lnTo>
                    <a:pt x="621499" y="432066"/>
                  </a:lnTo>
                  <a:close/>
                </a:path>
                <a:path w="884554" h="802004">
                  <a:moveTo>
                    <a:pt x="677430" y="604901"/>
                  </a:moveTo>
                  <a:lnTo>
                    <a:pt x="632675" y="604901"/>
                  </a:lnTo>
                  <a:lnTo>
                    <a:pt x="608088" y="796493"/>
                  </a:lnTo>
                  <a:lnTo>
                    <a:pt x="652119" y="801839"/>
                  </a:lnTo>
                  <a:lnTo>
                    <a:pt x="654900" y="780415"/>
                  </a:lnTo>
                  <a:lnTo>
                    <a:pt x="677430" y="604901"/>
                  </a:lnTo>
                  <a:close/>
                </a:path>
                <a:path w="884554" h="802004">
                  <a:moveTo>
                    <a:pt x="768629" y="796493"/>
                  </a:moveTo>
                  <a:lnTo>
                    <a:pt x="744016" y="604901"/>
                  </a:lnTo>
                  <a:lnTo>
                    <a:pt x="699262" y="604901"/>
                  </a:lnTo>
                  <a:lnTo>
                    <a:pt x="699630" y="607580"/>
                  </a:lnTo>
                  <a:lnTo>
                    <a:pt x="724573" y="801839"/>
                  </a:lnTo>
                  <a:lnTo>
                    <a:pt x="768629" y="796493"/>
                  </a:lnTo>
                  <a:close/>
                </a:path>
                <a:path w="884554" h="802004">
                  <a:moveTo>
                    <a:pt x="799058" y="302450"/>
                  </a:moveTo>
                  <a:lnTo>
                    <a:pt x="790346" y="260400"/>
                  </a:lnTo>
                  <a:lnTo>
                    <a:pt x="766559" y="226072"/>
                  </a:lnTo>
                  <a:lnTo>
                    <a:pt x="731278" y="202920"/>
                  </a:lnTo>
                  <a:lnTo>
                    <a:pt x="688086" y="194437"/>
                  </a:lnTo>
                  <a:lnTo>
                    <a:pt x="421716" y="194437"/>
                  </a:lnTo>
                  <a:lnTo>
                    <a:pt x="421716" y="43205"/>
                  </a:lnTo>
                  <a:lnTo>
                    <a:pt x="577100" y="43205"/>
                  </a:lnTo>
                  <a:lnTo>
                    <a:pt x="577100" y="0"/>
                  </a:lnTo>
                  <a:lnTo>
                    <a:pt x="221957" y="0"/>
                  </a:lnTo>
                  <a:lnTo>
                    <a:pt x="221957" y="43205"/>
                  </a:lnTo>
                  <a:lnTo>
                    <a:pt x="377329" y="43205"/>
                  </a:lnTo>
                  <a:lnTo>
                    <a:pt x="377329" y="194437"/>
                  </a:lnTo>
                  <a:lnTo>
                    <a:pt x="0" y="194437"/>
                  </a:lnTo>
                  <a:lnTo>
                    <a:pt x="0" y="237642"/>
                  </a:lnTo>
                  <a:lnTo>
                    <a:pt x="377329" y="237642"/>
                  </a:lnTo>
                  <a:lnTo>
                    <a:pt x="421716" y="237642"/>
                  </a:lnTo>
                  <a:lnTo>
                    <a:pt x="688086" y="237642"/>
                  </a:lnTo>
                  <a:lnTo>
                    <a:pt x="714006" y="242735"/>
                  </a:lnTo>
                  <a:lnTo>
                    <a:pt x="735177" y="256628"/>
                  </a:lnTo>
                  <a:lnTo>
                    <a:pt x="749439" y="277228"/>
                  </a:lnTo>
                  <a:lnTo>
                    <a:pt x="754672" y="302450"/>
                  </a:lnTo>
                  <a:lnTo>
                    <a:pt x="754672" y="561695"/>
                  </a:lnTo>
                  <a:lnTo>
                    <a:pt x="799058" y="561695"/>
                  </a:lnTo>
                  <a:lnTo>
                    <a:pt x="799058" y="302450"/>
                  </a:lnTo>
                  <a:close/>
                </a:path>
                <a:path w="884554" h="802004">
                  <a:moveTo>
                    <a:pt x="883958" y="767473"/>
                  </a:moveTo>
                  <a:lnTo>
                    <a:pt x="812406" y="604901"/>
                  </a:lnTo>
                  <a:lnTo>
                    <a:pt x="764082" y="604901"/>
                  </a:lnTo>
                  <a:lnTo>
                    <a:pt x="767854" y="613410"/>
                  </a:lnTo>
                  <a:lnTo>
                    <a:pt x="843165" y="784491"/>
                  </a:lnTo>
                  <a:lnTo>
                    <a:pt x="883958" y="767473"/>
                  </a:lnTo>
                  <a:close/>
                </a:path>
              </a:pathLst>
            </a:custGeom>
            <a:solidFill>
              <a:schemeClr val="accent1"/>
            </a:solidFill>
          </p:spPr>
          <p:txBody>
            <a:bodyPr wrap="square" lIns="0" tIns="0" rIns="0" bIns="0" rtlCol="0"/>
            <a:lstStyle/>
            <a:p>
              <a:endParaRPr sz="1092" dirty="0"/>
            </a:p>
          </p:txBody>
        </p:sp>
      </p:grpSp>
      <p:grpSp>
        <p:nvGrpSpPr>
          <p:cNvPr id="47" name="object 47">
            <a:extLst>
              <a:ext uri="{FF2B5EF4-FFF2-40B4-BE49-F238E27FC236}">
                <a16:creationId xmlns:a16="http://schemas.microsoft.com/office/drawing/2014/main" id="{9E8AD86B-95EC-F73B-FAF3-55522C1D82BF}"/>
              </a:ext>
            </a:extLst>
          </p:cNvPr>
          <p:cNvGrpSpPr/>
          <p:nvPr/>
        </p:nvGrpSpPr>
        <p:grpSpPr>
          <a:xfrm>
            <a:off x="5751199" y="4174010"/>
            <a:ext cx="792000" cy="864000"/>
            <a:chOff x="9483447" y="6723362"/>
            <a:chExt cx="1306067" cy="1424800"/>
          </a:xfrm>
        </p:grpSpPr>
        <p:sp>
          <p:nvSpPr>
            <p:cNvPr id="48" name="object 48">
              <a:extLst>
                <a:ext uri="{FF2B5EF4-FFF2-40B4-BE49-F238E27FC236}">
                  <a16:creationId xmlns:a16="http://schemas.microsoft.com/office/drawing/2014/main" id="{B9493142-BADF-F3A7-ADF8-693564AC6FCD}"/>
                </a:ext>
              </a:extLst>
            </p:cNvPr>
            <p:cNvSpPr/>
            <p:nvPr/>
          </p:nvSpPr>
          <p:spPr>
            <a:xfrm>
              <a:off x="9483447" y="6723362"/>
              <a:ext cx="1306067" cy="1424800"/>
            </a:xfrm>
            <a:custGeom>
              <a:avLst/>
              <a:gdLst/>
              <a:ahLst/>
              <a:cxnLst/>
              <a:rect l="l" t="t" r="r" b="b"/>
              <a:pathLst>
                <a:path w="1290320" h="1414145">
                  <a:moveTo>
                    <a:pt x="646664" y="0"/>
                  </a:moveTo>
                  <a:lnTo>
                    <a:pt x="643628" y="0"/>
                  </a:lnTo>
                  <a:lnTo>
                    <a:pt x="643628" y="314"/>
                  </a:lnTo>
                  <a:lnTo>
                    <a:pt x="623271" y="2615"/>
                  </a:lnTo>
                  <a:lnTo>
                    <a:pt x="583090" y="12244"/>
                  </a:lnTo>
                  <a:lnTo>
                    <a:pt x="193317" y="225490"/>
                  </a:lnTo>
                  <a:lnTo>
                    <a:pt x="109927" y="276106"/>
                  </a:lnTo>
                  <a:lnTo>
                    <a:pt x="58601" y="317489"/>
                  </a:lnTo>
                  <a:lnTo>
                    <a:pt x="21458" y="371161"/>
                  </a:lnTo>
                  <a:lnTo>
                    <a:pt x="7367" y="409653"/>
                  </a:lnTo>
                  <a:lnTo>
                    <a:pt x="1773" y="454373"/>
                  </a:lnTo>
                  <a:lnTo>
                    <a:pt x="0" y="1000641"/>
                  </a:lnTo>
                  <a:lnTo>
                    <a:pt x="6611" y="1032577"/>
                  </a:lnTo>
                  <a:lnTo>
                    <a:pt x="63834" y="1098762"/>
                  </a:lnTo>
                  <a:lnTo>
                    <a:pt x="155349" y="1161064"/>
                  </a:lnTo>
                  <a:lnTo>
                    <a:pt x="155192" y="1161137"/>
                  </a:lnTo>
                  <a:lnTo>
                    <a:pt x="155433" y="1161137"/>
                  </a:lnTo>
                  <a:lnTo>
                    <a:pt x="366055" y="1284065"/>
                  </a:lnTo>
                  <a:lnTo>
                    <a:pt x="538018" y="1380481"/>
                  </a:lnTo>
                  <a:lnTo>
                    <a:pt x="565077" y="1397325"/>
                  </a:lnTo>
                  <a:lnTo>
                    <a:pt x="585213" y="1406386"/>
                  </a:lnTo>
                  <a:lnTo>
                    <a:pt x="608432" y="1410767"/>
                  </a:lnTo>
                  <a:lnTo>
                    <a:pt x="644738" y="1413569"/>
                  </a:lnTo>
                  <a:lnTo>
                    <a:pt x="644769" y="1395789"/>
                  </a:lnTo>
                  <a:lnTo>
                    <a:pt x="644780" y="1412815"/>
                  </a:lnTo>
                  <a:lnTo>
                    <a:pt x="687554" y="1406049"/>
                  </a:lnTo>
                  <a:lnTo>
                    <a:pt x="744137" y="1384962"/>
                  </a:lnTo>
                  <a:lnTo>
                    <a:pt x="924237" y="1284065"/>
                  </a:lnTo>
                  <a:lnTo>
                    <a:pt x="1134859" y="1161137"/>
                  </a:lnTo>
                  <a:lnTo>
                    <a:pt x="1135089" y="1161137"/>
                  </a:lnTo>
                  <a:lnTo>
                    <a:pt x="1134943" y="1161064"/>
                  </a:lnTo>
                  <a:lnTo>
                    <a:pt x="1204187" y="1116206"/>
                  </a:lnTo>
                  <a:lnTo>
                    <a:pt x="1210064" y="1112233"/>
                  </a:lnTo>
                  <a:lnTo>
                    <a:pt x="1264120" y="1048835"/>
                  </a:lnTo>
                  <a:lnTo>
                    <a:pt x="1282958" y="1001027"/>
                  </a:lnTo>
                  <a:lnTo>
                    <a:pt x="1290205" y="951007"/>
                  </a:lnTo>
                  <a:lnTo>
                    <a:pt x="1288519" y="454373"/>
                  </a:lnTo>
                  <a:lnTo>
                    <a:pt x="1282924" y="409653"/>
                  </a:lnTo>
                  <a:lnTo>
                    <a:pt x="1268823" y="371161"/>
                  </a:lnTo>
                  <a:lnTo>
                    <a:pt x="1231686" y="317489"/>
                  </a:lnTo>
                  <a:lnTo>
                    <a:pt x="1180365" y="276106"/>
                  </a:lnTo>
                  <a:lnTo>
                    <a:pt x="1096975" y="225490"/>
                  </a:lnTo>
                  <a:lnTo>
                    <a:pt x="741719" y="26753"/>
                  </a:lnTo>
                  <a:lnTo>
                    <a:pt x="687239" y="6599"/>
                  </a:lnTo>
                  <a:lnTo>
                    <a:pt x="646664" y="314"/>
                  </a:lnTo>
                  <a:lnTo>
                    <a:pt x="646664" y="0"/>
                  </a:lnTo>
                  <a:close/>
                </a:path>
              </a:pathLst>
            </a:custGeom>
            <a:solidFill>
              <a:schemeClr val="tx2"/>
            </a:solidFill>
          </p:spPr>
          <p:txBody>
            <a:bodyPr wrap="square" lIns="0" tIns="0" rIns="0" bIns="0" rtlCol="0"/>
            <a:lstStyle/>
            <a:p>
              <a:endParaRPr sz="1092"/>
            </a:p>
          </p:txBody>
        </p:sp>
        <p:sp>
          <p:nvSpPr>
            <p:cNvPr id="49" name="object 49">
              <a:extLst>
                <a:ext uri="{FF2B5EF4-FFF2-40B4-BE49-F238E27FC236}">
                  <a16:creationId xmlns:a16="http://schemas.microsoft.com/office/drawing/2014/main" id="{056DAC32-437D-A4F0-C468-93BA8C9DCF67}"/>
                </a:ext>
              </a:extLst>
            </p:cNvPr>
            <p:cNvSpPr/>
            <p:nvPr/>
          </p:nvSpPr>
          <p:spPr>
            <a:xfrm>
              <a:off x="9772625" y="7005012"/>
              <a:ext cx="712470" cy="850900"/>
            </a:xfrm>
            <a:custGeom>
              <a:avLst/>
              <a:gdLst/>
              <a:ahLst/>
              <a:cxnLst/>
              <a:rect l="l" t="t" r="r" b="b"/>
              <a:pathLst>
                <a:path w="712470" h="850900">
                  <a:moveTo>
                    <a:pt x="378899" y="152400"/>
                  </a:moveTo>
                  <a:lnTo>
                    <a:pt x="333026" y="152400"/>
                  </a:lnTo>
                  <a:lnTo>
                    <a:pt x="323108" y="153670"/>
                  </a:lnTo>
                  <a:lnTo>
                    <a:pt x="294074" y="161290"/>
                  </a:lnTo>
                  <a:lnTo>
                    <a:pt x="278326" y="165100"/>
                  </a:lnTo>
                  <a:lnTo>
                    <a:pt x="278494" y="166370"/>
                  </a:lnTo>
                  <a:lnTo>
                    <a:pt x="250792" y="179070"/>
                  </a:lnTo>
                  <a:lnTo>
                    <a:pt x="225376" y="196850"/>
                  </a:lnTo>
                  <a:lnTo>
                    <a:pt x="182727" y="240030"/>
                  </a:lnTo>
                  <a:lnTo>
                    <a:pt x="150390" y="302260"/>
                  </a:lnTo>
                  <a:lnTo>
                    <a:pt x="138739" y="373380"/>
                  </a:lnTo>
                  <a:lnTo>
                    <a:pt x="139841" y="400050"/>
                  </a:lnTo>
                  <a:lnTo>
                    <a:pt x="147892" y="444500"/>
                  </a:lnTo>
                  <a:lnTo>
                    <a:pt x="166234" y="488950"/>
                  </a:lnTo>
                  <a:lnTo>
                    <a:pt x="194070" y="529590"/>
                  </a:lnTo>
                  <a:lnTo>
                    <a:pt x="214133" y="551180"/>
                  </a:lnTo>
                  <a:lnTo>
                    <a:pt x="219944" y="557530"/>
                  </a:lnTo>
                  <a:lnTo>
                    <a:pt x="225094" y="563880"/>
                  </a:lnTo>
                  <a:lnTo>
                    <a:pt x="229448" y="568960"/>
                  </a:lnTo>
                  <a:lnTo>
                    <a:pt x="234799" y="575310"/>
                  </a:lnTo>
                  <a:lnTo>
                    <a:pt x="241652" y="617220"/>
                  </a:lnTo>
                  <a:lnTo>
                    <a:pt x="242095" y="627380"/>
                  </a:lnTo>
                  <a:lnTo>
                    <a:pt x="242205" y="629920"/>
                  </a:lnTo>
                  <a:lnTo>
                    <a:pt x="257768" y="678180"/>
                  </a:lnTo>
                  <a:lnTo>
                    <a:pt x="295048" y="693420"/>
                  </a:lnTo>
                  <a:lnTo>
                    <a:pt x="416908" y="693420"/>
                  </a:lnTo>
                  <a:lnTo>
                    <a:pt x="437446" y="689610"/>
                  </a:lnTo>
                  <a:lnTo>
                    <a:pt x="454206" y="678180"/>
                  </a:lnTo>
                  <a:lnTo>
                    <a:pt x="465500" y="661670"/>
                  </a:lnTo>
                  <a:lnTo>
                    <a:pt x="466474" y="656590"/>
                  </a:lnTo>
                  <a:lnTo>
                    <a:pt x="290598" y="656590"/>
                  </a:lnTo>
                  <a:lnTo>
                    <a:pt x="286713" y="654050"/>
                  </a:lnTo>
                  <a:lnTo>
                    <a:pt x="280881" y="648970"/>
                  </a:lnTo>
                  <a:lnTo>
                    <a:pt x="279153" y="645160"/>
                  </a:lnTo>
                  <a:lnTo>
                    <a:pt x="279027" y="628650"/>
                  </a:lnTo>
                  <a:lnTo>
                    <a:pt x="278544" y="617220"/>
                  </a:lnTo>
                  <a:lnTo>
                    <a:pt x="274295" y="577850"/>
                  </a:lnTo>
                  <a:lnTo>
                    <a:pt x="259308" y="547370"/>
                  </a:lnTo>
                  <a:lnTo>
                    <a:pt x="252843" y="538480"/>
                  </a:lnTo>
                  <a:lnTo>
                    <a:pt x="216691" y="497840"/>
                  </a:lnTo>
                  <a:lnTo>
                    <a:pt x="188207" y="449580"/>
                  </a:lnTo>
                  <a:lnTo>
                    <a:pt x="177167" y="402590"/>
                  </a:lnTo>
                  <a:lnTo>
                    <a:pt x="175565" y="373380"/>
                  </a:lnTo>
                  <a:lnTo>
                    <a:pt x="178055" y="342900"/>
                  </a:lnTo>
                  <a:lnTo>
                    <a:pt x="196693" y="287020"/>
                  </a:lnTo>
                  <a:lnTo>
                    <a:pt x="230977" y="241300"/>
                  </a:lnTo>
                  <a:lnTo>
                    <a:pt x="277631" y="208280"/>
                  </a:lnTo>
                  <a:lnTo>
                    <a:pt x="336911" y="190500"/>
                  </a:lnTo>
                  <a:lnTo>
                    <a:pt x="338733" y="190500"/>
                  </a:lnTo>
                  <a:lnTo>
                    <a:pt x="344314" y="189230"/>
                  </a:lnTo>
                  <a:lnTo>
                    <a:pt x="475128" y="189230"/>
                  </a:lnTo>
                  <a:lnTo>
                    <a:pt x="461519" y="180340"/>
                  </a:lnTo>
                  <a:lnTo>
                    <a:pt x="433965" y="166370"/>
                  </a:lnTo>
                  <a:lnTo>
                    <a:pt x="434164" y="165100"/>
                  </a:lnTo>
                  <a:lnTo>
                    <a:pt x="417893" y="161290"/>
                  </a:lnTo>
                  <a:lnTo>
                    <a:pt x="388823" y="153670"/>
                  </a:lnTo>
                  <a:lnTo>
                    <a:pt x="378899" y="152400"/>
                  </a:lnTo>
                  <a:close/>
                </a:path>
                <a:path w="712470" h="850900">
                  <a:moveTo>
                    <a:pt x="475128" y="189230"/>
                  </a:moveTo>
                  <a:lnTo>
                    <a:pt x="367716" y="189230"/>
                  </a:lnTo>
                  <a:lnTo>
                    <a:pt x="373255" y="190500"/>
                  </a:lnTo>
                  <a:lnTo>
                    <a:pt x="375014" y="190500"/>
                  </a:lnTo>
                  <a:lnTo>
                    <a:pt x="402731" y="195580"/>
                  </a:lnTo>
                  <a:lnTo>
                    <a:pt x="459008" y="222250"/>
                  </a:lnTo>
                  <a:lnTo>
                    <a:pt x="499890" y="262890"/>
                  </a:lnTo>
                  <a:lnTo>
                    <a:pt x="526731" y="313690"/>
                  </a:lnTo>
                  <a:lnTo>
                    <a:pt x="536381" y="373380"/>
                  </a:lnTo>
                  <a:lnTo>
                    <a:pt x="535445" y="396240"/>
                  </a:lnTo>
                  <a:lnTo>
                    <a:pt x="528708" y="434340"/>
                  </a:lnTo>
                  <a:lnTo>
                    <a:pt x="513682" y="471170"/>
                  </a:lnTo>
                  <a:lnTo>
                    <a:pt x="490089" y="504190"/>
                  </a:lnTo>
                  <a:lnTo>
                    <a:pt x="477430" y="518160"/>
                  </a:lnTo>
                  <a:lnTo>
                    <a:pt x="471163" y="525780"/>
                  </a:lnTo>
                  <a:lnTo>
                    <a:pt x="465043" y="532130"/>
                  </a:lnTo>
                  <a:lnTo>
                    <a:pt x="459151" y="538480"/>
                  </a:lnTo>
                  <a:lnTo>
                    <a:pt x="453567" y="546100"/>
                  </a:lnTo>
                  <a:lnTo>
                    <a:pt x="448425" y="552450"/>
                  </a:lnTo>
                  <a:lnTo>
                    <a:pt x="434962" y="596900"/>
                  </a:lnTo>
                  <a:lnTo>
                    <a:pt x="433046" y="627380"/>
                  </a:lnTo>
                  <a:lnTo>
                    <a:pt x="432950" y="629920"/>
                  </a:lnTo>
                  <a:lnTo>
                    <a:pt x="432834" y="640080"/>
                  </a:lnTo>
                  <a:lnTo>
                    <a:pt x="432803" y="648970"/>
                  </a:lnTo>
                  <a:lnTo>
                    <a:pt x="425725" y="656590"/>
                  </a:lnTo>
                  <a:lnTo>
                    <a:pt x="466474" y="656590"/>
                  </a:lnTo>
                  <a:lnTo>
                    <a:pt x="469640" y="640080"/>
                  </a:lnTo>
                  <a:lnTo>
                    <a:pt x="469742" y="629920"/>
                  </a:lnTo>
                  <a:lnTo>
                    <a:pt x="470294" y="617220"/>
                  </a:lnTo>
                  <a:lnTo>
                    <a:pt x="475598" y="579120"/>
                  </a:lnTo>
                  <a:lnTo>
                    <a:pt x="511470" y="535940"/>
                  </a:lnTo>
                  <a:lnTo>
                    <a:pt x="523811" y="521970"/>
                  </a:lnTo>
                  <a:lnTo>
                    <a:pt x="547857" y="485140"/>
                  </a:lnTo>
                  <a:lnTo>
                    <a:pt x="566101" y="436880"/>
                  </a:lnTo>
                  <a:lnTo>
                    <a:pt x="573186" y="373380"/>
                  </a:lnTo>
                  <a:lnTo>
                    <a:pt x="570221" y="336550"/>
                  </a:lnTo>
                  <a:lnTo>
                    <a:pt x="547739" y="269240"/>
                  </a:lnTo>
                  <a:lnTo>
                    <a:pt x="509465" y="217170"/>
                  </a:lnTo>
                  <a:lnTo>
                    <a:pt x="486794" y="196850"/>
                  </a:lnTo>
                  <a:lnTo>
                    <a:pt x="475128" y="189230"/>
                  </a:lnTo>
                  <a:close/>
                </a:path>
                <a:path w="712470" h="850900">
                  <a:moveTo>
                    <a:pt x="151618" y="538480"/>
                  </a:moveTo>
                  <a:lnTo>
                    <a:pt x="104248" y="586740"/>
                  </a:lnTo>
                  <a:lnTo>
                    <a:pt x="99035" y="594360"/>
                  </a:lnTo>
                  <a:lnTo>
                    <a:pt x="97298" y="603250"/>
                  </a:lnTo>
                  <a:lnTo>
                    <a:pt x="99035" y="612140"/>
                  </a:lnTo>
                  <a:lnTo>
                    <a:pt x="104248" y="621030"/>
                  </a:lnTo>
                  <a:lnTo>
                    <a:pt x="112111" y="626110"/>
                  </a:lnTo>
                  <a:lnTo>
                    <a:pt x="121049" y="627380"/>
                  </a:lnTo>
                  <a:lnTo>
                    <a:pt x="129982" y="626110"/>
                  </a:lnTo>
                  <a:lnTo>
                    <a:pt x="137828" y="621030"/>
                  </a:lnTo>
                  <a:lnTo>
                    <a:pt x="181292" y="576580"/>
                  </a:lnTo>
                  <a:lnTo>
                    <a:pt x="166396" y="558800"/>
                  </a:lnTo>
                  <a:lnTo>
                    <a:pt x="158948" y="548640"/>
                  </a:lnTo>
                  <a:lnTo>
                    <a:pt x="151618" y="538480"/>
                  </a:lnTo>
                  <a:close/>
                </a:path>
                <a:path w="712470" h="850900">
                  <a:moveTo>
                    <a:pt x="560349" y="538480"/>
                  </a:moveTo>
                  <a:lnTo>
                    <a:pt x="553021" y="548640"/>
                  </a:lnTo>
                  <a:lnTo>
                    <a:pt x="545575" y="558800"/>
                  </a:lnTo>
                  <a:lnTo>
                    <a:pt x="530674" y="576580"/>
                  </a:lnTo>
                  <a:lnTo>
                    <a:pt x="574108" y="621030"/>
                  </a:lnTo>
                  <a:lnTo>
                    <a:pt x="581980" y="626110"/>
                  </a:lnTo>
                  <a:lnTo>
                    <a:pt x="590927" y="627380"/>
                  </a:lnTo>
                  <a:lnTo>
                    <a:pt x="599861" y="626110"/>
                  </a:lnTo>
                  <a:lnTo>
                    <a:pt x="607698" y="621030"/>
                  </a:lnTo>
                  <a:lnTo>
                    <a:pt x="612923" y="612140"/>
                  </a:lnTo>
                  <a:lnTo>
                    <a:pt x="614664" y="603250"/>
                  </a:lnTo>
                  <a:lnTo>
                    <a:pt x="612923" y="594360"/>
                  </a:lnTo>
                  <a:lnTo>
                    <a:pt x="607698" y="586740"/>
                  </a:lnTo>
                  <a:lnTo>
                    <a:pt x="560349" y="538480"/>
                  </a:lnTo>
                  <a:close/>
                </a:path>
                <a:path w="712470" h="850900">
                  <a:moveTo>
                    <a:pt x="108090" y="339090"/>
                  </a:moveTo>
                  <a:lnTo>
                    <a:pt x="23706" y="339090"/>
                  </a:lnTo>
                  <a:lnTo>
                    <a:pt x="14489" y="341630"/>
                  </a:lnTo>
                  <a:lnTo>
                    <a:pt x="6952" y="346710"/>
                  </a:lnTo>
                  <a:lnTo>
                    <a:pt x="1866" y="354330"/>
                  </a:lnTo>
                  <a:lnTo>
                    <a:pt x="0" y="363220"/>
                  </a:lnTo>
                  <a:lnTo>
                    <a:pt x="1866" y="373380"/>
                  </a:lnTo>
                  <a:lnTo>
                    <a:pt x="6952" y="381000"/>
                  </a:lnTo>
                  <a:lnTo>
                    <a:pt x="14489" y="386080"/>
                  </a:lnTo>
                  <a:lnTo>
                    <a:pt x="23706" y="387350"/>
                  </a:lnTo>
                  <a:lnTo>
                    <a:pt x="106132" y="387350"/>
                  </a:lnTo>
                  <a:lnTo>
                    <a:pt x="105933" y="383540"/>
                  </a:lnTo>
                  <a:lnTo>
                    <a:pt x="105839" y="373380"/>
                  </a:lnTo>
                  <a:lnTo>
                    <a:pt x="106004" y="365760"/>
                  </a:lnTo>
                  <a:lnTo>
                    <a:pt x="106466" y="356870"/>
                  </a:lnTo>
                  <a:lnTo>
                    <a:pt x="107178" y="347980"/>
                  </a:lnTo>
                  <a:lnTo>
                    <a:pt x="108090" y="339090"/>
                  </a:lnTo>
                  <a:close/>
                </a:path>
                <a:path w="712470" h="850900">
                  <a:moveTo>
                    <a:pt x="688230" y="339090"/>
                  </a:moveTo>
                  <a:lnTo>
                    <a:pt x="603876" y="339090"/>
                  </a:lnTo>
                  <a:lnTo>
                    <a:pt x="604802" y="347980"/>
                  </a:lnTo>
                  <a:lnTo>
                    <a:pt x="605512" y="356870"/>
                  </a:lnTo>
                  <a:lnTo>
                    <a:pt x="605837" y="363220"/>
                  </a:lnTo>
                  <a:lnTo>
                    <a:pt x="605866" y="387350"/>
                  </a:lnTo>
                  <a:lnTo>
                    <a:pt x="688230" y="387350"/>
                  </a:lnTo>
                  <a:lnTo>
                    <a:pt x="697458" y="386080"/>
                  </a:lnTo>
                  <a:lnTo>
                    <a:pt x="704990" y="381000"/>
                  </a:lnTo>
                  <a:lnTo>
                    <a:pt x="710065" y="373380"/>
                  </a:lnTo>
                  <a:lnTo>
                    <a:pt x="711925" y="363220"/>
                  </a:lnTo>
                  <a:lnTo>
                    <a:pt x="710065" y="354330"/>
                  </a:lnTo>
                  <a:lnTo>
                    <a:pt x="704990" y="346710"/>
                  </a:lnTo>
                  <a:lnTo>
                    <a:pt x="697458" y="341630"/>
                  </a:lnTo>
                  <a:lnTo>
                    <a:pt x="688230" y="339090"/>
                  </a:lnTo>
                  <a:close/>
                </a:path>
                <a:path w="712470" h="850900">
                  <a:moveTo>
                    <a:pt x="121049" y="99060"/>
                  </a:moveTo>
                  <a:lnTo>
                    <a:pt x="112111" y="101600"/>
                  </a:lnTo>
                  <a:lnTo>
                    <a:pt x="104248" y="106680"/>
                  </a:lnTo>
                  <a:lnTo>
                    <a:pt x="99035" y="114300"/>
                  </a:lnTo>
                  <a:lnTo>
                    <a:pt x="97298" y="124460"/>
                  </a:lnTo>
                  <a:lnTo>
                    <a:pt x="99035" y="133350"/>
                  </a:lnTo>
                  <a:lnTo>
                    <a:pt x="104248" y="140970"/>
                  </a:lnTo>
                  <a:lnTo>
                    <a:pt x="164141" y="201930"/>
                  </a:lnTo>
                  <a:lnTo>
                    <a:pt x="171741" y="193040"/>
                  </a:lnTo>
                  <a:lnTo>
                    <a:pt x="179718" y="184150"/>
                  </a:lnTo>
                  <a:lnTo>
                    <a:pt x="188073" y="175260"/>
                  </a:lnTo>
                  <a:lnTo>
                    <a:pt x="196810" y="166370"/>
                  </a:lnTo>
                  <a:lnTo>
                    <a:pt x="137828" y="106680"/>
                  </a:lnTo>
                  <a:lnTo>
                    <a:pt x="129982" y="101600"/>
                  </a:lnTo>
                  <a:lnTo>
                    <a:pt x="121049" y="99060"/>
                  </a:lnTo>
                  <a:close/>
                </a:path>
                <a:path w="712470" h="850900">
                  <a:moveTo>
                    <a:pt x="590925" y="99060"/>
                  </a:moveTo>
                  <a:lnTo>
                    <a:pt x="581980" y="101600"/>
                  </a:lnTo>
                  <a:lnTo>
                    <a:pt x="574108" y="106680"/>
                  </a:lnTo>
                  <a:lnTo>
                    <a:pt x="515094" y="166370"/>
                  </a:lnTo>
                  <a:lnTo>
                    <a:pt x="523847" y="175260"/>
                  </a:lnTo>
                  <a:lnTo>
                    <a:pt x="532222" y="184150"/>
                  </a:lnTo>
                  <a:lnTo>
                    <a:pt x="540223" y="193040"/>
                  </a:lnTo>
                  <a:lnTo>
                    <a:pt x="547857" y="201930"/>
                  </a:lnTo>
                  <a:lnTo>
                    <a:pt x="607688" y="140970"/>
                  </a:lnTo>
                  <a:lnTo>
                    <a:pt x="612918" y="133350"/>
                  </a:lnTo>
                  <a:lnTo>
                    <a:pt x="614661" y="124460"/>
                  </a:lnTo>
                  <a:lnTo>
                    <a:pt x="612918" y="114300"/>
                  </a:lnTo>
                  <a:lnTo>
                    <a:pt x="607688" y="106680"/>
                  </a:lnTo>
                  <a:lnTo>
                    <a:pt x="599857" y="101600"/>
                  </a:lnTo>
                  <a:lnTo>
                    <a:pt x="590925" y="99060"/>
                  </a:lnTo>
                  <a:close/>
                </a:path>
                <a:path w="712470" h="850900">
                  <a:moveTo>
                    <a:pt x="363570" y="151130"/>
                  </a:moveTo>
                  <a:lnTo>
                    <a:pt x="348376" y="151130"/>
                  </a:lnTo>
                  <a:lnTo>
                    <a:pt x="341602" y="152400"/>
                  </a:lnTo>
                  <a:lnTo>
                    <a:pt x="370355" y="152400"/>
                  </a:lnTo>
                  <a:lnTo>
                    <a:pt x="363570" y="151130"/>
                  </a:lnTo>
                  <a:close/>
                </a:path>
                <a:path w="712470" h="850900">
                  <a:moveTo>
                    <a:pt x="355968" y="0"/>
                  </a:moveTo>
                  <a:lnTo>
                    <a:pt x="346737" y="2540"/>
                  </a:lnTo>
                  <a:lnTo>
                    <a:pt x="339203" y="7620"/>
                  </a:lnTo>
                  <a:lnTo>
                    <a:pt x="334124" y="15240"/>
                  </a:lnTo>
                  <a:lnTo>
                    <a:pt x="332262" y="24130"/>
                  </a:lnTo>
                  <a:lnTo>
                    <a:pt x="332262" y="106680"/>
                  </a:lnTo>
                  <a:lnTo>
                    <a:pt x="339832" y="105410"/>
                  </a:lnTo>
                  <a:lnTo>
                    <a:pt x="379705" y="105410"/>
                  </a:lnTo>
                  <a:lnTo>
                    <a:pt x="379705" y="24130"/>
                  </a:lnTo>
                  <a:lnTo>
                    <a:pt x="377840" y="15240"/>
                  </a:lnTo>
                  <a:lnTo>
                    <a:pt x="372753" y="7620"/>
                  </a:lnTo>
                  <a:lnTo>
                    <a:pt x="365207" y="2540"/>
                  </a:lnTo>
                  <a:lnTo>
                    <a:pt x="355968" y="0"/>
                  </a:lnTo>
                  <a:close/>
                </a:path>
                <a:path w="712470" h="850900">
                  <a:moveTo>
                    <a:pt x="379705" y="105410"/>
                  </a:moveTo>
                  <a:lnTo>
                    <a:pt x="372145" y="105410"/>
                  </a:lnTo>
                  <a:lnTo>
                    <a:pt x="379705" y="106680"/>
                  </a:lnTo>
                  <a:lnTo>
                    <a:pt x="379705" y="105410"/>
                  </a:lnTo>
                  <a:close/>
                </a:path>
                <a:path w="712470" h="850900">
                  <a:moveTo>
                    <a:pt x="416427" y="708142"/>
                  </a:moveTo>
                  <a:lnTo>
                    <a:pt x="295540" y="708142"/>
                  </a:lnTo>
                  <a:lnTo>
                    <a:pt x="286730" y="709954"/>
                  </a:lnTo>
                  <a:lnTo>
                    <a:pt x="279526" y="714904"/>
                  </a:lnTo>
                  <a:lnTo>
                    <a:pt x="274665" y="722264"/>
                  </a:lnTo>
                  <a:lnTo>
                    <a:pt x="272881" y="731303"/>
                  </a:lnTo>
                  <a:lnTo>
                    <a:pt x="274667" y="740275"/>
                  </a:lnTo>
                  <a:lnTo>
                    <a:pt x="279530" y="747619"/>
                  </a:lnTo>
                  <a:lnTo>
                    <a:pt x="286734" y="752580"/>
                  </a:lnTo>
                  <a:lnTo>
                    <a:pt x="295540" y="754402"/>
                  </a:lnTo>
                  <a:lnTo>
                    <a:pt x="416427" y="754402"/>
                  </a:lnTo>
                  <a:lnTo>
                    <a:pt x="425233" y="752580"/>
                  </a:lnTo>
                  <a:lnTo>
                    <a:pt x="432437" y="747619"/>
                  </a:lnTo>
                  <a:lnTo>
                    <a:pt x="437300" y="740275"/>
                  </a:lnTo>
                  <a:lnTo>
                    <a:pt x="439086" y="731303"/>
                  </a:lnTo>
                  <a:lnTo>
                    <a:pt x="437300" y="722264"/>
                  </a:lnTo>
                  <a:lnTo>
                    <a:pt x="432437" y="714904"/>
                  </a:lnTo>
                  <a:lnTo>
                    <a:pt x="425233" y="709954"/>
                  </a:lnTo>
                  <a:lnTo>
                    <a:pt x="416427" y="708142"/>
                  </a:lnTo>
                  <a:close/>
                </a:path>
                <a:path w="712470" h="850900">
                  <a:moveTo>
                    <a:pt x="416427" y="766517"/>
                  </a:moveTo>
                  <a:lnTo>
                    <a:pt x="295540" y="766517"/>
                  </a:lnTo>
                  <a:lnTo>
                    <a:pt x="286730" y="768332"/>
                  </a:lnTo>
                  <a:lnTo>
                    <a:pt x="279526" y="773284"/>
                  </a:lnTo>
                  <a:lnTo>
                    <a:pt x="274665" y="780626"/>
                  </a:lnTo>
                  <a:lnTo>
                    <a:pt x="272881" y="789616"/>
                  </a:lnTo>
                  <a:lnTo>
                    <a:pt x="274667" y="798641"/>
                  </a:lnTo>
                  <a:lnTo>
                    <a:pt x="279530" y="806002"/>
                  </a:lnTo>
                  <a:lnTo>
                    <a:pt x="286734" y="810960"/>
                  </a:lnTo>
                  <a:lnTo>
                    <a:pt x="295540" y="812777"/>
                  </a:lnTo>
                  <a:lnTo>
                    <a:pt x="416427" y="812777"/>
                  </a:lnTo>
                  <a:lnTo>
                    <a:pt x="425233" y="810960"/>
                  </a:lnTo>
                  <a:lnTo>
                    <a:pt x="432437" y="806002"/>
                  </a:lnTo>
                  <a:lnTo>
                    <a:pt x="437300" y="798641"/>
                  </a:lnTo>
                  <a:lnTo>
                    <a:pt x="439086" y="789616"/>
                  </a:lnTo>
                  <a:lnTo>
                    <a:pt x="437300" y="780626"/>
                  </a:lnTo>
                  <a:lnTo>
                    <a:pt x="432437" y="773284"/>
                  </a:lnTo>
                  <a:lnTo>
                    <a:pt x="425233" y="768332"/>
                  </a:lnTo>
                  <a:lnTo>
                    <a:pt x="416427" y="766517"/>
                  </a:lnTo>
                  <a:close/>
                </a:path>
                <a:path w="712470" h="850900">
                  <a:moveTo>
                    <a:pt x="407652" y="825363"/>
                  </a:moveTo>
                  <a:lnTo>
                    <a:pt x="304315" y="825363"/>
                  </a:lnTo>
                  <a:lnTo>
                    <a:pt x="304189" y="827457"/>
                  </a:lnTo>
                  <a:lnTo>
                    <a:pt x="307472" y="836465"/>
                  </a:lnTo>
                  <a:lnTo>
                    <a:pt x="316029" y="843817"/>
                  </a:lnTo>
                  <a:lnTo>
                    <a:pt x="327919" y="848771"/>
                  </a:lnTo>
                  <a:lnTo>
                    <a:pt x="341204" y="850587"/>
                  </a:lnTo>
                  <a:lnTo>
                    <a:pt x="370753" y="850587"/>
                  </a:lnTo>
                  <a:lnTo>
                    <a:pt x="384044" y="848771"/>
                  </a:lnTo>
                  <a:lnTo>
                    <a:pt x="395930" y="843817"/>
                  </a:lnTo>
                  <a:lnTo>
                    <a:pt x="404478" y="836465"/>
                  </a:lnTo>
                  <a:lnTo>
                    <a:pt x="407757" y="827457"/>
                  </a:lnTo>
                  <a:lnTo>
                    <a:pt x="407652" y="825363"/>
                  </a:lnTo>
                  <a:close/>
                </a:path>
              </a:pathLst>
            </a:custGeom>
            <a:solidFill>
              <a:schemeClr val="accent1"/>
            </a:solidFill>
          </p:spPr>
          <p:txBody>
            <a:bodyPr wrap="square" lIns="0" tIns="0" rIns="0" bIns="0" rtlCol="0"/>
            <a:lstStyle/>
            <a:p>
              <a:endParaRPr sz="1092"/>
            </a:p>
          </p:txBody>
        </p:sp>
      </p:grpSp>
      <p:grpSp>
        <p:nvGrpSpPr>
          <p:cNvPr id="50" name="object 50">
            <a:extLst>
              <a:ext uri="{FF2B5EF4-FFF2-40B4-BE49-F238E27FC236}">
                <a16:creationId xmlns:a16="http://schemas.microsoft.com/office/drawing/2014/main" id="{CEEBE03A-D48D-3B1C-6CFE-43FB96F21E71}"/>
              </a:ext>
            </a:extLst>
          </p:cNvPr>
          <p:cNvGrpSpPr/>
          <p:nvPr/>
        </p:nvGrpSpPr>
        <p:grpSpPr>
          <a:xfrm>
            <a:off x="6937018" y="4174010"/>
            <a:ext cx="792000" cy="864000"/>
            <a:chOff x="11438950" y="6723362"/>
            <a:chExt cx="1306067" cy="1424800"/>
          </a:xfrm>
        </p:grpSpPr>
        <p:sp>
          <p:nvSpPr>
            <p:cNvPr id="51" name="object 51">
              <a:extLst>
                <a:ext uri="{FF2B5EF4-FFF2-40B4-BE49-F238E27FC236}">
                  <a16:creationId xmlns:a16="http://schemas.microsoft.com/office/drawing/2014/main" id="{FC96868D-FA0E-DD53-0CE6-251504C32C53}"/>
                </a:ext>
              </a:extLst>
            </p:cNvPr>
            <p:cNvSpPr/>
            <p:nvPr/>
          </p:nvSpPr>
          <p:spPr>
            <a:xfrm>
              <a:off x="11438950" y="6723362"/>
              <a:ext cx="1306067" cy="1424800"/>
            </a:xfrm>
            <a:custGeom>
              <a:avLst/>
              <a:gdLst/>
              <a:ahLst/>
              <a:cxnLst/>
              <a:rect l="l" t="t" r="r" b="b"/>
              <a:pathLst>
                <a:path w="1290320" h="1414145">
                  <a:moveTo>
                    <a:pt x="646664" y="0"/>
                  </a:moveTo>
                  <a:lnTo>
                    <a:pt x="643628" y="0"/>
                  </a:lnTo>
                  <a:lnTo>
                    <a:pt x="643628" y="314"/>
                  </a:lnTo>
                  <a:lnTo>
                    <a:pt x="623271" y="2615"/>
                  </a:lnTo>
                  <a:lnTo>
                    <a:pt x="583090" y="12244"/>
                  </a:lnTo>
                  <a:lnTo>
                    <a:pt x="193317" y="225490"/>
                  </a:lnTo>
                  <a:lnTo>
                    <a:pt x="109927" y="276106"/>
                  </a:lnTo>
                  <a:lnTo>
                    <a:pt x="58601" y="317489"/>
                  </a:lnTo>
                  <a:lnTo>
                    <a:pt x="21458" y="371161"/>
                  </a:lnTo>
                  <a:lnTo>
                    <a:pt x="7367" y="409653"/>
                  </a:lnTo>
                  <a:lnTo>
                    <a:pt x="1773" y="454373"/>
                  </a:lnTo>
                  <a:lnTo>
                    <a:pt x="0" y="1000641"/>
                  </a:lnTo>
                  <a:lnTo>
                    <a:pt x="6611" y="1032577"/>
                  </a:lnTo>
                  <a:lnTo>
                    <a:pt x="63834" y="1098762"/>
                  </a:lnTo>
                  <a:lnTo>
                    <a:pt x="155349" y="1161064"/>
                  </a:lnTo>
                  <a:lnTo>
                    <a:pt x="155192" y="1161137"/>
                  </a:lnTo>
                  <a:lnTo>
                    <a:pt x="155433" y="1161137"/>
                  </a:lnTo>
                  <a:lnTo>
                    <a:pt x="366055" y="1284065"/>
                  </a:lnTo>
                  <a:lnTo>
                    <a:pt x="538018" y="1380481"/>
                  </a:lnTo>
                  <a:lnTo>
                    <a:pt x="565077" y="1397325"/>
                  </a:lnTo>
                  <a:lnTo>
                    <a:pt x="585213" y="1406386"/>
                  </a:lnTo>
                  <a:lnTo>
                    <a:pt x="608432" y="1410767"/>
                  </a:lnTo>
                  <a:lnTo>
                    <a:pt x="644738" y="1413569"/>
                  </a:lnTo>
                  <a:lnTo>
                    <a:pt x="644769" y="1395789"/>
                  </a:lnTo>
                  <a:lnTo>
                    <a:pt x="644780" y="1412815"/>
                  </a:lnTo>
                  <a:lnTo>
                    <a:pt x="687554" y="1406049"/>
                  </a:lnTo>
                  <a:lnTo>
                    <a:pt x="744137" y="1384962"/>
                  </a:lnTo>
                  <a:lnTo>
                    <a:pt x="924237" y="1284065"/>
                  </a:lnTo>
                  <a:lnTo>
                    <a:pt x="1134859" y="1161137"/>
                  </a:lnTo>
                  <a:lnTo>
                    <a:pt x="1135089" y="1161137"/>
                  </a:lnTo>
                  <a:lnTo>
                    <a:pt x="1134943" y="1161064"/>
                  </a:lnTo>
                  <a:lnTo>
                    <a:pt x="1204187" y="1116206"/>
                  </a:lnTo>
                  <a:lnTo>
                    <a:pt x="1210064" y="1112233"/>
                  </a:lnTo>
                  <a:lnTo>
                    <a:pt x="1264120" y="1048835"/>
                  </a:lnTo>
                  <a:lnTo>
                    <a:pt x="1282958" y="1001027"/>
                  </a:lnTo>
                  <a:lnTo>
                    <a:pt x="1290205" y="951007"/>
                  </a:lnTo>
                  <a:lnTo>
                    <a:pt x="1288519" y="454373"/>
                  </a:lnTo>
                  <a:lnTo>
                    <a:pt x="1282925" y="409653"/>
                  </a:lnTo>
                  <a:lnTo>
                    <a:pt x="1268834" y="371161"/>
                  </a:lnTo>
                  <a:lnTo>
                    <a:pt x="1231687" y="317489"/>
                  </a:lnTo>
                  <a:lnTo>
                    <a:pt x="1180365" y="276106"/>
                  </a:lnTo>
                  <a:lnTo>
                    <a:pt x="1096975" y="225490"/>
                  </a:lnTo>
                  <a:lnTo>
                    <a:pt x="741719" y="26753"/>
                  </a:lnTo>
                  <a:lnTo>
                    <a:pt x="687239" y="6599"/>
                  </a:lnTo>
                  <a:lnTo>
                    <a:pt x="646664" y="314"/>
                  </a:lnTo>
                  <a:lnTo>
                    <a:pt x="646664" y="0"/>
                  </a:lnTo>
                  <a:close/>
                </a:path>
              </a:pathLst>
            </a:custGeom>
            <a:solidFill>
              <a:schemeClr val="tx2"/>
            </a:solidFill>
          </p:spPr>
          <p:txBody>
            <a:bodyPr wrap="square" lIns="0" tIns="0" rIns="0" bIns="0" rtlCol="0"/>
            <a:lstStyle/>
            <a:p>
              <a:endParaRPr sz="1092" dirty="0"/>
            </a:p>
          </p:txBody>
        </p:sp>
        <p:sp>
          <p:nvSpPr>
            <p:cNvPr id="52" name="object 52">
              <a:extLst>
                <a:ext uri="{FF2B5EF4-FFF2-40B4-BE49-F238E27FC236}">
                  <a16:creationId xmlns:a16="http://schemas.microsoft.com/office/drawing/2014/main" id="{9D624562-76FC-9938-5D78-470004AA6F42}"/>
                </a:ext>
              </a:extLst>
            </p:cNvPr>
            <p:cNvSpPr/>
            <p:nvPr/>
          </p:nvSpPr>
          <p:spPr>
            <a:xfrm>
              <a:off x="11764060" y="7045712"/>
              <a:ext cx="640715" cy="713105"/>
            </a:xfrm>
            <a:custGeom>
              <a:avLst/>
              <a:gdLst/>
              <a:ahLst/>
              <a:cxnLst/>
              <a:rect l="l" t="t" r="r" b="b"/>
              <a:pathLst>
                <a:path w="640715" h="713104">
                  <a:moveTo>
                    <a:pt x="331406" y="359981"/>
                  </a:moveTo>
                  <a:lnTo>
                    <a:pt x="324662" y="353225"/>
                  </a:lnTo>
                  <a:lnTo>
                    <a:pt x="308025" y="353225"/>
                  </a:lnTo>
                  <a:lnTo>
                    <a:pt x="301269" y="359943"/>
                  </a:lnTo>
                  <a:lnTo>
                    <a:pt x="301269" y="376618"/>
                  </a:lnTo>
                  <a:lnTo>
                    <a:pt x="308025" y="383311"/>
                  </a:lnTo>
                  <a:lnTo>
                    <a:pt x="324662" y="383311"/>
                  </a:lnTo>
                  <a:lnTo>
                    <a:pt x="331406" y="376618"/>
                  </a:lnTo>
                  <a:lnTo>
                    <a:pt x="331406" y="368465"/>
                  </a:lnTo>
                  <a:lnTo>
                    <a:pt x="331406" y="359981"/>
                  </a:lnTo>
                  <a:close/>
                </a:path>
                <a:path w="640715" h="713104">
                  <a:moveTo>
                    <a:pt x="406234" y="179666"/>
                  </a:moveTo>
                  <a:lnTo>
                    <a:pt x="399173" y="144767"/>
                  </a:lnTo>
                  <a:lnTo>
                    <a:pt x="379920" y="116243"/>
                  </a:lnTo>
                  <a:lnTo>
                    <a:pt x="351383" y="97002"/>
                  </a:lnTo>
                  <a:lnTo>
                    <a:pt x="316458" y="89928"/>
                  </a:lnTo>
                  <a:lnTo>
                    <a:pt x="281584" y="97002"/>
                  </a:lnTo>
                  <a:lnTo>
                    <a:pt x="253072" y="116243"/>
                  </a:lnTo>
                  <a:lnTo>
                    <a:pt x="233832" y="144767"/>
                  </a:lnTo>
                  <a:lnTo>
                    <a:pt x="226758" y="179666"/>
                  </a:lnTo>
                  <a:lnTo>
                    <a:pt x="226758" y="186613"/>
                  </a:lnTo>
                  <a:lnTo>
                    <a:pt x="232384" y="192176"/>
                  </a:lnTo>
                  <a:lnTo>
                    <a:pt x="246214" y="192176"/>
                  </a:lnTo>
                  <a:lnTo>
                    <a:pt x="251790" y="186563"/>
                  </a:lnTo>
                  <a:lnTo>
                    <a:pt x="251790" y="179666"/>
                  </a:lnTo>
                  <a:lnTo>
                    <a:pt x="256882" y="154495"/>
                  </a:lnTo>
                  <a:lnTo>
                    <a:pt x="270751" y="133921"/>
                  </a:lnTo>
                  <a:lnTo>
                    <a:pt x="291325" y="120053"/>
                  </a:lnTo>
                  <a:lnTo>
                    <a:pt x="316496" y="114960"/>
                  </a:lnTo>
                  <a:lnTo>
                    <a:pt x="341655" y="120053"/>
                  </a:lnTo>
                  <a:lnTo>
                    <a:pt x="362229" y="133921"/>
                  </a:lnTo>
                  <a:lnTo>
                    <a:pt x="376110" y="154495"/>
                  </a:lnTo>
                  <a:lnTo>
                    <a:pt x="381215" y="179666"/>
                  </a:lnTo>
                  <a:lnTo>
                    <a:pt x="379082" y="196240"/>
                  </a:lnTo>
                  <a:lnTo>
                    <a:pt x="372948" y="211378"/>
                  </a:lnTo>
                  <a:lnTo>
                    <a:pt x="363143" y="224472"/>
                  </a:lnTo>
                  <a:lnTo>
                    <a:pt x="330479" y="250405"/>
                  </a:lnTo>
                  <a:lnTo>
                    <a:pt x="316026" y="269760"/>
                  </a:lnTo>
                  <a:lnTo>
                    <a:pt x="307060" y="292214"/>
                  </a:lnTo>
                  <a:lnTo>
                    <a:pt x="303987" y="317055"/>
                  </a:lnTo>
                  <a:lnTo>
                    <a:pt x="303987" y="334962"/>
                  </a:lnTo>
                  <a:lnTo>
                    <a:pt x="309613" y="340537"/>
                  </a:lnTo>
                  <a:lnTo>
                    <a:pt x="323430" y="340537"/>
                  </a:lnTo>
                  <a:lnTo>
                    <a:pt x="329018" y="334911"/>
                  </a:lnTo>
                  <a:lnTo>
                    <a:pt x="329018" y="317055"/>
                  </a:lnTo>
                  <a:lnTo>
                    <a:pt x="331241" y="298538"/>
                  </a:lnTo>
                  <a:lnTo>
                    <a:pt x="337794" y="281978"/>
                  </a:lnTo>
                  <a:lnTo>
                    <a:pt x="348449" y="267741"/>
                  </a:lnTo>
                  <a:lnTo>
                    <a:pt x="381165" y="241846"/>
                  </a:lnTo>
                  <a:lnTo>
                    <a:pt x="394766" y="223697"/>
                  </a:lnTo>
                  <a:lnTo>
                    <a:pt x="403288" y="202679"/>
                  </a:lnTo>
                  <a:lnTo>
                    <a:pt x="406234" y="179666"/>
                  </a:lnTo>
                  <a:close/>
                </a:path>
                <a:path w="640715" h="713104">
                  <a:moveTo>
                    <a:pt x="640130" y="697865"/>
                  </a:moveTo>
                  <a:lnTo>
                    <a:pt x="624547" y="642213"/>
                  </a:lnTo>
                  <a:lnTo>
                    <a:pt x="602297" y="597001"/>
                  </a:lnTo>
                  <a:lnTo>
                    <a:pt x="574052" y="556145"/>
                  </a:lnTo>
                  <a:lnTo>
                    <a:pt x="540550" y="520217"/>
                  </a:lnTo>
                  <a:lnTo>
                    <a:pt x="502526" y="489788"/>
                  </a:lnTo>
                  <a:lnTo>
                    <a:pt x="460692" y="465455"/>
                  </a:lnTo>
                  <a:lnTo>
                    <a:pt x="416915" y="448233"/>
                  </a:lnTo>
                  <a:lnTo>
                    <a:pt x="442010" y="434670"/>
                  </a:lnTo>
                  <a:lnTo>
                    <a:pt x="486156" y="400977"/>
                  </a:lnTo>
                  <a:lnTo>
                    <a:pt x="514731" y="366293"/>
                  </a:lnTo>
                  <a:lnTo>
                    <a:pt x="536282" y="326402"/>
                  </a:lnTo>
                  <a:lnTo>
                    <a:pt x="549884" y="282244"/>
                  </a:lnTo>
                  <a:lnTo>
                    <a:pt x="554621" y="234721"/>
                  </a:lnTo>
                  <a:lnTo>
                    <a:pt x="549884" y="187693"/>
                  </a:lnTo>
                  <a:lnTo>
                    <a:pt x="536282" y="143764"/>
                  </a:lnTo>
                  <a:lnTo>
                    <a:pt x="519849" y="113385"/>
                  </a:lnTo>
                  <a:lnTo>
                    <a:pt x="519849" y="234721"/>
                  </a:lnTo>
                  <a:lnTo>
                    <a:pt x="514604" y="280289"/>
                  </a:lnTo>
                  <a:lnTo>
                    <a:pt x="499668" y="322262"/>
                  </a:lnTo>
                  <a:lnTo>
                    <a:pt x="476186" y="359397"/>
                  </a:lnTo>
                  <a:lnTo>
                    <a:pt x="445312" y="390461"/>
                  </a:lnTo>
                  <a:lnTo>
                    <a:pt x="408203" y="414185"/>
                  </a:lnTo>
                  <a:lnTo>
                    <a:pt x="365404" y="429552"/>
                  </a:lnTo>
                  <a:lnTo>
                    <a:pt x="364134" y="429552"/>
                  </a:lnTo>
                  <a:lnTo>
                    <a:pt x="319900" y="434670"/>
                  </a:lnTo>
                  <a:lnTo>
                    <a:pt x="274904" y="429552"/>
                  </a:lnTo>
                  <a:lnTo>
                    <a:pt x="274142" y="429552"/>
                  </a:lnTo>
                  <a:lnTo>
                    <a:pt x="231597" y="414489"/>
                  </a:lnTo>
                  <a:lnTo>
                    <a:pt x="194487" y="391007"/>
                  </a:lnTo>
                  <a:lnTo>
                    <a:pt x="163614" y="360133"/>
                  </a:lnTo>
                  <a:lnTo>
                    <a:pt x="140131" y="323024"/>
                  </a:lnTo>
                  <a:lnTo>
                    <a:pt x="125196" y="280835"/>
                  </a:lnTo>
                  <a:lnTo>
                    <a:pt x="119964" y="234721"/>
                  </a:lnTo>
                  <a:lnTo>
                    <a:pt x="125285" y="189153"/>
                  </a:lnTo>
                  <a:lnTo>
                    <a:pt x="140436" y="147180"/>
                  </a:lnTo>
                  <a:lnTo>
                    <a:pt x="164160" y="110045"/>
                  </a:lnTo>
                  <a:lnTo>
                    <a:pt x="195224" y="78981"/>
                  </a:lnTo>
                  <a:lnTo>
                    <a:pt x="232359" y="55257"/>
                  </a:lnTo>
                  <a:lnTo>
                    <a:pt x="274332" y="40093"/>
                  </a:lnTo>
                  <a:lnTo>
                    <a:pt x="319900" y="34772"/>
                  </a:lnTo>
                  <a:lnTo>
                    <a:pt x="365467" y="40093"/>
                  </a:lnTo>
                  <a:lnTo>
                    <a:pt x="407441" y="55257"/>
                  </a:lnTo>
                  <a:lnTo>
                    <a:pt x="444576" y="78981"/>
                  </a:lnTo>
                  <a:lnTo>
                    <a:pt x="475640" y="110045"/>
                  </a:lnTo>
                  <a:lnTo>
                    <a:pt x="499364" y="147180"/>
                  </a:lnTo>
                  <a:lnTo>
                    <a:pt x="514515" y="189153"/>
                  </a:lnTo>
                  <a:lnTo>
                    <a:pt x="519849" y="234721"/>
                  </a:lnTo>
                  <a:lnTo>
                    <a:pt x="519849" y="113385"/>
                  </a:lnTo>
                  <a:lnTo>
                    <a:pt x="514731" y="103911"/>
                  </a:lnTo>
                  <a:lnTo>
                    <a:pt x="486156" y="69113"/>
                  </a:lnTo>
                  <a:lnTo>
                    <a:pt x="451472" y="40335"/>
                  </a:lnTo>
                  <a:lnTo>
                    <a:pt x="441261" y="34772"/>
                  </a:lnTo>
                  <a:lnTo>
                    <a:pt x="411581" y="18580"/>
                  </a:lnTo>
                  <a:lnTo>
                    <a:pt x="367423" y="4800"/>
                  </a:lnTo>
                  <a:lnTo>
                    <a:pt x="319900" y="0"/>
                  </a:lnTo>
                  <a:lnTo>
                    <a:pt x="272376" y="4800"/>
                  </a:lnTo>
                  <a:lnTo>
                    <a:pt x="228219" y="18580"/>
                  </a:lnTo>
                  <a:lnTo>
                    <a:pt x="188341" y="40335"/>
                  </a:lnTo>
                  <a:lnTo>
                    <a:pt x="153644" y="69113"/>
                  </a:lnTo>
                  <a:lnTo>
                    <a:pt x="125069" y="103911"/>
                  </a:lnTo>
                  <a:lnTo>
                    <a:pt x="103530" y="143764"/>
                  </a:lnTo>
                  <a:lnTo>
                    <a:pt x="89928" y="187693"/>
                  </a:lnTo>
                  <a:lnTo>
                    <a:pt x="85191" y="234721"/>
                  </a:lnTo>
                  <a:lnTo>
                    <a:pt x="89725" y="280289"/>
                  </a:lnTo>
                  <a:lnTo>
                    <a:pt x="89814" y="281228"/>
                  </a:lnTo>
                  <a:lnTo>
                    <a:pt x="103085" y="324548"/>
                  </a:lnTo>
                  <a:lnTo>
                    <a:pt x="124091" y="363816"/>
                  </a:lnTo>
                  <a:lnTo>
                    <a:pt x="151892" y="398145"/>
                  </a:lnTo>
                  <a:lnTo>
                    <a:pt x="185597" y="426694"/>
                  </a:lnTo>
                  <a:lnTo>
                    <a:pt x="224282" y="448576"/>
                  </a:lnTo>
                  <a:lnTo>
                    <a:pt x="179374" y="466255"/>
                  </a:lnTo>
                  <a:lnTo>
                    <a:pt x="137541" y="490588"/>
                  </a:lnTo>
                  <a:lnTo>
                    <a:pt x="99504" y="521017"/>
                  </a:lnTo>
                  <a:lnTo>
                    <a:pt x="66014" y="556945"/>
                  </a:lnTo>
                  <a:lnTo>
                    <a:pt x="37769" y="597801"/>
                  </a:lnTo>
                  <a:lnTo>
                    <a:pt x="15519" y="643001"/>
                  </a:lnTo>
                  <a:lnTo>
                    <a:pt x="0" y="691972"/>
                  </a:lnTo>
                  <a:lnTo>
                    <a:pt x="38" y="698931"/>
                  </a:lnTo>
                  <a:lnTo>
                    <a:pt x="2171" y="705027"/>
                  </a:lnTo>
                  <a:lnTo>
                    <a:pt x="6350" y="710069"/>
                  </a:lnTo>
                  <a:lnTo>
                    <a:pt x="12166" y="712851"/>
                  </a:lnTo>
                  <a:lnTo>
                    <a:pt x="24345" y="712851"/>
                  </a:lnTo>
                  <a:lnTo>
                    <a:pt x="31292" y="707631"/>
                  </a:lnTo>
                  <a:lnTo>
                    <a:pt x="33032" y="698931"/>
                  </a:lnTo>
                  <a:lnTo>
                    <a:pt x="49199" y="651129"/>
                  </a:lnTo>
                  <a:lnTo>
                    <a:pt x="72364" y="607326"/>
                  </a:lnTo>
                  <a:lnTo>
                    <a:pt x="101739" y="568248"/>
                  </a:lnTo>
                  <a:lnTo>
                    <a:pt x="136486" y="534631"/>
                  </a:lnTo>
                  <a:lnTo>
                    <a:pt x="175793" y="507212"/>
                  </a:lnTo>
                  <a:lnTo>
                    <a:pt x="218846" y="486714"/>
                  </a:lnTo>
                  <a:lnTo>
                    <a:pt x="264833" y="473875"/>
                  </a:lnTo>
                  <a:lnTo>
                    <a:pt x="312953" y="469442"/>
                  </a:lnTo>
                  <a:lnTo>
                    <a:pt x="319900" y="469442"/>
                  </a:lnTo>
                  <a:lnTo>
                    <a:pt x="327533" y="468693"/>
                  </a:lnTo>
                  <a:lnTo>
                    <a:pt x="375221" y="473087"/>
                  </a:lnTo>
                  <a:lnTo>
                    <a:pt x="421220" y="485914"/>
                  </a:lnTo>
                  <a:lnTo>
                    <a:pt x="464273" y="506412"/>
                  </a:lnTo>
                  <a:lnTo>
                    <a:pt x="503580" y="533831"/>
                  </a:lnTo>
                  <a:lnTo>
                    <a:pt x="538327" y="567448"/>
                  </a:lnTo>
                  <a:lnTo>
                    <a:pt x="567702" y="606539"/>
                  </a:lnTo>
                  <a:lnTo>
                    <a:pt x="590867" y="650341"/>
                  </a:lnTo>
                  <a:lnTo>
                    <a:pt x="607034" y="698144"/>
                  </a:lnTo>
                  <a:lnTo>
                    <a:pt x="608774" y="706831"/>
                  </a:lnTo>
                  <a:lnTo>
                    <a:pt x="615721" y="712050"/>
                  </a:lnTo>
                  <a:lnTo>
                    <a:pt x="627888" y="712050"/>
                  </a:lnTo>
                  <a:lnTo>
                    <a:pt x="633704" y="709282"/>
                  </a:lnTo>
                  <a:lnTo>
                    <a:pt x="637895" y="704227"/>
                  </a:lnTo>
                  <a:lnTo>
                    <a:pt x="640130" y="697865"/>
                  </a:lnTo>
                  <a:close/>
                </a:path>
              </a:pathLst>
            </a:custGeom>
            <a:solidFill>
              <a:schemeClr val="accent1"/>
            </a:solidFill>
          </p:spPr>
          <p:txBody>
            <a:bodyPr wrap="square" lIns="0" tIns="0" rIns="0" bIns="0" rtlCol="0"/>
            <a:lstStyle/>
            <a:p>
              <a:endParaRPr sz="1092"/>
            </a:p>
          </p:txBody>
        </p:sp>
      </p:grpSp>
      <p:grpSp>
        <p:nvGrpSpPr>
          <p:cNvPr id="53" name="object 53">
            <a:extLst>
              <a:ext uri="{FF2B5EF4-FFF2-40B4-BE49-F238E27FC236}">
                <a16:creationId xmlns:a16="http://schemas.microsoft.com/office/drawing/2014/main" id="{5FC1276F-C140-3A86-C967-766C5CF78547}"/>
              </a:ext>
            </a:extLst>
          </p:cNvPr>
          <p:cNvGrpSpPr/>
          <p:nvPr/>
        </p:nvGrpSpPr>
        <p:grpSpPr>
          <a:xfrm>
            <a:off x="2180987" y="1773236"/>
            <a:ext cx="792000" cy="864000"/>
            <a:chOff x="3595902" y="2764308"/>
            <a:chExt cx="1306066" cy="1424800"/>
          </a:xfrm>
        </p:grpSpPr>
        <p:sp>
          <p:nvSpPr>
            <p:cNvPr id="54" name="object 54">
              <a:extLst>
                <a:ext uri="{FF2B5EF4-FFF2-40B4-BE49-F238E27FC236}">
                  <a16:creationId xmlns:a16="http://schemas.microsoft.com/office/drawing/2014/main" id="{77287737-F67C-5CFB-4BD1-03300ED8AD06}"/>
                </a:ext>
              </a:extLst>
            </p:cNvPr>
            <p:cNvSpPr/>
            <p:nvPr/>
          </p:nvSpPr>
          <p:spPr>
            <a:xfrm>
              <a:off x="3595902" y="2764308"/>
              <a:ext cx="1306066" cy="1424800"/>
            </a:xfrm>
            <a:custGeom>
              <a:avLst/>
              <a:gdLst/>
              <a:ahLst/>
              <a:cxnLst/>
              <a:rect l="l" t="t" r="r" b="b"/>
              <a:pathLst>
                <a:path w="1257300" h="1414145">
                  <a:moveTo>
                    <a:pt x="630179" y="0"/>
                  </a:moveTo>
                  <a:lnTo>
                    <a:pt x="627205" y="0"/>
                  </a:lnTo>
                  <a:lnTo>
                    <a:pt x="627205" y="314"/>
                  </a:lnTo>
                  <a:lnTo>
                    <a:pt x="607372" y="2615"/>
                  </a:lnTo>
                  <a:lnTo>
                    <a:pt x="568220" y="12244"/>
                  </a:lnTo>
                  <a:lnTo>
                    <a:pt x="188392" y="225490"/>
                  </a:lnTo>
                  <a:lnTo>
                    <a:pt x="107116" y="276106"/>
                  </a:lnTo>
                  <a:lnTo>
                    <a:pt x="57111" y="317485"/>
                  </a:lnTo>
                  <a:lnTo>
                    <a:pt x="20920" y="371161"/>
                  </a:lnTo>
                  <a:lnTo>
                    <a:pt x="7181" y="409653"/>
                  </a:lnTo>
                  <a:lnTo>
                    <a:pt x="1727" y="454373"/>
                  </a:lnTo>
                  <a:lnTo>
                    <a:pt x="0" y="1000641"/>
                  </a:lnTo>
                  <a:lnTo>
                    <a:pt x="6443" y="1032577"/>
                  </a:lnTo>
                  <a:lnTo>
                    <a:pt x="62207" y="1098762"/>
                  </a:lnTo>
                  <a:lnTo>
                    <a:pt x="151387" y="1161064"/>
                  </a:lnTo>
                  <a:lnTo>
                    <a:pt x="151241" y="1161137"/>
                  </a:lnTo>
                  <a:lnTo>
                    <a:pt x="151471" y="1161137"/>
                  </a:lnTo>
                  <a:lnTo>
                    <a:pt x="356721" y="1284065"/>
                  </a:lnTo>
                  <a:lnTo>
                    <a:pt x="524298" y="1380481"/>
                  </a:lnTo>
                  <a:lnTo>
                    <a:pt x="550666" y="1397325"/>
                  </a:lnTo>
                  <a:lnTo>
                    <a:pt x="570288" y="1406386"/>
                  </a:lnTo>
                  <a:lnTo>
                    <a:pt x="592915" y="1410767"/>
                  </a:lnTo>
                  <a:lnTo>
                    <a:pt x="628294" y="1413569"/>
                  </a:lnTo>
                  <a:lnTo>
                    <a:pt x="628326" y="1395789"/>
                  </a:lnTo>
                  <a:lnTo>
                    <a:pt x="628336" y="1412815"/>
                  </a:lnTo>
                  <a:lnTo>
                    <a:pt x="670020" y="1406049"/>
                  </a:lnTo>
                  <a:lnTo>
                    <a:pt x="725158" y="1384962"/>
                  </a:lnTo>
                  <a:lnTo>
                    <a:pt x="900663" y="1284065"/>
                  </a:lnTo>
                  <a:lnTo>
                    <a:pt x="1105913" y="1161137"/>
                  </a:lnTo>
                  <a:lnTo>
                    <a:pt x="1106144" y="1161137"/>
                  </a:lnTo>
                  <a:lnTo>
                    <a:pt x="1105997" y="1161064"/>
                  </a:lnTo>
                  <a:lnTo>
                    <a:pt x="1173482" y="1116206"/>
                  </a:lnTo>
                  <a:lnTo>
                    <a:pt x="1179210" y="1112232"/>
                  </a:lnTo>
                  <a:lnTo>
                    <a:pt x="1231884" y="1048835"/>
                  </a:lnTo>
                  <a:lnTo>
                    <a:pt x="1250239" y="1001027"/>
                  </a:lnTo>
                  <a:lnTo>
                    <a:pt x="1257301" y="951007"/>
                  </a:lnTo>
                  <a:lnTo>
                    <a:pt x="1255657" y="454373"/>
                  </a:lnTo>
                  <a:lnTo>
                    <a:pt x="1250209" y="409653"/>
                  </a:lnTo>
                  <a:lnTo>
                    <a:pt x="1236475" y="371161"/>
                  </a:lnTo>
                  <a:lnTo>
                    <a:pt x="1200277" y="317485"/>
                  </a:lnTo>
                  <a:lnTo>
                    <a:pt x="1150258" y="276106"/>
                  </a:lnTo>
                  <a:lnTo>
                    <a:pt x="1068993" y="225490"/>
                  </a:lnTo>
                  <a:lnTo>
                    <a:pt x="722794" y="26753"/>
                  </a:lnTo>
                  <a:lnTo>
                    <a:pt x="669713" y="6599"/>
                  </a:lnTo>
                  <a:lnTo>
                    <a:pt x="630179" y="314"/>
                  </a:lnTo>
                  <a:lnTo>
                    <a:pt x="630179" y="0"/>
                  </a:lnTo>
                  <a:close/>
                </a:path>
              </a:pathLst>
            </a:custGeom>
            <a:solidFill>
              <a:schemeClr val="tx2"/>
            </a:solidFill>
          </p:spPr>
          <p:txBody>
            <a:bodyPr wrap="square" lIns="0" tIns="0" rIns="0" bIns="0" rtlCol="0"/>
            <a:lstStyle/>
            <a:p>
              <a:endParaRPr sz="1092" dirty="0"/>
            </a:p>
          </p:txBody>
        </p:sp>
        <p:sp>
          <p:nvSpPr>
            <p:cNvPr id="55" name="object 55">
              <a:extLst>
                <a:ext uri="{FF2B5EF4-FFF2-40B4-BE49-F238E27FC236}">
                  <a16:creationId xmlns:a16="http://schemas.microsoft.com/office/drawing/2014/main" id="{296C6476-01B2-4901-E990-613125F12F95}"/>
                </a:ext>
              </a:extLst>
            </p:cNvPr>
            <p:cNvSpPr/>
            <p:nvPr/>
          </p:nvSpPr>
          <p:spPr>
            <a:xfrm>
              <a:off x="3782370" y="2983222"/>
              <a:ext cx="889000" cy="850265"/>
            </a:xfrm>
            <a:custGeom>
              <a:avLst/>
              <a:gdLst/>
              <a:ahLst/>
              <a:cxnLst/>
              <a:rect l="l" t="t" r="r" b="b"/>
              <a:pathLst>
                <a:path w="889000" h="850264">
                  <a:moveTo>
                    <a:pt x="444256" y="0"/>
                  </a:moveTo>
                  <a:lnTo>
                    <a:pt x="407840" y="16021"/>
                  </a:lnTo>
                  <a:lnTo>
                    <a:pt x="293119" y="243573"/>
                  </a:lnTo>
                  <a:lnTo>
                    <a:pt x="290742" y="248421"/>
                  </a:lnTo>
                  <a:lnTo>
                    <a:pt x="286093" y="251751"/>
                  </a:lnTo>
                  <a:lnTo>
                    <a:pt x="42071" y="287503"/>
                  </a:lnTo>
                  <a:lnTo>
                    <a:pt x="8459" y="308608"/>
                  </a:lnTo>
                  <a:lnTo>
                    <a:pt x="0" y="334660"/>
                  </a:lnTo>
                  <a:lnTo>
                    <a:pt x="1397" y="348090"/>
                  </a:lnTo>
                  <a:lnTo>
                    <a:pt x="6428" y="360626"/>
                  </a:lnTo>
                  <a:lnTo>
                    <a:pt x="14909" y="371559"/>
                  </a:lnTo>
                  <a:lnTo>
                    <a:pt x="191195" y="543815"/>
                  </a:lnTo>
                  <a:lnTo>
                    <a:pt x="192965" y="549239"/>
                  </a:lnTo>
                  <a:lnTo>
                    <a:pt x="151572" y="792279"/>
                  </a:lnTo>
                  <a:lnTo>
                    <a:pt x="151217" y="804111"/>
                  </a:lnTo>
                  <a:lnTo>
                    <a:pt x="151168" y="806098"/>
                  </a:lnTo>
                  <a:lnTo>
                    <a:pt x="154493" y="819181"/>
                  </a:lnTo>
                  <a:lnTo>
                    <a:pt x="185076" y="847513"/>
                  </a:lnTo>
                  <a:lnTo>
                    <a:pt x="200117" y="849900"/>
                  </a:lnTo>
                  <a:lnTo>
                    <a:pt x="207928" y="849900"/>
                  </a:lnTo>
                  <a:lnTo>
                    <a:pt x="215812" y="848016"/>
                  </a:lnTo>
                  <a:lnTo>
                    <a:pt x="272812" y="818132"/>
                  </a:lnTo>
                  <a:lnTo>
                    <a:pt x="202158" y="818132"/>
                  </a:lnTo>
                  <a:lnTo>
                    <a:pt x="195666" y="817681"/>
                  </a:lnTo>
                  <a:lnTo>
                    <a:pt x="185354" y="810153"/>
                  </a:lnTo>
                  <a:lnTo>
                    <a:pt x="182881" y="804111"/>
                  </a:lnTo>
                  <a:lnTo>
                    <a:pt x="224440" y="560140"/>
                  </a:lnTo>
                  <a:lnTo>
                    <a:pt x="224955" y="549239"/>
                  </a:lnTo>
                  <a:lnTo>
                    <a:pt x="33273" y="343570"/>
                  </a:lnTo>
                  <a:lnTo>
                    <a:pt x="31713" y="337277"/>
                  </a:lnTo>
                  <a:lnTo>
                    <a:pt x="35650" y="325110"/>
                  </a:lnTo>
                  <a:lnTo>
                    <a:pt x="40485" y="321047"/>
                  </a:lnTo>
                  <a:lnTo>
                    <a:pt x="39758" y="321047"/>
                  </a:lnTo>
                  <a:lnTo>
                    <a:pt x="285517" y="285080"/>
                  </a:lnTo>
                  <a:lnTo>
                    <a:pt x="322584" y="258159"/>
                  </a:lnTo>
                  <a:lnTo>
                    <a:pt x="432371" y="36333"/>
                  </a:lnTo>
                  <a:lnTo>
                    <a:pt x="437879" y="32920"/>
                  </a:lnTo>
                  <a:lnTo>
                    <a:pt x="491137" y="32920"/>
                  </a:lnTo>
                  <a:lnTo>
                    <a:pt x="488432" y="27454"/>
                  </a:lnTo>
                  <a:lnTo>
                    <a:pt x="480648" y="16021"/>
                  </a:lnTo>
                  <a:lnTo>
                    <a:pt x="470275" y="7378"/>
                  </a:lnTo>
                  <a:lnTo>
                    <a:pt x="457936" y="1908"/>
                  </a:lnTo>
                  <a:lnTo>
                    <a:pt x="444256" y="0"/>
                  </a:lnTo>
                  <a:close/>
                </a:path>
                <a:path w="889000" h="850264">
                  <a:moveTo>
                    <a:pt x="517788" y="729757"/>
                  </a:moveTo>
                  <a:lnTo>
                    <a:pt x="447093" y="729757"/>
                  </a:lnTo>
                  <a:lnTo>
                    <a:pt x="665422" y="844225"/>
                  </a:lnTo>
                  <a:lnTo>
                    <a:pt x="678437" y="848888"/>
                  </a:lnTo>
                  <a:lnTo>
                    <a:pt x="693724" y="849900"/>
                  </a:lnTo>
                  <a:lnTo>
                    <a:pt x="691343" y="849900"/>
                  </a:lnTo>
                  <a:lnTo>
                    <a:pt x="727299" y="830855"/>
                  </a:lnTo>
                  <a:lnTo>
                    <a:pt x="734337" y="818132"/>
                  </a:lnTo>
                  <a:lnTo>
                    <a:pt x="686332" y="818132"/>
                  </a:lnTo>
                  <a:lnTo>
                    <a:pt x="517788" y="729757"/>
                  </a:lnTo>
                  <a:close/>
                </a:path>
                <a:path w="889000" h="850264">
                  <a:moveTo>
                    <a:pt x="444235" y="697565"/>
                  </a:moveTo>
                  <a:lnTo>
                    <a:pt x="432527" y="698974"/>
                  </a:lnTo>
                  <a:lnTo>
                    <a:pt x="421356" y="703203"/>
                  </a:lnTo>
                  <a:lnTo>
                    <a:pt x="202158" y="818132"/>
                  </a:lnTo>
                  <a:lnTo>
                    <a:pt x="272812" y="818132"/>
                  </a:lnTo>
                  <a:lnTo>
                    <a:pt x="441376" y="729757"/>
                  </a:lnTo>
                  <a:lnTo>
                    <a:pt x="517788" y="729757"/>
                  </a:lnTo>
                  <a:lnTo>
                    <a:pt x="467145" y="703203"/>
                  </a:lnTo>
                  <a:lnTo>
                    <a:pt x="455950" y="698974"/>
                  </a:lnTo>
                  <a:lnTo>
                    <a:pt x="444235" y="697565"/>
                  </a:lnTo>
                  <a:close/>
                </a:path>
                <a:path w="889000" h="850264">
                  <a:moveTo>
                    <a:pt x="887792" y="341415"/>
                  </a:moveTo>
                  <a:lnTo>
                    <a:pt x="857412" y="341415"/>
                  </a:lnTo>
                  <a:lnTo>
                    <a:pt x="678154" y="516570"/>
                  </a:lnTo>
                  <a:lnTo>
                    <a:pt x="670674" y="525902"/>
                  </a:lnTo>
                  <a:lnTo>
                    <a:pt x="665723" y="536611"/>
                  </a:lnTo>
                  <a:lnTo>
                    <a:pt x="663453" y="548193"/>
                  </a:lnTo>
                  <a:lnTo>
                    <a:pt x="664019" y="560140"/>
                  </a:lnTo>
                  <a:lnTo>
                    <a:pt x="705567" y="804111"/>
                  </a:lnTo>
                  <a:lnTo>
                    <a:pt x="703106" y="810153"/>
                  </a:lnTo>
                  <a:lnTo>
                    <a:pt x="692720" y="817681"/>
                  </a:lnTo>
                  <a:lnTo>
                    <a:pt x="692120" y="817681"/>
                  </a:lnTo>
                  <a:lnTo>
                    <a:pt x="686332" y="818132"/>
                  </a:lnTo>
                  <a:lnTo>
                    <a:pt x="734337" y="818132"/>
                  </a:lnTo>
                  <a:lnTo>
                    <a:pt x="737377" y="806098"/>
                  </a:lnTo>
                  <a:lnTo>
                    <a:pt x="736938" y="792279"/>
                  </a:lnTo>
                  <a:lnTo>
                    <a:pt x="695546" y="549239"/>
                  </a:lnTo>
                  <a:lnTo>
                    <a:pt x="697316" y="543815"/>
                  </a:lnTo>
                  <a:lnTo>
                    <a:pt x="873646" y="371559"/>
                  </a:lnTo>
                  <a:lnTo>
                    <a:pt x="882092" y="360626"/>
                  </a:lnTo>
                  <a:lnTo>
                    <a:pt x="887100" y="348090"/>
                  </a:lnTo>
                  <a:lnTo>
                    <a:pt x="887792" y="341415"/>
                  </a:lnTo>
                  <a:close/>
                </a:path>
                <a:path w="889000" h="850264">
                  <a:moveTo>
                    <a:pt x="491137" y="32920"/>
                  </a:moveTo>
                  <a:lnTo>
                    <a:pt x="450653" y="32920"/>
                  </a:lnTo>
                  <a:lnTo>
                    <a:pt x="456161" y="36333"/>
                  </a:lnTo>
                  <a:lnTo>
                    <a:pt x="458957" y="42051"/>
                  </a:lnTo>
                  <a:lnTo>
                    <a:pt x="565906" y="258159"/>
                  </a:lnTo>
                  <a:lnTo>
                    <a:pt x="602973" y="285080"/>
                  </a:lnTo>
                  <a:lnTo>
                    <a:pt x="848460" y="321047"/>
                  </a:lnTo>
                  <a:lnTo>
                    <a:pt x="847997" y="321047"/>
                  </a:lnTo>
                  <a:lnTo>
                    <a:pt x="852830" y="325110"/>
                  </a:lnTo>
                  <a:lnTo>
                    <a:pt x="856777" y="337277"/>
                  </a:lnTo>
                  <a:lnTo>
                    <a:pt x="855217" y="343570"/>
                  </a:lnTo>
                  <a:lnTo>
                    <a:pt x="857412" y="341415"/>
                  </a:lnTo>
                  <a:lnTo>
                    <a:pt x="887792" y="341415"/>
                  </a:lnTo>
                  <a:lnTo>
                    <a:pt x="888493" y="334660"/>
                  </a:lnTo>
                  <a:lnTo>
                    <a:pt x="871028" y="298557"/>
                  </a:lnTo>
                  <a:lnTo>
                    <a:pt x="846296" y="287503"/>
                  </a:lnTo>
                  <a:lnTo>
                    <a:pt x="846551" y="287503"/>
                  </a:lnTo>
                  <a:lnTo>
                    <a:pt x="602408" y="251751"/>
                  </a:lnTo>
                  <a:lnTo>
                    <a:pt x="597858" y="248421"/>
                  </a:lnTo>
                  <a:lnTo>
                    <a:pt x="595382" y="243573"/>
                  </a:lnTo>
                  <a:lnTo>
                    <a:pt x="491137" y="32920"/>
                  </a:lnTo>
                  <a:close/>
                </a:path>
              </a:pathLst>
            </a:custGeom>
            <a:solidFill>
              <a:schemeClr val="accent1"/>
            </a:solidFill>
            <a:ln w="6350">
              <a:solidFill>
                <a:schemeClr val="accent1"/>
              </a:solidFill>
            </a:ln>
          </p:spPr>
          <p:txBody>
            <a:bodyPr wrap="square" lIns="0" tIns="0" rIns="0" bIns="0" rtlCol="0"/>
            <a:lstStyle/>
            <a:p>
              <a:endParaRPr sz="1092" dirty="0"/>
            </a:p>
          </p:txBody>
        </p:sp>
      </p:grpSp>
      <p:sp>
        <p:nvSpPr>
          <p:cNvPr id="57" name="object 57">
            <a:extLst>
              <a:ext uri="{FF2B5EF4-FFF2-40B4-BE49-F238E27FC236}">
                <a16:creationId xmlns:a16="http://schemas.microsoft.com/office/drawing/2014/main" id="{45AEDB19-33CD-020F-CAE7-47C1C57EDA29}"/>
              </a:ext>
            </a:extLst>
          </p:cNvPr>
          <p:cNvSpPr/>
          <p:nvPr/>
        </p:nvSpPr>
        <p:spPr>
          <a:xfrm>
            <a:off x="6956521" y="1773237"/>
            <a:ext cx="792000" cy="864000"/>
          </a:xfrm>
          <a:custGeom>
            <a:avLst/>
            <a:gdLst/>
            <a:ahLst/>
            <a:cxnLst/>
            <a:rect l="l" t="t" r="r" b="b"/>
            <a:pathLst>
              <a:path w="1257300" h="1414145">
                <a:moveTo>
                  <a:pt x="630179" y="0"/>
                </a:moveTo>
                <a:lnTo>
                  <a:pt x="627205" y="0"/>
                </a:lnTo>
                <a:lnTo>
                  <a:pt x="627205" y="314"/>
                </a:lnTo>
                <a:lnTo>
                  <a:pt x="607372" y="2615"/>
                </a:lnTo>
                <a:lnTo>
                  <a:pt x="568220" y="12244"/>
                </a:lnTo>
                <a:lnTo>
                  <a:pt x="188392" y="225490"/>
                </a:lnTo>
                <a:lnTo>
                  <a:pt x="107116" y="276106"/>
                </a:lnTo>
                <a:lnTo>
                  <a:pt x="57111" y="317489"/>
                </a:lnTo>
                <a:lnTo>
                  <a:pt x="20920" y="371161"/>
                </a:lnTo>
                <a:lnTo>
                  <a:pt x="7181" y="409653"/>
                </a:lnTo>
                <a:lnTo>
                  <a:pt x="1727" y="454373"/>
                </a:lnTo>
                <a:lnTo>
                  <a:pt x="0" y="1000647"/>
                </a:lnTo>
                <a:lnTo>
                  <a:pt x="6443" y="1032585"/>
                </a:lnTo>
                <a:lnTo>
                  <a:pt x="62207" y="1098762"/>
                </a:lnTo>
                <a:lnTo>
                  <a:pt x="151387" y="1161074"/>
                </a:lnTo>
                <a:lnTo>
                  <a:pt x="151241" y="1161137"/>
                </a:lnTo>
                <a:lnTo>
                  <a:pt x="151471" y="1161137"/>
                </a:lnTo>
                <a:lnTo>
                  <a:pt x="356721" y="1284065"/>
                </a:lnTo>
                <a:lnTo>
                  <a:pt x="524298" y="1380481"/>
                </a:lnTo>
                <a:lnTo>
                  <a:pt x="550666" y="1397325"/>
                </a:lnTo>
                <a:lnTo>
                  <a:pt x="570288" y="1406386"/>
                </a:lnTo>
                <a:lnTo>
                  <a:pt x="592915" y="1410767"/>
                </a:lnTo>
                <a:lnTo>
                  <a:pt x="628294" y="1413569"/>
                </a:lnTo>
                <a:lnTo>
                  <a:pt x="628326" y="1395789"/>
                </a:lnTo>
                <a:lnTo>
                  <a:pt x="628336" y="1412815"/>
                </a:lnTo>
                <a:lnTo>
                  <a:pt x="670020" y="1406049"/>
                </a:lnTo>
                <a:lnTo>
                  <a:pt x="725158" y="1384962"/>
                </a:lnTo>
                <a:lnTo>
                  <a:pt x="900663" y="1284065"/>
                </a:lnTo>
                <a:lnTo>
                  <a:pt x="1105913" y="1161137"/>
                </a:lnTo>
                <a:lnTo>
                  <a:pt x="1106144" y="1161137"/>
                </a:lnTo>
                <a:lnTo>
                  <a:pt x="1105997" y="1161074"/>
                </a:lnTo>
                <a:lnTo>
                  <a:pt x="1173482" y="1116206"/>
                </a:lnTo>
                <a:lnTo>
                  <a:pt x="1179210" y="1112233"/>
                </a:lnTo>
                <a:lnTo>
                  <a:pt x="1231884" y="1048839"/>
                </a:lnTo>
                <a:lnTo>
                  <a:pt x="1250239" y="1001031"/>
                </a:lnTo>
                <a:lnTo>
                  <a:pt x="1257301" y="951007"/>
                </a:lnTo>
                <a:lnTo>
                  <a:pt x="1255657" y="454373"/>
                </a:lnTo>
                <a:lnTo>
                  <a:pt x="1250209" y="409653"/>
                </a:lnTo>
                <a:lnTo>
                  <a:pt x="1236475" y="371161"/>
                </a:lnTo>
                <a:lnTo>
                  <a:pt x="1200277" y="317489"/>
                </a:lnTo>
                <a:lnTo>
                  <a:pt x="1150258" y="276106"/>
                </a:lnTo>
                <a:lnTo>
                  <a:pt x="1068993" y="225490"/>
                </a:lnTo>
                <a:lnTo>
                  <a:pt x="722794" y="26753"/>
                </a:lnTo>
                <a:lnTo>
                  <a:pt x="669713" y="6599"/>
                </a:lnTo>
                <a:lnTo>
                  <a:pt x="630179" y="314"/>
                </a:lnTo>
                <a:lnTo>
                  <a:pt x="630179" y="0"/>
                </a:lnTo>
                <a:close/>
              </a:path>
            </a:pathLst>
          </a:custGeom>
          <a:solidFill>
            <a:schemeClr val="tx2"/>
          </a:solidFill>
        </p:spPr>
        <p:txBody>
          <a:bodyPr wrap="square" lIns="0" tIns="0" rIns="0" bIns="0" rtlCol="0"/>
          <a:lstStyle/>
          <a:p>
            <a:endParaRPr sz="1092" dirty="0"/>
          </a:p>
        </p:txBody>
      </p:sp>
      <p:grpSp>
        <p:nvGrpSpPr>
          <p:cNvPr id="60" name="object 60">
            <a:extLst>
              <a:ext uri="{FF2B5EF4-FFF2-40B4-BE49-F238E27FC236}">
                <a16:creationId xmlns:a16="http://schemas.microsoft.com/office/drawing/2014/main" id="{E2EB458E-7EDD-DDD1-A93F-BF43C7F74DD8}"/>
              </a:ext>
            </a:extLst>
          </p:cNvPr>
          <p:cNvGrpSpPr/>
          <p:nvPr/>
        </p:nvGrpSpPr>
        <p:grpSpPr>
          <a:xfrm>
            <a:off x="3372490" y="1773236"/>
            <a:ext cx="792000" cy="864000"/>
            <a:chOff x="5560778" y="2764308"/>
            <a:chExt cx="1306066" cy="1424800"/>
          </a:xfrm>
        </p:grpSpPr>
        <p:sp>
          <p:nvSpPr>
            <p:cNvPr id="61" name="object 61">
              <a:extLst>
                <a:ext uri="{FF2B5EF4-FFF2-40B4-BE49-F238E27FC236}">
                  <a16:creationId xmlns:a16="http://schemas.microsoft.com/office/drawing/2014/main" id="{4709286A-1F5F-09BB-D5F0-C9B82D538A04}"/>
                </a:ext>
              </a:extLst>
            </p:cNvPr>
            <p:cNvSpPr/>
            <p:nvPr/>
          </p:nvSpPr>
          <p:spPr>
            <a:xfrm>
              <a:off x="5560778" y="2764308"/>
              <a:ext cx="1306066" cy="1424800"/>
            </a:xfrm>
            <a:custGeom>
              <a:avLst/>
              <a:gdLst/>
              <a:ahLst/>
              <a:cxnLst/>
              <a:rect l="l" t="t" r="r" b="b"/>
              <a:pathLst>
                <a:path w="1257300" h="1414145">
                  <a:moveTo>
                    <a:pt x="630179" y="0"/>
                  </a:moveTo>
                  <a:lnTo>
                    <a:pt x="627216" y="0"/>
                  </a:lnTo>
                  <a:lnTo>
                    <a:pt x="627216" y="314"/>
                  </a:lnTo>
                  <a:lnTo>
                    <a:pt x="607377" y="2615"/>
                  </a:lnTo>
                  <a:lnTo>
                    <a:pt x="568224" y="12248"/>
                  </a:lnTo>
                  <a:lnTo>
                    <a:pt x="188392" y="225490"/>
                  </a:lnTo>
                  <a:lnTo>
                    <a:pt x="107127" y="276106"/>
                  </a:lnTo>
                  <a:lnTo>
                    <a:pt x="57113" y="317489"/>
                  </a:lnTo>
                  <a:lnTo>
                    <a:pt x="20920" y="371161"/>
                  </a:lnTo>
                  <a:lnTo>
                    <a:pt x="7181" y="409653"/>
                  </a:lnTo>
                  <a:lnTo>
                    <a:pt x="1727" y="454373"/>
                  </a:lnTo>
                  <a:lnTo>
                    <a:pt x="0" y="1000641"/>
                  </a:lnTo>
                  <a:lnTo>
                    <a:pt x="6443" y="1032577"/>
                  </a:lnTo>
                  <a:lnTo>
                    <a:pt x="62207" y="1098762"/>
                  </a:lnTo>
                  <a:lnTo>
                    <a:pt x="151398" y="1161074"/>
                  </a:lnTo>
                  <a:lnTo>
                    <a:pt x="151241" y="1161137"/>
                  </a:lnTo>
                  <a:lnTo>
                    <a:pt x="151471" y="1161137"/>
                  </a:lnTo>
                  <a:lnTo>
                    <a:pt x="356711" y="1284065"/>
                  </a:lnTo>
                  <a:lnTo>
                    <a:pt x="524298" y="1380481"/>
                  </a:lnTo>
                  <a:lnTo>
                    <a:pt x="550666" y="1397325"/>
                  </a:lnTo>
                  <a:lnTo>
                    <a:pt x="570288" y="1406386"/>
                  </a:lnTo>
                  <a:lnTo>
                    <a:pt x="592915" y="1410767"/>
                  </a:lnTo>
                  <a:lnTo>
                    <a:pt x="628294" y="1413569"/>
                  </a:lnTo>
                  <a:lnTo>
                    <a:pt x="628326" y="1395789"/>
                  </a:lnTo>
                  <a:lnTo>
                    <a:pt x="628336" y="1412815"/>
                  </a:lnTo>
                  <a:lnTo>
                    <a:pt x="670026" y="1406049"/>
                  </a:lnTo>
                  <a:lnTo>
                    <a:pt x="725169" y="1384962"/>
                  </a:lnTo>
                  <a:lnTo>
                    <a:pt x="900673" y="1284065"/>
                  </a:lnTo>
                  <a:lnTo>
                    <a:pt x="1105924" y="1161137"/>
                  </a:lnTo>
                  <a:lnTo>
                    <a:pt x="1106144" y="1161137"/>
                  </a:lnTo>
                  <a:lnTo>
                    <a:pt x="1105997" y="1161074"/>
                  </a:lnTo>
                  <a:lnTo>
                    <a:pt x="1173482" y="1116206"/>
                  </a:lnTo>
                  <a:lnTo>
                    <a:pt x="1179210" y="1112233"/>
                  </a:lnTo>
                  <a:lnTo>
                    <a:pt x="1231884" y="1048835"/>
                  </a:lnTo>
                  <a:lnTo>
                    <a:pt x="1250239" y="1001027"/>
                  </a:lnTo>
                  <a:lnTo>
                    <a:pt x="1257301" y="951007"/>
                  </a:lnTo>
                  <a:lnTo>
                    <a:pt x="1255657" y="454373"/>
                  </a:lnTo>
                  <a:lnTo>
                    <a:pt x="1250205" y="409653"/>
                  </a:lnTo>
                  <a:lnTo>
                    <a:pt x="1236475" y="371161"/>
                  </a:lnTo>
                  <a:lnTo>
                    <a:pt x="1200278" y="317489"/>
                  </a:lnTo>
                  <a:lnTo>
                    <a:pt x="1150268" y="276106"/>
                  </a:lnTo>
                  <a:lnTo>
                    <a:pt x="1069003" y="225490"/>
                  </a:lnTo>
                  <a:lnTo>
                    <a:pt x="722805" y="26753"/>
                  </a:lnTo>
                  <a:lnTo>
                    <a:pt x="669712" y="6600"/>
                  </a:lnTo>
                  <a:lnTo>
                    <a:pt x="630169" y="314"/>
                  </a:lnTo>
                  <a:lnTo>
                    <a:pt x="630179" y="0"/>
                  </a:lnTo>
                  <a:close/>
                </a:path>
              </a:pathLst>
            </a:custGeom>
            <a:solidFill>
              <a:schemeClr val="tx2"/>
            </a:solidFill>
          </p:spPr>
          <p:txBody>
            <a:bodyPr wrap="square" lIns="0" tIns="0" rIns="0" bIns="0" rtlCol="0"/>
            <a:lstStyle/>
            <a:p>
              <a:endParaRPr sz="1092" dirty="0"/>
            </a:p>
          </p:txBody>
        </p:sp>
        <p:sp>
          <p:nvSpPr>
            <p:cNvPr id="62" name="object 62">
              <a:extLst>
                <a:ext uri="{FF2B5EF4-FFF2-40B4-BE49-F238E27FC236}">
                  <a16:creationId xmlns:a16="http://schemas.microsoft.com/office/drawing/2014/main" id="{B778837B-AF0C-EFEA-279B-BEA81AEAD19B}"/>
                </a:ext>
              </a:extLst>
            </p:cNvPr>
            <p:cNvSpPr/>
            <p:nvPr/>
          </p:nvSpPr>
          <p:spPr>
            <a:xfrm>
              <a:off x="5803375" y="3017494"/>
              <a:ext cx="802640" cy="802640"/>
            </a:xfrm>
            <a:custGeom>
              <a:avLst/>
              <a:gdLst/>
              <a:ahLst/>
              <a:cxnLst/>
              <a:rect l="l" t="t" r="r" b="b"/>
              <a:pathLst>
                <a:path w="802640" h="802639">
                  <a:moveTo>
                    <a:pt x="521575" y="0"/>
                  </a:moveTo>
                  <a:lnTo>
                    <a:pt x="280850" y="0"/>
                  </a:lnTo>
                  <a:lnTo>
                    <a:pt x="265228" y="3153"/>
                  </a:lnTo>
                  <a:lnTo>
                    <a:pt x="252475" y="11753"/>
                  </a:lnTo>
                  <a:lnTo>
                    <a:pt x="243877" y="24507"/>
                  </a:lnTo>
                  <a:lnTo>
                    <a:pt x="240725" y="40124"/>
                  </a:lnTo>
                  <a:lnTo>
                    <a:pt x="240725" y="260787"/>
                  </a:lnTo>
                  <a:lnTo>
                    <a:pt x="40113" y="260787"/>
                  </a:lnTo>
                  <a:lnTo>
                    <a:pt x="24498" y="263941"/>
                  </a:lnTo>
                  <a:lnTo>
                    <a:pt x="11748" y="272541"/>
                  </a:lnTo>
                  <a:lnTo>
                    <a:pt x="3152" y="285295"/>
                  </a:lnTo>
                  <a:lnTo>
                    <a:pt x="0" y="300912"/>
                  </a:lnTo>
                  <a:lnTo>
                    <a:pt x="0" y="762301"/>
                  </a:lnTo>
                  <a:lnTo>
                    <a:pt x="3152" y="777922"/>
                  </a:lnTo>
                  <a:lnTo>
                    <a:pt x="11748" y="790676"/>
                  </a:lnTo>
                  <a:lnTo>
                    <a:pt x="24498" y="799273"/>
                  </a:lnTo>
                  <a:lnTo>
                    <a:pt x="40113" y="802425"/>
                  </a:lnTo>
                  <a:lnTo>
                    <a:pt x="764958" y="802425"/>
                  </a:lnTo>
                  <a:lnTo>
                    <a:pt x="779941" y="798363"/>
                  </a:lnTo>
                  <a:lnTo>
                    <a:pt x="791719" y="789600"/>
                  </a:lnTo>
                  <a:lnTo>
                    <a:pt x="797412" y="780604"/>
                  </a:lnTo>
                  <a:lnTo>
                    <a:pt x="771610" y="780604"/>
                  </a:lnTo>
                  <a:lnTo>
                    <a:pt x="26805" y="779169"/>
                  </a:lnTo>
                  <a:lnTo>
                    <a:pt x="26805" y="287300"/>
                  </a:lnTo>
                  <a:lnTo>
                    <a:pt x="269332" y="287300"/>
                  </a:lnTo>
                  <a:lnTo>
                    <a:pt x="269332" y="30051"/>
                  </a:lnTo>
                  <a:lnTo>
                    <a:pt x="559665" y="30051"/>
                  </a:lnTo>
                  <a:lnTo>
                    <a:pt x="558546" y="24507"/>
                  </a:lnTo>
                  <a:lnTo>
                    <a:pt x="549946" y="11753"/>
                  </a:lnTo>
                  <a:lnTo>
                    <a:pt x="537192" y="3153"/>
                  </a:lnTo>
                  <a:lnTo>
                    <a:pt x="521575" y="0"/>
                  </a:lnTo>
                  <a:close/>
                </a:path>
                <a:path w="802640" h="802639">
                  <a:moveTo>
                    <a:pt x="771065" y="449462"/>
                  </a:moveTo>
                  <a:lnTo>
                    <a:pt x="771579" y="762301"/>
                  </a:lnTo>
                  <a:lnTo>
                    <a:pt x="771610" y="780604"/>
                  </a:lnTo>
                  <a:lnTo>
                    <a:pt x="797412" y="780604"/>
                  </a:lnTo>
                  <a:lnTo>
                    <a:pt x="799570" y="777195"/>
                  </a:lnTo>
                  <a:lnTo>
                    <a:pt x="802425" y="762301"/>
                  </a:lnTo>
                  <a:lnTo>
                    <a:pt x="802321" y="458394"/>
                  </a:lnTo>
                  <a:lnTo>
                    <a:pt x="800290" y="450897"/>
                  </a:lnTo>
                  <a:lnTo>
                    <a:pt x="773945" y="450897"/>
                  </a:lnTo>
                  <a:lnTo>
                    <a:pt x="771065" y="449462"/>
                  </a:lnTo>
                  <a:close/>
                </a:path>
                <a:path w="802640" h="802639">
                  <a:moveTo>
                    <a:pt x="269332" y="287300"/>
                  </a:moveTo>
                  <a:lnTo>
                    <a:pt x="26805" y="287300"/>
                  </a:lnTo>
                  <a:lnTo>
                    <a:pt x="240725" y="288368"/>
                  </a:lnTo>
                  <a:lnTo>
                    <a:pt x="240725" y="779169"/>
                  </a:lnTo>
                  <a:lnTo>
                    <a:pt x="269332" y="779169"/>
                  </a:lnTo>
                  <a:lnTo>
                    <a:pt x="269332" y="287300"/>
                  </a:lnTo>
                  <a:close/>
                </a:path>
                <a:path w="802640" h="802639">
                  <a:moveTo>
                    <a:pt x="559665" y="30051"/>
                  </a:moveTo>
                  <a:lnTo>
                    <a:pt x="531952" y="30051"/>
                  </a:lnTo>
                  <a:lnTo>
                    <a:pt x="531952" y="779169"/>
                  </a:lnTo>
                  <a:lnTo>
                    <a:pt x="561700" y="779169"/>
                  </a:lnTo>
                  <a:lnTo>
                    <a:pt x="561700" y="450897"/>
                  </a:lnTo>
                  <a:lnTo>
                    <a:pt x="771067" y="450897"/>
                  </a:lnTo>
                  <a:lnTo>
                    <a:pt x="771065" y="449462"/>
                  </a:lnTo>
                  <a:lnTo>
                    <a:pt x="799902" y="449462"/>
                  </a:lnTo>
                  <a:lnTo>
                    <a:pt x="798357" y="443759"/>
                  </a:lnTo>
                  <a:lnTo>
                    <a:pt x="789595" y="431981"/>
                  </a:lnTo>
                  <a:lnTo>
                    <a:pt x="777190" y="424130"/>
                  </a:lnTo>
                  <a:lnTo>
                    <a:pt x="762301" y="421275"/>
                  </a:lnTo>
                  <a:lnTo>
                    <a:pt x="561700" y="421275"/>
                  </a:lnTo>
                  <a:lnTo>
                    <a:pt x="561700" y="40124"/>
                  </a:lnTo>
                  <a:lnTo>
                    <a:pt x="559665" y="30051"/>
                  </a:lnTo>
                  <a:close/>
                </a:path>
                <a:path w="802640" h="802639">
                  <a:moveTo>
                    <a:pt x="799902" y="449462"/>
                  </a:moveTo>
                  <a:lnTo>
                    <a:pt x="771065" y="449462"/>
                  </a:lnTo>
                  <a:lnTo>
                    <a:pt x="773945" y="450897"/>
                  </a:lnTo>
                  <a:lnTo>
                    <a:pt x="800290" y="450897"/>
                  </a:lnTo>
                  <a:lnTo>
                    <a:pt x="799902" y="449462"/>
                  </a:lnTo>
                  <a:close/>
                </a:path>
              </a:pathLst>
            </a:custGeom>
            <a:solidFill>
              <a:schemeClr val="accent1"/>
            </a:solidFill>
          </p:spPr>
          <p:txBody>
            <a:bodyPr wrap="square" lIns="0" tIns="0" rIns="0" bIns="0" rtlCol="0"/>
            <a:lstStyle/>
            <a:p>
              <a:endParaRPr sz="1092"/>
            </a:p>
          </p:txBody>
        </p:sp>
      </p:grpSp>
      <p:grpSp>
        <p:nvGrpSpPr>
          <p:cNvPr id="65" name="object 65">
            <a:extLst>
              <a:ext uri="{FF2B5EF4-FFF2-40B4-BE49-F238E27FC236}">
                <a16:creationId xmlns:a16="http://schemas.microsoft.com/office/drawing/2014/main" id="{DE3D26D3-019D-72EA-2556-D5AD69AAE4BC}"/>
              </a:ext>
            </a:extLst>
          </p:cNvPr>
          <p:cNvGrpSpPr/>
          <p:nvPr/>
        </p:nvGrpSpPr>
        <p:grpSpPr>
          <a:xfrm>
            <a:off x="7648651" y="3142319"/>
            <a:ext cx="577212" cy="458612"/>
            <a:chOff x="12612487" y="5022026"/>
            <a:chExt cx="951865" cy="756285"/>
          </a:xfrm>
        </p:grpSpPr>
        <p:sp>
          <p:nvSpPr>
            <p:cNvPr id="66" name="object 66">
              <a:extLst>
                <a:ext uri="{FF2B5EF4-FFF2-40B4-BE49-F238E27FC236}">
                  <a16:creationId xmlns:a16="http://schemas.microsoft.com/office/drawing/2014/main" id="{390989C4-DCCE-08AC-C1C6-2A9F6ED4EF18}"/>
                </a:ext>
              </a:extLst>
            </p:cNvPr>
            <p:cNvSpPr/>
            <p:nvPr/>
          </p:nvSpPr>
          <p:spPr>
            <a:xfrm>
              <a:off x="12618860" y="5028405"/>
              <a:ext cx="939165" cy="743585"/>
            </a:xfrm>
            <a:custGeom>
              <a:avLst/>
              <a:gdLst/>
              <a:ahLst/>
              <a:cxnLst/>
              <a:rect l="l" t="t" r="r" b="b"/>
              <a:pathLst>
                <a:path w="939165" h="743585">
                  <a:moveTo>
                    <a:pt x="158191" y="642162"/>
                  </a:moveTo>
                  <a:lnTo>
                    <a:pt x="151472" y="636955"/>
                  </a:lnTo>
                  <a:lnTo>
                    <a:pt x="136690" y="636955"/>
                  </a:lnTo>
                  <a:lnTo>
                    <a:pt x="131305" y="642162"/>
                  </a:lnTo>
                  <a:lnTo>
                    <a:pt x="131305" y="679881"/>
                  </a:lnTo>
                  <a:lnTo>
                    <a:pt x="136690" y="685088"/>
                  </a:lnTo>
                  <a:lnTo>
                    <a:pt x="152819" y="685088"/>
                  </a:lnTo>
                  <a:lnTo>
                    <a:pt x="158191" y="679881"/>
                  </a:lnTo>
                  <a:lnTo>
                    <a:pt x="158191" y="642162"/>
                  </a:lnTo>
                  <a:close/>
                </a:path>
                <a:path w="939165" h="743585">
                  <a:moveTo>
                    <a:pt x="158191" y="552411"/>
                  </a:moveTo>
                  <a:lnTo>
                    <a:pt x="151472" y="547204"/>
                  </a:lnTo>
                  <a:lnTo>
                    <a:pt x="136690" y="547204"/>
                  </a:lnTo>
                  <a:lnTo>
                    <a:pt x="131305" y="552411"/>
                  </a:lnTo>
                  <a:lnTo>
                    <a:pt x="131305" y="590130"/>
                  </a:lnTo>
                  <a:lnTo>
                    <a:pt x="136690" y="595337"/>
                  </a:lnTo>
                  <a:lnTo>
                    <a:pt x="152819" y="595337"/>
                  </a:lnTo>
                  <a:lnTo>
                    <a:pt x="158191" y="590130"/>
                  </a:lnTo>
                  <a:lnTo>
                    <a:pt x="158191" y="552411"/>
                  </a:lnTo>
                  <a:close/>
                </a:path>
                <a:path w="939165" h="743585">
                  <a:moveTo>
                    <a:pt x="158191" y="463956"/>
                  </a:moveTo>
                  <a:lnTo>
                    <a:pt x="151472" y="457454"/>
                  </a:lnTo>
                  <a:lnTo>
                    <a:pt x="136690" y="457454"/>
                  </a:lnTo>
                  <a:lnTo>
                    <a:pt x="131305" y="462648"/>
                  </a:lnTo>
                  <a:lnTo>
                    <a:pt x="131305" y="500380"/>
                  </a:lnTo>
                  <a:lnTo>
                    <a:pt x="136690" y="505574"/>
                  </a:lnTo>
                  <a:lnTo>
                    <a:pt x="152819" y="505574"/>
                  </a:lnTo>
                  <a:lnTo>
                    <a:pt x="158191" y="500380"/>
                  </a:lnTo>
                  <a:lnTo>
                    <a:pt x="158191" y="463956"/>
                  </a:lnTo>
                  <a:close/>
                </a:path>
                <a:path w="939165" h="743585">
                  <a:moveTo>
                    <a:pt x="158191" y="374205"/>
                  </a:moveTo>
                  <a:lnTo>
                    <a:pt x="151472" y="367703"/>
                  </a:lnTo>
                  <a:lnTo>
                    <a:pt x="136690" y="367703"/>
                  </a:lnTo>
                  <a:lnTo>
                    <a:pt x="131305" y="372897"/>
                  </a:lnTo>
                  <a:lnTo>
                    <a:pt x="131305" y="410629"/>
                  </a:lnTo>
                  <a:lnTo>
                    <a:pt x="136690" y="415823"/>
                  </a:lnTo>
                  <a:lnTo>
                    <a:pt x="152819" y="415823"/>
                  </a:lnTo>
                  <a:lnTo>
                    <a:pt x="158191" y="410629"/>
                  </a:lnTo>
                  <a:lnTo>
                    <a:pt x="158191" y="374205"/>
                  </a:lnTo>
                  <a:close/>
                </a:path>
                <a:path w="939165" h="743585">
                  <a:moveTo>
                    <a:pt x="158191" y="284454"/>
                  </a:moveTo>
                  <a:lnTo>
                    <a:pt x="151472" y="279247"/>
                  </a:lnTo>
                  <a:lnTo>
                    <a:pt x="136690" y="279247"/>
                  </a:lnTo>
                  <a:lnTo>
                    <a:pt x="131305" y="284454"/>
                  </a:lnTo>
                  <a:lnTo>
                    <a:pt x="131305" y="322173"/>
                  </a:lnTo>
                  <a:lnTo>
                    <a:pt x="136690" y="327380"/>
                  </a:lnTo>
                  <a:lnTo>
                    <a:pt x="152819" y="327380"/>
                  </a:lnTo>
                  <a:lnTo>
                    <a:pt x="158191" y="322173"/>
                  </a:lnTo>
                  <a:lnTo>
                    <a:pt x="158191" y="284454"/>
                  </a:lnTo>
                  <a:close/>
                </a:path>
                <a:path w="939165" h="743585">
                  <a:moveTo>
                    <a:pt x="275132" y="642162"/>
                  </a:moveTo>
                  <a:lnTo>
                    <a:pt x="269748" y="636955"/>
                  </a:lnTo>
                  <a:lnTo>
                    <a:pt x="253631" y="636955"/>
                  </a:lnTo>
                  <a:lnTo>
                    <a:pt x="248246" y="642162"/>
                  </a:lnTo>
                  <a:lnTo>
                    <a:pt x="248246" y="679881"/>
                  </a:lnTo>
                  <a:lnTo>
                    <a:pt x="253631" y="685088"/>
                  </a:lnTo>
                  <a:lnTo>
                    <a:pt x="269748" y="685088"/>
                  </a:lnTo>
                  <a:lnTo>
                    <a:pt x="275132" y="679881"/>
                  </a:lnTo>
                  <a:lnTo>
                    <a:pt x="275132" y="642162"/>
                  </a:lnTo>
                  <a:close/>
                </a:path>
                <a:path w="939165" h="743585">
                  <a:moveTo>
                    <a:pt x="275132" y="552411"/>
                  </a:moveTo>
                  <a:lnTo>
                    <a:pt x="269748" y="547204"/>
                  </a:lnTo>
                  <a:lnTo>
                    <a:pt x="253631" y="547204"/>
                  </a:lnTo>
                  <a:lnTo>
                    <a:pt x="248246" y="552411"/>
                  </a:lnTo>
                  <a:lnTo>
                    <a:pt x="248246" y="590130"/>
                  </a:lnTo>
                  <a:lnTo>
                    <a:pt x="253631" y="595337"/>
                  </a:lnTo>
                  <a:lnTo>
                    <a:pt x="269748" y="595337"/>
                  </a:lnTo>
                  <a:lnTo>
                    <a:pt x="275132" y="590130"/>
                  </a:lnTo>
                  <a:lnTo>
                    <a:pt x="275132" y="552411"/>
                  </a:lnTo>
                  <a:close/>
                </a:path>
                <a:path w="939165" h="743585">
                  <a:moveTo>
                    <a:pt x="275132" y="463956"/>
                  </a:moveTo>
                  <a:lnTo>
                    <a:pt x="269748" y="457454"/>
                  </a:lnTo>
                  <a:lnTo>
                    <a:pt x="253631" y="457454"/>
                  </a:lnTo>
                  <a:lnTo>
                    <a:pt x="248246" y="462648"/>
                  </a:lnTo>
                  <a:lnTo>
                    <a:pt x="248246" y="500380"/>
                  </a:lnTo>
                  <a:lnTo>
                    <a:pt x="253631" y="505574"/>
                  </a:lnTo>
                  <a:lnTo>
                    <a:pt x="269748" y="505574"/>
                  </a:lnTo>
                  <a:lnTo>
                    <a:pt x="275132" y="500380"/>
                  </a:lnTo>
                  <a:lnTo>
                    <a:pt x="275132" y="463956"/>
                  </a:lnTo>
                  <a:close/>
                </a:path>
                <a:path w="939165" h="743585">
                  <a:moveTo>
                    <a:pt x="275132" y="374205"/>
                  </a:moveTo>
                  <a:lnTo>
                    <a:pt x="269748" y="367703"/>
                  </a:lnTo>
                  <a:lnTo>
                    <a:pt x="253631" y="367703"/>
                  </a:lnTo>
                  <a:lnTo>
                    <a:pt x="248246" y="372897"/>
                  </a:lnTo>
                  <a:lnTo>
                    <a:pt x="248246" y="410629"/>
                  </a:lnTo>
                  <a:lnTo>
                    <a:pt x="253631" y="415823"/>
                  </a:lnTo>
                  <a:lnTo>
                    <a:pt x="269748" y="415823"/>
                  </a:lnTo>
                  <a:lnTo>
                    <a:pt x="275132" y="410629"/>
                  </a:lnTo>
                  <a:lnTo>
                    <a:pt x="275132" y="374205"/>
                  </a:lnTo>
                  <a:close/>
                </a:path>
                <a:path w="939165" h="743585">
                  <a:moveTo>
                    <a:pt x="275132" y="284454"/>
                  </a:moveTo>
                  <a:lnTo>
                    <a:pt x="269748" y="279247"/>
                  </a:lnTo>
                  <a:lnTo>
                    <a:pt x="253631" y="279247"/>
                  </a:lnTo>
                  <a:lnTo>
                    <a:pt x="248246" y="284454"/>
                  </a:lnTo>
                  <a:lnTo>
                    <a:pt x="248246" y="322173"/>
                  </a:lnTo>
                  <a:lnTo>
                    <a:pt x="253631" y="327380"/>
                  </a:lnTo>
                  <a:lnTo>
                    <a:pt x="269748" y="327380"/>
                  </a:lnTo>
                  <a:lnTo>
                    <a:pt x="275132" y="322173"/>
                  </a:lnTo>
                  <a:lnTo>
                    <a:pt x="275132" y="284454"/>
                  </a:lnTo>
                  <a:close/>
                </a:path>
                <a:path w="939165" h="743585">
                  <a:moveTo>
                    <a:pt x="393420" y="642162"/>
                  </a:moveTo>
                  <a:lnTo>
                    <a:pt x="386689" y="636955"/>
                  </a:lnTo>
                  <a:lnTo>
                    <a:pt x="371906" y="636955"/>
                  </a:lnTo>
                  <a:lnTo>
                    <a:pt x="366522" y="642162"/>
                  </a:lnTo>
                  <a:lnTo>
                    <a:pt x="366522" y="679881"/>
                  </a:lnTo>
                  <a:lnTo>
                    <a:pt x="371906" y="685088"/>
                  </a:lnTo>
                  <a:lnTo>
                    <a:pt x="388048" y="685088"/>
                  </a:lnTo>
                  <a:lnTo>
                    <a:pt x="393420" y="679881"/>
                  </a:lnTo>
                  <a:lnTo>
                    <a:pt x="393420" y="642162"/>
                  </a:lnTo>
                  <a:close/>
                </a:path>
                <a:path w="939165" h="743585">
                  <a:moveTo>
                    <a:pt x="393420" y="552411"/>
                  </a:moveTo>
                  <a:lnTo>
                    <a:pt x="386689" y="547204"/>
                  </a:lnTo>
                  <a:lnTo>
                    <a:pt x="371906" y="547204"/>
                  </a:lnTo>
                  <a:lnTo>
                    <a:pt x="366522" y="552411"/>
                  </a:lnTo>
                  <a:lnTo>
                    <a:pt x="366522" y="590130"/>
                  </a:lnTo>
                  <a:lnTo>
                    <a:pt x="371906" y="595337"/>
                  </a:lnTo>
                  <a:lnTo>
                    <a:pt x="388048" y="595337"/>
                  </a:lnTo>
                  <a:lnTo>
                    <a:pt x="393420" y="590130"/>
                  </a:lnTo>
                  <a:lnTo>
                    <a:pt x="393420" y="552411"/>
                  </a:lnTo>
                  <a:close/>
                </a:path>
                <a:path w="939165" h="743585">
                  <a:moveTo>
                    <a:pt x="393420" y="463956"/>
                  </a:moveTo>
                  <a:lnTo>
                    <a:pt x="386689" y="457454"/>
                  </a:lnTo>
                  <a:lnTo>
                    <a:pt x="371906" y="457454"/>
                  </a:lnTo>
                  <a:lnTo>
                    <a:pt x="366522" y="462648"/>
                  </a:lnTo>
                  <a:lnTo>
                    <a:pt x="366522" y="500380"/>
                  </a:lnTo>
                  <a:lnTo>
                    <a:pt x="371906" y="505574"/>
                  </a:lnTo>
                  <a:lnTo>
                    <a:pt x="388048" y="505574"/>
                  </a:lnTo>
                  <a:lnTo>
                    <a:pt x="393420" y="500380"/>
                  </a:lnTo>
                  <a:lnTo>
                    <a:pt x="393420" y="463956"/>
                  </a:lnTo>
                  <a:close/>
                </a:path>
                <a:path w="939165" h="743585">
                  <a:moveTo>
                    <a:pt x="393420" y="374205"/>
                  </a:moveTo>
                  <a:lnTo>
                    <a:pt x="386689" y="367703"/>
                  </a:lnTo>
                  <a:lnTo>
                    <a:pt x="371906" y="367703"/>
                  </a:lnTo>
                  <a:lnTo>
                    <a:pt x="366522" y="372897"/>
                  </a:lnTo>
                  <a:lnTo>
                    <a:pt x="366522" y="410629"/>
                  </a:lnTo>
                  <a:lnTo>
                    <a:pt x="371906" y="415823"/>
                  </a:lnTo>
                  <a:lnTo>
                    <a:pt x="388048" y="415823"/>
                  </a:lnTo>
                  <a:lnTo>
                    <a:pt x="393420" y="410629"/>
                  </a:lnTo>
                  <a:lnTo>
                    <a:pt x="393420" y="374205"/>
                  </a:lnTo>
                  <a:close/>
                </a:path>
                <a:path w="939165" h="743585">
                  <a:moveTo>
                    <a:pt x="393420" y="284454"/>
                  </a:moveTo>
                  <a:lnTo>
                    <a:pt x="386689" y="279247"/>
                  </a:lnTo>
                  <a:lnTo>
                    <a:pt x="371906" y="279247"/>
                  </a:lnTo>
                  <a:lnTo>
                    <a:pt x="366522" y="284454"/>
                  </a:lnTo>
                  <a:lnTo>
                    <a:pt x="366522" y="322173"/>
                  </a:lnTo>
                  <a:lnTo>
                    <a:pt x="371906" y="327380"/>
                  </a:lnTo>
                  <a:lnTo>
                    <a:pt x="388048" y="327380"/>
                  </a:lnTo>
                  <a:lnTo>
                    <a:pt x="393420" y="322173"/>
                  </a:lnTo>
                  <a:lnTo>
                    <a:pt x="393420" y="284454"/>
                  </a:lnTo>
                  <a:close/>
                </a:path>
                <a:path w="939165" h="743585">
                  <a:moveTo>
                    <a:pt x="511695" y="642162"/>
                  </a:moveTo>
                  <a:lnTo>
                    <a:pt x="506323" y="636955"/>
                  </a:lnTo>
                  <a:lnTo>
                    <a:pt x="490181" y="636955"/>
                  </a:lnTo>
                  <a:lnTo>
                    <a:pt x="484809" y="642162"/>
                  </a:lnTo>
                  <a:lnTo>
                    <a:pt x="484809" y="679881"/>
                  </a:lnTo>
                  <a:lnTo>
                    <a:pt x="490181" y="685088"/>
                  </a:lnTo>
                  <a:lnTo>
                    <a:pt x="506323" y="685088"/>
                  </a:lnTo>
                  <a:lnTo>
                    <a:pt x="511695" y="679881"/>
                  </a:lnTo>
                  <a:lnTo>
                    <a:pt x="511695" y="642162"/>
                  </a:lnTo>
                  <a:close/>
                </a:path>
                <a:path w="939165" h="743585">
                  <a:moveTo>
                    <a:pt x="511695" y="552411"/>
                  </a:moveTo>
                  <a:lnTo>
                    <a:pt x="506323" y="547204"/>
                  </a:lnTo>
                  <a:lnTo>
                    <a:pt x="490181" y="547204"/>
                  </a:lnTo>
                  <a:lnTo>
                    <a:pt x="484809" y="552411"/>
                  </a:lnTo>
                  <a:lnTo>
                    <a:pt x="484809" y="590130"/>
                  </a:lnTo>
                  <a:lnTo>
                    <a:pt x="490181" y="595337"/>
                  </a:lnTo>
                  <a:lnTo>
                    <a:pt x="506323" y="595337"/>
                  </a:lnTo>
                  <a:lnTo>
                    <a:pt x="511695" y="590130"/>
                  </a:lnTo>
                  <a:lnTo>
                    <a:pt x="511695" y="552411"/>
                  </a:lnTo>
                  <a:close/>
                </a:path>
                <a:path w="939165" h="743585">
                  <a:moveTo>
                    <a:pt x="511695" y="463956"/>
                  </a:moveTo>
                  <a:lnTo>
                    <a:pt x="506323" y="457454"/>
                  </a:lnTo>
                  <a:lnTo>
                    <a:pt x="490181" y="457454"/>
                  </a:lnTo>
                  <a:lnTo>
                    <a:pt x="484809" y="462648"/>
                  </a:lnTo>
                  <a:lnTo>
                    <a:pt x="484809" y="500380"/>
                  </a:lnTo>
                  <a:lnTo>
                    <a:pt x="490181" y="505574"/>
                  </a:lnTo>
                  <a:lnTo>
                    <a:pt x="506323" y="505574"/>
                  </a:lnTo>
                  <a:lnTo>
                    <a:pt x="511695" y="500380"/>
                  </a:lnTo>
                  <a:lnTo>
                    <a:pt x="511695" y="463956"/>
                  </a:lnTo>
                  <a:close/>
                </a:path>
                <a:path w="939165" h="743585">
                  <a:moveTo>
                    <a:pt x="511695" y="374205"/>
                  </a:moveTo>
                  <a:lnTo>
                    <a:pt x="506323" y="367703"/>
                  </a:lnTo>
                  <a:lnTo>
                    <a:pt x="490181" y="367703"/>
                  </a:lnTo>
                  <a:lnTo>
                    <a:pt x="484809" y="372897"/>
                  </a:lnTo>
                  <a:lnTo>
                    <a:pt x="484809" y="410629"/>
                  </a:lnTo>
                  <a:lnTo>
                    <a:pt x="490181" y="415823"/>
                  </a:lnTo>
                  <a:lnTo>
                    <a:pt x="506323" y="415823"/>
                  </a:lnTo>
                  <a:lnTo>
                    <a:pt x="511695" y="410629"/>
                  </a:lnTo>
                  <a:lnTo>
                    <a:pt x="511695" y="374205"/>
                  </a:lnTo>
                  <a:close/>
                </a:path>
                <a:path w="939165" h="743585">
                  <a:moveTo>
                    <a:pt x="511695" y="284454"/>
                  </a:moveTo>
                  <a:lnTo>
                    <a:pt x="506323" y="279247"/>
                  </a:lnTo>
                  <a:lnTo>
                    <a:pt x="490181" y="279247"/>
                  </a:lnTo>
                  <a:lnTo>
                    <a:pt x="484809" y="284454"/>
                  </a:lnTo>
                  <a:lnTo>
                    <a:pt x="484809" y="322173"/>
                  </a:lnTo>
                  <a:lnTo>
                    <a:pt x="490181" y="327380"/>
                  </a:lnTo>
                  <a:lnTo>
                    <a:pt x="506323" y="327380"/>
                  </a:lnTo>
                  <a:lnTo>
                    <a:pt x="511695" y="322173"/>
                  </a:lnTo>
                  <a:lnTo>
                    <a:pt x="511695" y="284454"/>
                  </a:lnTo>
                  <a:close/>
                </a:path>
                <a:path w="939165" h="743585">
                  <a:moveTo>
                    <a:pt x="629983" y="642162"/>
                  </a:moveTo>
                  <a:lnTo>
                    <a:pt x="623265" y="636955"/>
                  </a:lnTo>
                  <a:lnTo>
                    <a:pt x="608469" y="636955"/>
                  </a:lnTo>
                  <a:lnTo>
                    <a:pt x="603097" y="642162"/>
                  </a:lnTo>
                  <a:lnTo>
                    <a:pt x="603097" y="679881"/>
                  </a:lnTo>
                  <a:lnTo>
                    <a:pt x="608469" y="685088"/>
                  </a:lnTo>
                  <a:lnTo>
                    <a:pt x="624611" y="685088"/>
                  </a:lnTo>
                  <a:lnTo>
                    <a:pt x="629983" y="679881"/>
                  </a:lnTo>
                  <a:lnTo>
                    <a:pt x="629983" y="642162"/>
                  </a:lnTo>
                  <a:close/>
                </a:path>
                <a:path w="939165" h="743585">
                  <a:moveTo>
                    <a:pt x="629983" y="552411"/>
                  </a:moveTo>
                  <a:lnTo>
                    <a:pt x="623265" y="547204"/>
                  </a:lnTo>
                  <a:lnTo>
                    <a:pt x="608469" y="547204"/>
                  </a:lnTo>
                  <a:lnTo>
                    <a:pt x="603097" y="552411"/>
                  </a:lnTo>
                  <a:lnTo>
                    <a:pt x="603097" y="590130"/>
                  </a:lnTo>
                  <a:lnTo>
                    <a:pt x="608469" y="595337"/>
                  </a:lnTo>
                  <a:lnTo>
                    <a:pt x="624611" y="595337"/>
                  </a:lnTo>
                  <a:lnTo>
                    <a:pt x="629983" y="590130"/>
                  </a:lnTo>
                  <a:lnTo>
                    <a:pt x="629983" y="552411"/>
                  </a:lnTo>
                  <a:close/>
                </a:path>
                <a:path w="939165" h="743585">
                  <a:moveTo>
                    <a:pt x="629983" y="463956"/>
                  </a:moveTo>
                  <a:lnTo>
                    <a:pt x="623265" y="457454"/>
                  </a:lnTo>
                  <a:lnTo>
                    <a:pt x="608469" y="457454"/>
                  </a:lnTo>
                  <a:lnTo>
                    <a:pt x="603097" y="462648"/>
                  </a:lnTo>
                  <a:lnTo>
                    <a:pt x="603097" y="500380"/>
                  </a:lnTo>
                  <a:lnTo>
                    <a:pt x="608469" y="505574"/>
                  </a:lnTo>
                  <a:lnTo>
                    <a:pt x="624611" y="505574"/>
                  </a:lnTo>
                  <a:lnTo>
                    <a:pt x="629983" y="500380"/>
                  </a:lnTo>
                  <a:lnTo>
                    <a:pt x="629983" y="463956"/>
                  </a:lnTo>
                  <a:close/>
                </a:path>
                <a:path w="939165" h="743585">
                  <a:moveTo>
                    <a:pt x="629983" y="374205"/>
                  </a:moveTo>
                  <a:lnTo>
                    <a:pt x="623265" y="367703"/>
                  </a:lnTo>
                  <a:lnTo>
                    <a:pt x="608469" y="367703"/>
                  </a:lnTo>
                  <a:lnTo>
                    <a:pt x="603097" y="372897"/>
                  </a:lnTo>
                  <a:lnTo>
                    <a:pt x="603097" y="410629"/>
                  </a:lnTo>
                  <a:lnTo>
                    <a:pt x="608469" y="415823"/>
                  </a:lnTo>
                  <a:lnTo>
                    <a:pt x="624611" y="415823"/>
                  </a:lnTo>
                  <a:lnTo>
                    <a:pt x="629983" y="410629"/>
                  </a:lnTo>
                  <a:lnTo>
                    <a:pt x="629983" y="374205"/>
                  </a:lnTo>
                  <a:close/>
                </a:path>
                <a:path w="939165" h="743585">
                  <a:moveTo>
                    <a:pt x="629983" y="284454"/>
                  </a:moveTo>
                  <a:lnTo>
                    <a:pt x="623265" y="279247"/>
                  </a:lnTo>
                  <a:lnTo>
                    <a:pt x="608469" y="279247"/>
                  </a:lnTo>
                  <a:lnTo>
                    <a:pt x="603097" y="284454"/>
                  </a:lnTo>
                  <a:lnTo>
                    <a:pt x="603097" y="322173"/>
                  </a:lnTo>
                  <a:lnTo>
                    <a:pt x="608469" y="327380"/>
                  </a:lnTo>
                  <a:lnTo>
                    <a:pt x="624611" y="327380"/>
                  </a:lnTo>
                  <a:lnTo>
                    <a:pt x="629983" y="322173"/>
                  </a:lnTo>
                  <a:lnTo>
                    <a:pt x="629983" y="284454"/>
                  </a:lnTo>
                  <a:close/>
                </a:path>
                <a:path w="939165" h="743585">
                  <a:moveTo>
                    <a:pt x="938720" y="721106"/>
                  </a:moveTo>
                  <a:lnTo>
                    <a:pt x="933348" y="715924"/>
                  </a:lnTo>
                  <a:lnTo>
                    <a:pt x="871575" y="715924"/>
                  </a:lnTo>
                  <a:lnTo>
                    <a:pt x="844715" y="77050"/>
                  </a:lnTo>
                  <a:lnTo>
                    <a:pt x="844715" y="715924"/>
                  </a:lnTo>
                  <a:lnTo>
                    <a:pt x="701027" y="715924"/>
                  </a:lnTo>
                  <a:lnTo>
                    <a:pt x="701128" y="713320"/>
                  </a:lnTo>
                  <a:lnTo>
                    <a:pt x="721601" y="235178"/>
                  </a:lnTo>
                  <a:lnTo>
                    <a:pt x="730567" y="25996"/>
                  </a:lnTo>
                  <a:lnTo>
                    <a:pt x="815162" y="25996"/>
                  </a:lnTo>
                  <a:lnTo>
                    <a:pt x="844600" y="713320"/>
                  </a:lnTo>
                  <a:lnTo>
                    <a:pt x="844715" y="715924"/>
                  </a:lnTo>
                  <a:lnTo>
                    <a:pt x="844715" y="77050"/>
                  </a:lnTo>
                  <a:lnTo>
                    <a:pt x="842568" y="25996"/>
                  </a:lnTo>
                  <a:lnTo>
                    <a:pt x="842022" y="12992"/>
                  </a:lnTo>
                  <a:lnTo>
                    <a:pt x="842022" y="6489"/>
                  </a:lnTo>
                  <a:lnTo>
                    <a:pt x="835317" y="0"/>
                  </a:lnTo>
                  <a:lnTo>
                    <a:pt x="710412" y="0"/>
                  </a:lnTo>
                  <a:lnTo>
                    <a:pt x="703707" y="5194"/>
                  </a:lnTo>
                  <a:lnTo>
                    <a:pt x="703707" y="12992"/>
                  </a:lnTo>
                  <a:lnTo>
                    <a:pt x="694296" y="235178"/>
                  </a:lnTo>
                  <a:lnTo>
                    <a:pt x="692962" y="234378"/>
                  </a:lnTo>
                  <a:lnTo>
                    <a:pt x="692962" y="262458"/>
                  </a:lnTo>
                  <a:lnTo>
                    <a:pt x="674154" y="713320"/>
                  </a:lnTo>
                  <a:lnTo>
                    <a:pt x="69824" y="713320"/>
                  </a:lnTo>
                  <a:lnTo>
                    <a:pt x="69824" y="142925"/>
                  </a:lnTo>
                  <a:lnTo>
                    <a:pt x="259181" y="252069"/>
                  </a:lnTo>
                  <a:lnTo>
                    <a:pt x="263220" y="254660"/>
                  </a:lnTo>
                  <a:lnTo>
                    <a:pt x="268592" y="254660"/>
                  </a:lnTo>
                  <a:lnTo>
                    <a:pt x="276644" y="249466"/>
                  </a:lnTo>
                  <a:lnTo>
                    <a:pt x="279323" y="245567"/>
                  </a:lnTo>
                  <a:lnTo>
                    <a:pt x="279323" y="219583"/>
                  </a:lnTo>
                  <a:lnTo>
                    <a:pt x="279323" y="141617"/>
                  </a:lnTo>
                  <a:lnTo>
                    <a:pt x="468680" y="250774"/>
                  </a:lnTo>
                  <a:lnTo>
                    <a:pt x="472719" y="253365"/>
                  </a:lnTo>
                  <a:lnTo>
                    <a:pt x="478091" y="253365"/>
                  </a:lnTo>
                  <a:lnTo>
                    <a:pt x="486143" y="248158"/>
                  </a:lnTo>
                  <a:lnTo>
                    <a:pt x="488835" y="244271"/>
                  </a:lnTo>
                  <a:lnTo>
                    <a:pt x="488835" y="240372"/>
                  </a:lnTo>
                  <a:lnTo>
                    <a:pt x="489762" y="219583"/>
                  </a:lnTo>
                  <a:lnTo>
                    <a:pt x="490169" y="210489"/>
                  </a:lnTo>
                  <a:lnTo>
                    <a:pt x="490169" y="141617"/>
                  </a:lnTo>
                  <a:lnTo>
                    <a:pt x="692962" y="262458"/>
                  </a:lnTo>
                  <a:lnTo>
                    <a:pt x="692962" y="234378"/>
                  </a:lnTo>
                  <a:lnTo>
                    <a:pt x="538784" y="141617"/>
                  </a:lnTo>
                  <a:lnTo>
                    <a:pt x="484797" y="109143"/>
                  </a:lnTo>
                  <a:lnTo>
                    <a:pt x="480771" y="106540"/>
                  </a:lnTo>
                  <a:lnTo>
                    <a:pt x="475399" y="106540"/>
                  </a:lnTo>
                  <a:lnTo>
                    <a:pt x="467347" y="111747"/>
                  </a:lnTo>
                  <a:lnTo>
                    <a:pt x="464667" y="115646"/>
                  </a:lnTo>
                  <a:lnTo>
                    <a:pt x="464667" y="219583"/>
                  </a:lnTo>
                  <a:lnTo>
                    <a:pt x="330047" y="141617"/>
                  </a:lnTo>
                  <a:lnTo>
                    <a:pt x="273964" y="109143"/>
                  </a:lnTo>
                  <a:lnTo>
                    <a:pt x="269925" y="106540"/>
                  </a:lnTo>
                  <a:lnTo>
                    <a:pt x="264553" y="106540"/>
                  </a:lnTo>
                  <a:lnTo>
                    <a:pt x="256501" y="111747"/>
                  </a:lnTo>
                  <a:lnTo>
                    <a:pt x="253809" y="115646"/>
                  </a:lnTo>
                  <a:lnTo>
                    <a:pt x="253809" y="219583"/>
                  </a:lnTo>
                  <a:lnTo>
                    <a:pt x="120802" y="142925"/>
                  </a:lnTo>
                  <a:lnTo>
                    <a:pt x="64452" y="110439"/>
                  </a:lnTo>
                  <a:lnTo>
                    <a:pt x="60426" y="107848"/>
                  </a:lnTo>
                  <a:lnTo>
                    <a:pt x="55054" y="107848"/>
                  </a:lnTo>
                  <a:lnTo>
                    <a:pt x="47002" y="113030"/>
                  </a:lnTo>
                  <a:lnTo>
                    <a:pt x="44310" y="116941"/>
                  </a:lnTo>
                  <a:lnTo>
                    <a:pt x="44310" y="717219"/>
                  </a:lnTo>
                  <a:lnTo>
                    <a:pt x="5372" y="717219"/>
                  </a:lnTo>
                  <a:lnTo>
                    <a:pt x="0" y="722414"/>
                  </a:lnTo>
                  <a:lnTo>
                    <a:pt x="0" y="737997"/>
                  </a:lnTo>
                  <a:lnTo>
                    <a:pt x="5372" y="743204"/>
                  </a:lnTo>
                  <a:lnTo>
                    <a:pt x="926630" y="743204"/>
                  </a:lnTo>
                  <a:lnTo>
                    <a:pt x="932002" y="741895"/>
                  </a:lnTo>
                  <a:lnTo>
                    <a:pt x="938720" y="736701"/>
                  </a:lnTo>
                  <a:lnTo>
                    <a:pt x="938720" y="721106"/>
                  </a:lnTo>
                  <a:close/>
                </a:path>
              </a:pathLst>
            </a:custGeom>
            <a:solidFill>
              <a:schemeClr val="accent1">
                <a:alpha val="86000"/>
              </a:schemeClr>
            </a:solidFill>
          </p:spPr>
          <p:txBody>
            <a:bodyPr wrap="square" lIns="0" tIns="0" rIns="0" bIns="0" rtlCol="0"/>
            <a:lstStyle/>
            <a:p>
              <a:endParaRPr sz="1092"/>
            </a:p>
          </p:txBody>
        </p:sp>
        <p:sp>
          <p:nvSpPr>
            <p:cNvPr id="67" name="object 67">
              <a:extLst>
                <a:ext uri="{FF2B5EF4-FFF2-40B4-BE49-F238E27FC236}">
                  <a16:creationId xmlns:a16="http://schemas.microsoft.com/office/drawing/2014/main" id="{FB20FC9B-8A28-F6F5-77F9-C0C46CD9AD12}"/>
                </a:ext>
              </a:extLst>
            </p:cNvPr>
            <p:cNvSpPr/>
            <p:nvPr/>
          </p:nvSpPr>
          <p:spPr>
            <a:xfrm>
              <a:off x="12618864" y="5028402"/>
              <a:ext cx="939165" cy="743585"/>
            </a:xfrm>
            <a:custGeom>
              <a:avLst/>
              <a:gdLst/>
              <a:ahLst/>
              <a:cxnLst/>
              <a:rect l="l" t="t" r="r" b="b"/>
              <a:pathLst>
                <a:path w="939165" h="743585">
                  <a:moveTo>
                    <a:pt x="925291" y="715915"/>
                  </a:moveTo>
                  <a:lnTo>
                    <a:pt x="871575" y="715915"/>
                  </a:lnTo>
                  <a:lnTo>
                    <a:pt x="842026" y="12994"/>
                  </a:lnTo>
                  <a:lnTo>
                    <a:pt x="842026" y="6491"/>
                  </a:lnTo>
                  <a:lnTo>
                    <a:pt x="835314" y="0"/>
                  </a:lnTo>
                  <a:lnTo>
                    <a:pt x="828603" y="0"/>
                  </a:lnTo>
                  <a:lnTo>
                    <a:pt x="717129" y="0"/>
                  </a:lnTo>
                  <a:lnTo>
                    <a:pt x="710418" y="0"/>
                  </a:lnTo>
                  <a:lnTo>
                    <a:pt x="703706" y="5193"/>
                  </a:lnTo>
                  <a:lnTo>
                    <a:pt x="703706" y="12994"/>
                  </a:lnTo>
                  <a:lnTo>
                    <a:pt x="694303" y="235176"/>
                  </a:lnTo>
                  <a:lnTo>
                    <a:pt x="484801" y="109138"/>
                  </a:lnTo>
                  <a:lnTo>
                    <a:pt x="480770" y="106541"/>
                  </a:lnTo>
                  <a:lnTo>
                    <a:pt x="475399" y="106541"/>
                  </a:lnTo>
                  <a:lnTo>
                    <a:pt x="471378" y="109138"/>
                  </a:lnTo>
                  <a:lnTo>
                    <a:pt x="467347" y="111745"/>
                  </a:lnTo>
                  <a:lnTo>
                    <a:pt x="464666" y="115640"/>
                  </a:lnTo>
                  <a:lnTo>
                    <a:pt x="464666" y="120834"/>
                  </a:lnTo>
                  <a:lnTo>
                    <a:pt x="464666" y="219584"/>
                  </a:lnTo>
                  <a:lnTo>
                    <a:pt x="273960" y="109138"/>
                  </a:lnTo>
                  <a:lnTo>
                    <a:pt x="269928" y="106541"/>
                  </a:lnTo>
                  <a:lnTo>
                    <a:pt x="264557" y="106541"/>
                  </a:lnTo>
                  <a:lnTo>
                    <a:pt x="260536" y="109138"/>
                  </a:lnTo>
                  <a:lnTo>
                    <a:pt x="256505" y="111734"/>
                  </a:lnTo>
                  <a:lnTo>
                    <a:pt x="253814" y="115640"/>
                  </a:lnTo>
                  <a:lnTo>
                    <a:pt x="253814" y="120834"/>
                  </a:lnTo>
                  <a:lnTo>
                    <a:pt x="253814" y="219584"/>
                  </a:lnTo>
                  <a:lnTo>
                    <a:pt x="64458" y="110436"/>
                  </a:lnTo>
                  <a:lnTo>
                    <a:pt x="60427" y="107839"/>
                  </a:lnTo>
                  <a:lnTo>
                    <a:pt x="55055" y="107839"/>
                  </a:lnTo>
                  <a:lnTo>
                    <a:pt x="51035" y="110436"/>
                  </a:lnTo>
                  <a:lnTo>
                    <a:pt x="47003" y="113033"/>
                  </a:lnTo>
                  <a:lnTo>
                    <a:pt x="44312" y="116938"/>
                  </a:lnTo>
                  <a:lnTo>
                    <a:pt x="44312" y="122132"/>
                  </a:lnTo>
                  <a:lnTo>
                    <a:pt x="44312" y="717213"/>
                  </a:lnTo>
                  <a:lnTo>
                    <a:pt x="13423" y="717213"/>
                  </a:lnTo>
                  <a:lnTo>
                    <a:pt x="5371" y="717213"/>
                  </a:lnTo>
                  <a:lnTo>
                    <a:pt x="0" y="722407"/>
                  </a:lnTo>
                  <a:lnTo>
                    <a:pt x="0" y="730208"/>
                  </a:lnTo>
                  <a:lnTo>
                    <a:pt x="0" y="737998"/>
                  </a:lnTo>
                  <a:lnTo>
                    <a:pt x="5371" y="743202"/>
                  </a:lnTo>
                  <a:lnTo>
                    <a:pt x="13423" y="743202"/>
                  </a:lnTo>
                  <a:lnTo>
                    <a:pt x="926631" y="743202"/>
                  </a:lnTo>
                  <a:lnTo>
                    <a:pt x="932003" y="741893"/>
                  </a:lnTo>
                  <a:lnTo>
                    <a:pt x="938725" y="736700"/>
                  </a:lnTo>
                  <a:lnTo>
                    <a:pt x="938725" y="728909"/>
                  </a:lnTo>
                  <a:lnTo>
                    <a:pt x="938725" y="721108"/>
                  </a:lnTo>
                  <a:lnTo>
                    <a:pt x="933353" y="715915"/>
                  </a:lnTo>
                  <a:lnTo>
                    <a:pt x="925291" y="715915"/>
                  </a:lnTo>
                  <a:close/>
                </a:path>
                <a:path w="939165" h="743585">
                  <a:moveTo>
                    <a:pt x="674157" y="713318"/>
                  </a:moveTo>
                  <a:lnTo>
                    <a:pt x="69830" y="713318"/>
                  </a:lnTo>
                  <a:lnTo>
                    <a:pt x="69830" y="142917"/>
                  </a:lnTo>
                  <a:lnTo>
                    <a:pt x="259185" y="252065"/>
                  </a:lnTo>
                  <a:lnTo>
                    <a:pt x="263217" y="254662"/>
                  </a:lnTo>
                  <a:lnTo>
                    <a:pt x="268588" y="254662"/>
                  </a:lnTo>
                  <a:lnTo>
                    <a:pt x="272619" y="252065"/>
                  </a:lnTo>
                  <a:lnTo>
                    <a:pt x="276640" y="249468"/>
                  </a:lnTo>
                  <a:lnTo>
                    <a:pt x="279331" y="245563"/>
                  </a:lnTo>
                  <a:lnTo>
                    <a:pt x="279331" y="240369"/>
                  </a:lnTo>
                  <a:lnTo>
                    <a:pt x="279331" y="141618"/>
                  </a:lnTo>
                  <a:lnTo>
                    <a:pt x="468687" y="250767"/>
                  </a:lnTo>
                  <a:lnTo>
                    <a:pt x="472718" y="253364"/>
                  </a:lnTo>
                  <a:lnTo>
                    <a:pt x="478090" y="253364"/>
                  </a:lnTo>
                  <a:lnTo>
                    <a:pt x="482121" y="250767"/>
                  </a:lnTo>
                  <a:lnTo>
                    <a:pt x="486142" y="248159"/>
                  </a:lnTo>
                  <a:lnTo>
                    <a:pt x="488833" y="244264"/>
                  </a:lnTo>
                  <a:lnTo>
                    <a:pt x="488833" y="240369"/>
                  </a:lnTo>
                  <a:lnTo>
                    <a:pt x="490173" y="210485"/>
                  </a:lnTo>
                  <a:lnTo>
                    <a:pt x="490173" y="141618"/>
                  </a:lnTo>
                  <a:lnTo>
                    <a:pt x="692963" y="262452"/>
                  </a:lnTo>
                  <a:lnTo>
                    <a:pt x="674157" y="713318"/>
                  </a:lnTo>
                  <a:close/>
                </a:path>
                <a:path w="939165" h="743585">
                  <a:moveTo>
                    <a:pt x="701025" y="715915"/>
                  </a:moveTo>
                  <a:lnTo>
                    <a:pt x="730564" y="25988"/>
                  </a:lnTo>
                  <a:lnTo>
                    <a:pt x="815168" y="25988"/>
                  </a:lnTo>
                  <a:lnTo>
                    <a:pt x="844717" y="715915"/>
                  </a:lnTo>
                  <a:lnTo>
                    <a:pt x="701015" y="715915"/>
                  </a:lnTo>
                  <a:close/>
                </a:path>
              </a:pathLst>
            </a:custGeom>
            <a:ln w="3175">
              <a:solidFill>
                <a:schemeClr val="accent1"/>
              </a:solidFill>
            </a:ln>
          </p:spPr>
          <p:txBody>
            <a:bodyPr wrap="square" lIns="0" tIns="0" rIns="0" bIns="0" rtlCol="0"/>
            <a:lstStyle/>
            <a:p>
              <a:endParaRPr sz="1092"/>
            </a:p>
          </p:txBody>
        </p:sp>
      </p:grpSp>
      <p:sp>
        <p:nvSpPr>
          <p:cNvPr id="68" name="object 68">
            <a:extLst>
              <a:ext uri="{FF2B5EF4-FFF2-40B4-BE49-F238E27FC236}">
                <a16:creationId xmlns:a16="http://schemas.microsoft.com/office/drawing/2014/main" id="{07764B13-0FA0-7495-D163-5225485616AE}"/>
              </a:ext>
            </a:extLst>
          </p:cNvPr>
          <p:cNvSpPr/>
          <p:nvPr/>
        </p:nvSpPr>
        <p:spPr>
          <a:xfrm>
            <a:off x="10207111" y="3142322"/>
            <a:ext cx="412789" cy="495577"/>
          </a:xfrm>
          <a:custGeom>
            <a:avLst/>
            <a:gdLst/>
            <a:ahLst/>
            <a:cxnLst/>
            <a:rect l="l" t="t" r="r" b="b"/>
            <a:pathLst>
              <a:path w="680719" h="817245">
                <a:moveTo>
                  <a:pt x="336270" y="601065"/>
                </a:moveTo>
                <a:lnTo>
                  <a:pt x="333502" y="592124"/>
                </a:lnTo>
                <a:lnTo>
                  <a:pt x="333502" y="585317"/>
                </a:lnTo>
                <a:lnTo>
                  <a:pt x="326694" y="578510"/>
                </a:lnTo>
                <a:lnTo>
                  <a:pt x="142925" y="578510"/>
                </a:lnTo>
                <a:lnTo>
                  <a:pt x="136118" y="585317"/>
                </a:lnTo>
                <a:lnTo>
                  <a:pt x="136118" y="605739"/>
                </a:lnTo>
                <a:lnTo>
                  <a:pt x="142925" y="612546"/>
                </a:lnTo>
                <a:lnTo>
                  <a:pt x="326694" y="612546"/>
                </a:lnTo>
                <a:lnTo>
                  <a:pt x="331584" y="611276"/>
                </a:lnTo>
                <a:lnTo>
                  <a:pt x="335203" y="607441"/>
                </a:lnTo>
                <a:lnTo>
                  <a:pt x="336270" y="601065"/>
                </a:lnTo>
                <a:close/>
              </a:path>
              <a:path w="680719" h="817245">
                <a:moveTo>
                  <a:pt x="540448" y="448462"/>
                </a:moveTo>
                <a:lnTo>
                  <a:pt x="537679" y="442391"/>
                </a:lnTo>
                <a:lnTo>
                  <a:pt x="537679" y="435584"/>
                </a:lnTo>
                <a:lnTo>
                  <a:pt x="530872" y="428777"/>
                </a:lnTo>
                <a:lnTo>
                  <a:pt x="142925" y="428777"/>
                </a:lnTo>
                <a:lnTo>
                  <a:pt x="136118" y="435584"/>
                </a:lnTo>
                <a:lnTo>
                  <a:pt x="136118" y="449199"/>
                </a:lnTo>
                <a:lnTo>
                  <a:pt x="142925" y="462813"/>
                </a:lnTo>
                <a:lnTo>
                  <a:pt x="530872" y="462813"/>
                </a:lnTo>
                <a:lnTo>
                  <a:pt x="535774" y="460578"/>
                </a:lnTo>
                <a:lnTo>
                  <a:pt x="539381" y="455155"/>
                </a:lnTo>
                <a:lnTo>
                  <a:pt x="540448" y="448462"/>
                </a:lnTo>
                <a:close/>
              </a:path>
              <a:path w="680719" h="817245">
                <a:moveTo>
                  <a:pt x="544487" y="292658"/>
                </a:moveTo>
                <a:lnTo>
                  <a:pt x="543217" y="283730"/>
                </a:lnTo>
                <a:lnTo>
                  <a:pt x="539381" y="277342"/>
                </a:lnTo>
                <a:lnTo>
                  <a:pt x="533006" y="273519"/>
                </a:lnTo>
                <a:lnTo>
                  <a:pt x="524065" y="272249"/>
                </a:lnTo>
                <a:lnTo>
                  <a:pt x="142925" y="272249"/>
                </a:lnTo>
                <a:lnTo>
                  <a:pt x="136118" y="279044"/>
                </a:lnTo>
                <a:lnTo>
                  <a:pt x="136118" y="299466"/>
                </a:lnTo>
                <a:lnTo>
                  <a:pt x="142925" y="306273"/>
                </a:lnTo>
                <a:lnTo>
                  <a:pt x="530872" y="306273"/>
                </a:lnTo>
                <a:lnTo>
                  <a:pt x="537679" y="306273"/>
                </a:lnTo>
                <a:lnTo>
                  <a:pt x="544487" y="299466"/>
                </a:lnTo>
                <a:lnTo>
                  <a:pt x="544487" y="292658"/>
                </a:lnTo>
                <a:close/>
              </a:path>
              <a:path w="680719" h="817245">
                <a:moveTo>
                  <a:pt x="680605" y="170154"/>
                </a:moveTo>
                <a:lnTo>
                  <a:pt x="646582" y="136131"/>
                </a:lnTo>
                <a:lnTo>
                  <a:pt x="646582" y="204177"/>
                </a:lnTo>
                <a:lnTo>
                  <a:pt x="646582" y="735050"/>
                </a:lnTo>
                <a:lnTo>
                  <a:pt x="642861" y="755053"/>
                </a:lnTo>
                <a:lnTo>
                  <a:pt x="632117" y="772490"/>
                </a:lnTo>
                <a:lnTo>
                  <a:pt x="614997" y="784821"/>
                </a:lnTo>
                <a:lnTo>
                  <a:pt x="592124" y="789508"/>
                </a:lnTo>
                <a:lnTo>
                  <a:pt x="81673" y="789508"/>
                </a:lnTo>
                <a:lnTo>
                  <a:pt x="61683" y="785787"/>
                </a:lnTo>
                <a:lnTo>
                  <a:pt x="44234" y="775042"/>
                </a:lnTo>
                <a:lnTo>
                  <a:pt x="31902" y="757923"/>
                </a:lnTo>
                <a:lnTo>
                  <a:pt x="27228" y="735050"/>
                </a:lnTo>
                <a:lnTo>
                  <a:pt x="27228" y="81673"/>
                </a:lnTo>
                <a:lnTo>
                  <a:pt x="30949" y="61683"/>
                </a:lnTo>
                <a:lnTo>
                  <a:pt x="41694" y="44234"/>
                </a:lnTo>
                <a:lnTo>
                  <a:pt x="58813" y="31902"/>
                </a:lnTo>
                <a:lnTo>
                  <a:pt x="81673" y="27228"/>
                </a:lnTo>
                <a:lnTo>
                  <a:pt x="476427" y="27228"/>
                </a:lnTo>
                <a:lnTo>
                  <a:pt x="476427" y="136118"/>
                </a:lnTo>
                <a:lnTo>
                  <a:pt x="481317" y="163982"/>
                </a:lnTo>
                <a:lnTo>
                  <a:pt x="495147" y="185470"/>
                </a:lnTo>
                <a:lnTo>
                  <a:pt x="516623" y="199288"/>
                </a:lnTo>
                <a:lnTo>
                  <a:pt x="544487" y="204177"/>
                </a:lnTo>
                <a:lnTo>
                  <a:pt x="646582" y="204177"/>
                </a:lnTo>
                <a:lnTo>
                  <a:pt x="646582" y="136131"/>
                </a:lnTo>
                <a:lnTo>
                  <a:pt x="639775" y="129324"/>
                </a:lnTo>
                <a:lnTo>
                  <a:pt x="639775" y="170154"/>
                </a:lnTo>
                <a:lnTo>
                  <a:pt x="558101" y="170154"/>
                </a:lnTo>
                <a:lnTo>
                  <a:pt x="538111" y="166433"/>
                </a:lnTo>
                <a:lnTo>
                  <a:pt x="520661" y="155689"/>
                </a:lnTo>
                <a:lnTo>
                  <a:pt x="508330" y="138569"/>
                </a:lnTo>
                <a:lnTo>
                  <a:pt x="503656" y="115709"/>
                </a:lnTo>
                <a:lnTo>
                  <a:pt x="503656" y="34036"/>
                </a:lnTo>
                <a:lnTo>
                  <a:pt x="639775" y="170154"/>
                </a:lnTo>
                <a:lnTo>
                  <a:pt x="639775" y="129324"/>
                </a:lnTo>
                <a:lnTo>
                  <a:pt x="544487" y="34036"/>
                </a:lnTo>
                <a:lnTo>
                  <a:pt x="537679" y="27228"/>
                </a:lnTo>
                <a:lnTo>
                  <a:pt x="510451" y="0"/>
                </a:lnTo>
                <a:lnTo>
                  <a:pt x="68059" y="0"/>
                </a:lnTo>
                <a:lnTo>
                  <a:pt x="40195" y="4889"/>
                </a:lnTo>
                <a:lnTo>
                  <a:pt x="18719" y="18719"/>
                </a:lnTo>
                <a:lnTo>
                  <a:pt x="4889" y="40195"/>
                </a:lnTo>
                <a:lnTo>
                  <a:pt x="0" y="68059"/>
                </a:lnTo>
                <a:lnTo>
                  <a:pt x="0" y="748665"/>
                </a:lnTo>
                <a:lnTo>
                  <a:pt x="4889" y="776528"/>
                </a:lnTo>
                <a:lnTo>
                  <a:pt x="18719" y="798017"/>
                </a:lnTo>
                <a:lnTo>
                  <a:pt x="40195" y="811834"/>
                </a:lnTo>
                <a:lnTo>
                  <a:pt x="68059" y="816724"/>
                </a:lnTo>
                <a:lnTo>
                  <a:pt x="612546" y="816724"/>
                </a:lnTo>
                <a:lnTo>
                  <a:pt x="661885" y="798017"/>
                </a:lnTo>
                <a:lnTo>
                  <a:pt x="680605" y="748665"/>
                </a:lnTo>
                <a:lnTo>
                  <a:pt x="680605" y="170154"/>
                </a:lnTo>
                <a:close/>
              </a:path>
            </a:pathLst>
          </a:custGeom>
          <a:solidFill>
            <a:schemeClr val="accent1">
              <a:alpha val="86000"/>
            </a:schemeClr>
          </a:solidFill>
        </p:spPr>
        <p:txBody>
          <a:bodyPr wrap="square" lIns="0" tIns="0" rIns="0" bIns="0" rtlCol="0"/>
          <a:lstStyle/>
          <a:p>
            <a:endParaRPr sz="1092"/>
          </a:p>
        </p:txBody>
      </p:sp>
      <p:sp>
        <p:nvSpPr>
          <p:cNvPr id="85" name="Footer Placeholder 84">
            <a:extLst>
              <a:ext uri="{FF2B5EF4-FFF2-40B4-BE49-F238E27FC236}">
                <a16:creationId xmlns:a16="http://schemas.microsoft.com/office/drawing/2014/main" id="{C2A84B50-456D-6ED4-13D2-7ABA91A01059}"/>
              </a:ext>
            </a:extLst>
          </p:cNvPr>
          <p:cNvSpPr>
            <a:spLocks noGrp="1"/>
          </p:cNvSpPr>
          <p:nvPr>
            <p:ph type="ftr" sz="quarter" idx="10"/>
          </p:nvPr>
        </p:nvSpPr>
        <p:spPr/>
        <p:txBody>
          <a:bodyPr/>
          <a:lstStyle/>
          <a:p>
            <a:r>
              <a:rPr lang="en-GB"/>
              <a:t>Confidential and Proprietary</a:t>
            </a:r>
            <a:endParaRPr lang="en-GB" dirty="0"/>
          </a:p>
        </p:txBody>
      </p:sp>
      <p:sp>
        <p:nvSpPr>
          <p:cNvPr id="81" name="Slide Number Placeholder 80">
            <a:extLst>
              <a:ext uri="{FF2B5EF4-FFF2-40B4-BE49-F238E27FC236}">
                <a16:creationId xmlns:a16="http://schemas.microsoft.com/office/drawing/2014/main" id="{83118A9A-0D87-3815-EA0D-D4C4E6FEDEC5}"/>
              </a:ext>
            </a:extLst>
          </p:cNvPr>
          <p:cNvSpPr>
            <a:spLocks noGrp="1"/>
          </p:cNvSpPr>
          <p:nvPr>
            <p:ph type="sldNum" sz="quarter" idx="11"/>
          </p:nvPr>
        </p:nvSpPr>
        <p:spPr/>
        <p:txBody>
          <a:bodyPr/>
          <a:lstStyle/>
          <a:p>
            <a:fld id="{B6F15528-21DE-4FAA-801E-634DDDAF4B2B}" type="slidenum">
              <a:rPr lang="it-IT" smtClean="0"/>
              <a:pPr/>
              <a:t>14</a:t>
            </a:fld>
            <a:endParaRPr lang="it-IT" dirty="0"/>
          </a:p>
        </p:txBody>
      </p:sp>
      <p:sp>
        <p:nvSpPr>
          <p:cNvPr id="107" name="Figura a mano libera: forma 106">
            <a:extLst>
              <a:ext uri="{FF2B5EF4-FFF2-40B4-BE49-F238E27FC236}">
                <a16:creationId xmlns:a16="http://schemas.microsoft.com/office/drawing/2014/main" id="{213D241E-4B4D-3AD6-406A-A5F5A4F1BEBF}"/>
              </a:ext>
            </a:extLst>
          </p:cNvPr>
          <p:cNvSpPr/>
          <p:nvPr/>
        </p:nvSpPr>
        <p:spPr>
          <a:xfrm>
            <a:off x="8873568" y="3104045"/>
            <a:ext cx="505856" cy="505798"/>
          </a:xfrm>
          <a:custGeom>
            <a:avLst/>
            <a:gdLst>
              <a:gd name="connsiteX0" fmla="*/ 175387 w 505856"/>
              <a:gd name="connsiteY0" fmla="*/ 183522 h 505798"/>
              <a:gd name="connsiteX1" fmla="*/ 148780 w 505856"/>
              <a:gd name="connsiteY1" fmla="*/ 190888 h 505798"/>
              <a:gd name="connsiteX2" fmla="*/ 102870 w 505856"/>
              <a:gd name="connsiteY2" fmla="*/ 111830 h 505798"/>
              <a:gd name="connsiteX3" fmla="*/ 191960 w 505856"/>
              <a:gd name="connsiteY3" fmla="*/ 108338 h 505798"/>
              <a:gd name="connsiteX4" fmla="*/ 201231 w 505856"/>
              <a:gd name="connsiteY4" fmla="*/ 110116 h 505798"/>
              <a:gd name="connsiteX5" fmla="*/ 203009 w 505856"/>
              <a:gd name="connsiteY5" fmla="*/ 100845 h 505798"/>
              <a:gd name="connsiteX6" fmla="*/ 131508 w 505856"/>
              <a:gd name="connsiteY6" fmla="*/ 74429 h 505798"/>
              <a:gd name="connsiteX7" fmla="*/ 84836 w 505856"/>
              <a:gd name="connsiteY7" fmla="*/ 155264 h 505798"/>
              <a:gd name="connsiteX8" fmla="*/ 182245 w 505856"/>
              <a:gd name="connsiteY8" fmla="*/ 194952 h 505798"/>
              <a:gd name="connsiteX9" fmla="*/ 184594 w 505856"/>
              <a:gd name="connsiteY9" fmla="*/ 185871 h 505798"/>
              <a:gd name="connsiteX10" fmla="*/ 175451 w 505856"/>
              <a:gd name="connsiteY10" fmla="*/ 183522 h 505798"/>
              <a:gd name="connsiteX11" fmla="*/ 209550 w 505856"/>
              <a:gd name="connsiteY11" fmla="*/ 267151 h 505798"/>
              <a:gd name="connsiteX12" fmla="*/ 223901 w 505856"/>
              <a:gd name="connsiteY12" fmla="*/ 254324 h 505798"/>
              <a:gd name="connsiteX13" fmla="*/ 225806 w 505856"/>
              <a:gd name="connsiteY13" fmla="*/ 247339 h 505798"/>
              <a:gd name="connsiteX14" fmla="*/ 223456 w 505856"/>
              <a:gd name="connsiteY14" fmla="*/ 234195 h 505798"/>
              <a:gd name="connsiteX15" fmla="*/ 225933 w 505856"/>
              <a:gd name="connsiteY15" fmla="*/ 193047 h 505798"/>
              <a:gd name="connsiteX16" fmla="*/ 223901 w 505856"/>
              <a:gd name="connsiteY16" fmla="*/ 186506 h 505798"/>
              <a:gd name="connsiteX17" fmla="*/ 200851 w 505856"/>
              <a:gd name="connsiteY17" fmla="*/ 165932 h 505798"/>
              <a:gd name="connsiteX18" fmla="*/ 199707 w 505856"/>
              <a:gd name="connsiteY18" fmla="*/ 158820 h 505798"/>
              <a:gd name="connsiteX19" fmla="*/ 215264 w 505856"/>
              <a:gd name="connsiteY19" fmla="*/ 131896 h 505798"/>
              <a:gd name="connsiteX20" fmla="*/ 222059 w 505856"/>
              <a:gd name="connsiteY20" fmla="*/ 129356 h 505798"/>
              <a:gd name="connsiteX21" fmla="*/ 251396 w 505856"/>
              <a:gd name="connsiteY21" fmla="*/ 139072 h 505798"/>
              <a:gd name="connsiteX22" fmla="*/ 258381 w 505856"/>
              <a:gd name="connsiteY22" fmla="*/ 137230 h 505798"/>
              <a:gd name="connsiteX23" fmla="*/ 280098 w 505856"/>
              <a:gd name="connsiteY23" fmla="*/ 120974 h 505798"/>
              <a:gd name="connsiteX24" fmla="*/ 305371 w 505856"/>
              <a:gd name="connsiteY24" fmla="*/ 110179 h 505798"/>
              <a:gd name="connsiteX25" fmla="*/ 310070 w 505856"/>
              <a:gd name="connsiteY25" fmla="*/ 105099 h 505798"/>
              <a:gd name="connsiteX26" fmla="*/ 316357 w 505856"/>
              <a:gd name="connsiteY26" fmla="*/ 74873 h 505798"/>
              <a:gd name="connsiteX27" fmla="*/ 322008 w 505856"/>
              <a:gd name="connsiteY27" fmla="*/ 70301 h 505798"/>
              <a:gd name="connsiteX28" fmla="*/ 353123 w 505856"/>
              <a:gd name="connsiteY28" fmla="*/ 70301 h 505798"/>
              <a:gd name="connsiteX29" fmla="*/ 358775 w 505856"/>
              <a:gd name="connsiteY29" fmla="*/ 74873 h 505798"/>
              <a:gd name="connsiteX30" fmla="*/ 365061 w 505856"/>
              <a:gd name="connsiteY30" fmla="*/ 105099 h 505798"/>
              <a:gd name="connsiteX31" fmla="*/ 369888 w 505856"/>
              <a:gd name="connsiteY31" fmla="*/ 110179 h 505798"/>
              <a:gd name="connsiteX32" fmla="*/ 417004 w 505856"/>
              <a:gd name="connsiteY32" fmla="*/ 137484 h 505798"/>
              <a:gd name="connsiteX33" fmla="*/ 423735 w 505856"/>
              <a:gd name="connsiteY33" fmla="*/ 139008 h 505798"/>
              <a:gd name="connsiteX34" fmla="*/ 453072 w 505856"/>
              <a:gd name="connsiteY34" fmla="*/ 129293 h 505798"/>
              <a:gd name="connsiteX35" fmla="*/ 459867 w 505856"/>
              <a:gd name="connsiteY35" fmla="*/ 131833 h 505798"/>
              <a:gd name="connsiteX36" fmla="*/ 475424 w 505856"/>
              <a:gd name="connsiteY36" fmla="*/ 158757 h 505798"/>
              <a:gd name="connsiteX37" fmla="*/ 474281 w 505856"/>
              <a:gd name="connsiteY37" fmla="*/ 165869 h 505798"/>
              <a:gd name="connsiteX38" fmla="*/ 451231 w 505856"/>
              <a:gd name="connsiteY38" fmla="*/ 186443 h 505798"/>
              <a:gd name="connsiteX39" fmla="*/ 449326 w 505856"/>
              <a:gd name="connsiteY39" fmla="*/ 193428 h 505798"/>
              <a:gd name="connsiteX40" fmla="*/ 451676 w 505856"/>
              <a:gd name="connsiteY40" fmla="*/ 206572 h 505798"/>
              <a:gd name="connsiteX41" fmla="*/ 449199 w 505856"/>
              <a:gd name="connsiteY41" fmla="*/ 247720 h 505798"/>
              <a:gd name="connsiteX42" fmla="*/ 451231 w 505856"/>
              <a:gd name="connsiteY42" fmla="*/ 254261 h 505798"/>
              <a:gd name="connsiteX43" fmla="*/ 467995 w 505856"/>
              <a:gd name="connsiteY43" fmla="*/ 269183 h 505798"/>
              <a:gd name="connsiteX44" fmla="*/ 477393 w 505856"/>
              <a:gd name="connsiteY44" fmla="*/ 268612 h 505798"/>
              <a:gd name="connsiteX45" fmla="*/ 476885 w 505856"/>
              <a:gd name="connsiteY45" fmla="*/ 259214 h 505798"/>
              <a:gd name="connsiteX46" fmla="*/ 463042 w 505856"/>
              <a:gd name="connsiteY46" fmla="*/ 246895 h 505798"/>
              <a:gd name="connsiteX47" fmla="*/ 463042 w 505856"/>
              <a:gd name="connsiteY47" fmla="*/ 193809 h 505798"/>
              <a:gd name="connsiteX48" fmla="*/ 483171 w 505856"/>
              <a:gd name="connsiteY48" fmla="*/ 175902 h 505798"/>
              <a:gd name="connsiteX49" fmla="*/ 486981 w 505856"/>
              <a:gd name="connsiteY49" fmla="*/ 152153 h 505798"/>
              <a:gd name="connsiteX50" fmla="*/ 471424 w 505856"/>
              <a:gd name="connsiteY50" fmla="*/ 125229 h 505798"/>
              <a:gd name="connsiteX51" fmla="*/ 448945 w 505856"/>
              <a:gd name="connsiteY51" fmla="*/ 116656 h 505798"/>
              <a:gd name="connsiteX52" fmla="*/ 423290 w 505856"/>
              <a:gd name="connsiteY52" fmla="*/ 125165 h 505798"/>
              <a:gd name="connsiteX53" fmla="*/ 377317 w 505856"/>
              <a:gd name="connsiteY53" fmla="*/ 98622 h 505798"/>
              <a:gd name="connsiteX54" fmla="*/ 371856 w 505856"/>
              <a:gd name="connsiteY54" fmla="*/ 72270 h 505798"/>
              <a:gd name="connsiteX55" fmla="*/ 353187 w 505856"/>
              <a:gd name="connsiteY55" fmla="*/ 57030 h 505798"/>
              <a:gd name="connsiteX56" fmla="*/ 322072 w 505856"/>
              <a:gd name="connsiteY56" fmla="*/ 57030 h 505798"/>
              <a:gd name="connsiteX57" fmla="*/ 303402 w 505856"/>
              <a:gd name="connsiteY57" fmla="*/ 72270 h 505798"/>
              <a:gd name="connsiteX58" fmla="*/ 297878 w 505856"/>
              <a:gd name="connsiteY58" fmla="*/ 98622 h 505798"/>
              <a:gd name="connsiteX59" fmla="*/ 251904 w 505856"/>
              <a:gd name="connsiteY59" fmla="*/ 125165 h 505798"/>
              <a:gd name="connsiteX60" fmla="*/ 226251 w 505856"/>
              <a:gd name="connsiteY60" fmla="*/ 116656 h 505798"/>
              <a:gd name="connsiteX61" fmla="*/ 203771 w 505856"/>
              <a:gd name="connsiteY61" fmla="*/ 125229 h 505798"/>
              <a:gd name="connsiteX62" fmla="*/ 188214 w 505856"/>
              <a:gd name="connsiteY62" fmla="*/ 152153 h 505798"/>
              <a:gd name="connsiteX63" fmla="*/ 192024 w 505856"/>
              <a:gd name="connsiteY63" fmla="*/ 175902 h 505798"/>
              <a:gd name="connsiteX64" fmla="*/ 212153 w 505856"/>
              <a:gd name="connsiteY64" fmla="*/ 193872 h 505798"/>
              <a:gd name="connsiteX65" fmla="*/ 212153 w 505856"/>
              <a:gd name="connsiteY65" fmla="*/ 246958 h 505798"/>
              <a:gd name="connsiteX66" fmla="*/ 200723 w 505856"/>
              <a:gd name="connsiteY66" fmla="*/ 257182 h 505798"/>
              <a:gd name="connsiteX67" fmla="*/ 200151 w 505856"/>
              <a:gd name="connsiteY67" fmla="*/ 266580 h 505798"/>
              <a:gd name="connsiteX68" fmla="*/ 209550 w 505856"/>
              <a:gd name="connsiteY68" fmla="*/ 267151 h 505798"/>
              <a:gd name="connsiteX69" fmla="*/ 378015 w 505856"/>
              <a:gd name="connsiteY69" fmla="*/ 179839 h 505798"/>
              <a:gd name="connsiteX70" fmla="*/ 378015 w 505856"/>
              <a:gd name="connsiteY70" fmla="*/ 260992 h 505798"/>
              <a:gd name="connsiteX71" fmla="*/ 296863 w 505856"/>
              <a:gd name="connsiteY71" fmla="*/ 260992 h 505798"/>
              <a:gd name="connsiteX72" fmla="*/ 296863 w 505856"/>
              <a:gd name="connsiteY72" fmla="*/ 179839 h 505798"/>
              <a:gd name="connsiteX73" fmla="*/ 378015 w 505856"/>
              <a:gd name="connsiteY73" fmla="*/ 179839 h 505798"/>
              <a:gd name="connsiteX74" fmla="*/ 337439 w 505856"/>
              <a:gd name="connsiteY74" fmla="*/ 149740 h 505798"/>
              <a:gd name="connsiteX75" fmla="*/ 266700 w 505856"/>
              <a:gd name="connsiteY75" fmla="*/ 220479 h 505798"/>
              <a:gd name="connsiteX76" fmla="*/ 337439 w 505856"/>
              <a:gd name="connsiteY76" fmla="*/ 291218 h 505798"/>
              <a:gd name="connsiteX77" fmla="*/ 408177 w 505856"/>
              <a:gd name="connsiteY77" fmla="*/ 220479 h 505798"/>
              <a:gd name="connsiteX78" fmla="*/ 337439 w 505856"/>
              <a:gd name="connsiteY78" fmla="*/ 149740 h 505798"/>
              <a:gd name="connsiteX79" fmla="*/ 149987 w 505856"/>
              <a:gd name="connsiteY79" fmla="*/ 462731 h 505798"/>
              <a:gd name="connsiteX80" fmla="*/ 71501 w 505856"/>
              <a:gd name="connsiteY80" fmla="*/ 326778 h 505798"/>
              <a:gd name="connsiteX81" fmla="*/ 59055 w 505856"/>
              <a:gd name="connsiteY81" fmla="*/ 323412 h 505798"/>
              <a:gd name="connsiteX82" fmla="*/ 30924 w 505856"/>
              <a:gd name="connsiteY82" fmla="*/ 339668 h 505798"/>
              <a:gd name="connsiteX83" fmla="*/ 27559 w 505856"/>
              <a:gd name="connsiteY83" fmla="*/ 352114 h 505798"/>
              <a:gd name="connsiteX84" fmla="*/ 106045 w 505856"/>
              <a:gd name="connsiteY84" fmla="*/ 488068 h 505798"/>
              <a:gd name="connsiteX85" fmla="*/ 118490 w 505856"/>
              <a:gd name="connsiteY85" fmla="*/ 491433 h 505798"/>
              <a:gd name="connsiteX86" fmla="*/ 146621 w 505856"/>
              <a:gd name="connsiteY86" fmla="*/ 475241 h 505798"/>
              <a:gd name="connsiteX87" fmla="*/ 149987 w 505856"/>
              <a:gd name="connsiteY87" fmla="*/ 462731 h 505798"/>
              <a:gd name="connsiteX88" fmla="*/ 98551 w 505856"/>
              <a:gd name="connsiteY88" fmla="*/ 347098 h 505798"/>
              <a:gd name="connsiteX89" fmla="*/ 146431 w 505856"/>
              <a:gd name="connsiteY89" fmla="*/ 429965 h 505798"/>
              <a:gd name="connsiteX90" fmla="*/ 181990 w 505856"/>
              <a:gd name="connsiteY90" fmla="*/ 424060 h 505798"/>
              <a:gd name="connsiteX91" fmla="*/ 277495 w 505856"/>
              <a:gd name="connsiteY91" fmla="*/ 450158 h 505798"/>
              <a:gd name="connsiteX92" fmla="*/ 310261 w 505856"/>
              <a:gd name="connsiteY92" fmla="*/ 445904 h 505798"/>
              <a:gd name="connsiteX93" fmla="*/ 480123 w 505856"/>
              <a:gd name="connsiteY93" fmla="*/ 347860 h 505798"/>
              <a:gd name="connsiteX94" fmla="*/ 455613 w 505856"/>
              <a:gd name="connsiteY94" fmla="*/ 305442 h 505798"/>
              <a:gd name="connsiteX95" fmla="*/ 325691 w 505856"/>
              <a:gd name="connsiteY95" fmla="*/ 380372 h 505798"/>
              <a:gd name="connsiteX96" fmla="*/ 299339 w 505856"/>
              <a:gd name="connsiteY96" fmla="*/ 383166 h 505798"/>
              <a:gd name="connsiteX97" fmla="*/ 228981 w 505856"/>
              <a:gd name="connsiteY97" fmla="*/ 359226 h 505798"/>
              <a:gd name="connsiteX98" fmla="*/ 224853 w 505856"/>
              <a:gd name="connsiteY98" fmla="*/ 350781 h 505798"/>
              <a:gd name="connsiteX99" fmla="*/ 233299 w 505856"/>
              <a:gd name="connsiteY99" fmla="*/ 346653 h 505798"/>
              <a:gd name="connsiteX100" fmla="*/ 291211 w 505856"/>
              <a:gd name="connsiteY100" fmla="*/ 366592 h 505798"/>
              <a:gd name="connsiteX101" fmla="*/ 308101 w 505856"/>
              <a:gd name="connsiteY101" fmla="*/ 359988 h 505798"/>
              <a:gd name="connsiteX102" fmla="*/ 299276 w 505856"/>
              <a:gd name="connsiteY102" fmla="*/ 329508 h 505798"/>
              <a:gd name="connsiteX103" fmla="*/ 210883 w 505856"/>
              <a:gd name="connsiteY103" fmla="*/ 301505 h 505798"/>
              <a:gd name="connsiteX104" fmla="*/ 176466 w 505856"/>
              <a:gd name="connsiteY104" fmla="*/ 304743 h 505798"/>
              <a:gd name="connsiteX105" fmla="*/ 98678 w 505856"/>
              <a:gd name="connsiteY105" fmla="*/ 346971 h 505798"/>
              <a:gd name="connsiteX106" fmla="*/ 82994 w 505856"/>
              <a:gd name="connsiteY106" fmla="*/ 320110 h 505798"/>
              <a:gd name="connsiteX107" fmla="*/ 91948 w 505856"/>
              <a:gd name="connsiteY107" fmla="*/ 335604 h 505798"/>
              <a:gd name="connsiteX108" fmla="*/ 170052 w 505856"/>
              <a:gd name="connsiteY108" fmla="*/ 293186 h 505798"/>
              <a:gd name="connsiteX109" fmla="*/ 214884 w 505856"/>
              <a:gd name="connsiteY109" fmla="*/ 288868 h 505798"/>
              <a:gd name="connsiteX110" fmla="*/ 303276 w 505856"/>
              <a:gd name="connsiteY110" fmla="*/ 316872 h 505798"/>
              <a:gd name="connsiteX111" fmla="*/ 317246 w 505856"/>
              <a:gd name="connsiteY111" fmla="*/ 369831 h 505798"/>
              <a:gd name="connsiteX112" fmla="*/ 319024 w 505856"/>
              <a:gd name="connsiteY112" fmla="*/ 368878 h 505798"/>
              <a:gd name="connsiteX113" fmla="*/ 448945 w 505856"/>
              <a:gd name="connsiteY113" fmla="*/ 293885 h 505798"/>
              <a:gd name="connsiteX114" fmla="*/ 490220 w 505856"/>
              <a:gd name="connsiteY114" fmla="*/ 296107 h 505798"/>
              <a:gd name="connsiteX115" fmla="*/ 486727 w 505856"/>
              <a:gd name="connsiteY115" fmla="*/ 359290 h 505798"/>
              <a:gd name="connsiteX116" fmla="*/ 316928 w 505856"/>
              <a:gd name="connsiteY116" fmla="*/ 457334 h 505798"/>
              <a:gd name="connsiteX117" fmla="*/ 274065 w 505856"/>
              <a:gd name="connsiteY117" fmla="*/ 462922 h 505798"/>
              <a:gd name="connsiteX118" fmla="*/ 178562 w 505856"/>
              <a:gd name="connsiteY118" fmla="*/ 436887 h 505798"/>
              <a:gd name="connsiteX119" fmla="*/ 153162 w 505856"/>
              <a:gd name="connsiteY119" fmla="*/ 441459 h 505798"/>
              <a:gd name="connsiteX120" fmla="*/ 161544 w 505856"/>
              <a:gd name="connsiteY120" fmla="*/ 456000 h 505798"/>
              <a:gd name="connsiteX121" fmla="*/ 153352 w 505856"/>
              <a:gd name="connsiteY121" fmla="*/ 486607 h 505798"/>
              <a:gd name="connsiteX122" fmla="*/ 125222 w 505856"/>
              <a:gd name="connsiteY122" fmla="*/ 502800 h 505798"/>
              <a:gd name="connsiteX123" fmla="*/ 94614 w 505856"/>
              <a:gd name="connsiteY123" fmla="*/ 494608 h 505798"/>
              <a:gd name="connsiteX124" fmla="*/ 16065 w 505856"/>
              <a:gd name="connsiteY124" fmla="*/ 358655 h 505798"/>
              <a:gd name="connsiteX125" fmla="*/ 24257 w 505856"/>
              <a:gd name="connsiteY125" fmla="*/ 328048 h 505798"/>
              <a:gd name="connsiteX126" fmla="*/ 52388 w 505856"/>
              <a:gd name="connsiteY126" fmla="*/ 311855 h 505798"/>
              <a:gd name="connsiteX127" fmla="*/ 82994 w 505856"/>
              <a:gd name="connsiteY127" fmla="*/ 320047 h 505798"/>
              <a:gd name="connsiteX128" fmla="*/ 184785 w 505856"/>
              <a:gd name="connsiteY128" fmla="*/ 246260 h 505798"/>
              <a:gd name="connsiteX129" fmla="*/ 184276 w 505856"/>
              <a:gd name="connsiteY129" fmla="*/ 255658 h 505798"/>
              <a:gd name="connsiteX130" fmla="*/ 174878 w 505856"/>
              <a:gd name="connsiteY130" fmla="*/ 255086 h 505798"/>
              <a:gd name="connsiteX131" fmla="*/ 172339 w 505856"/>
              <a:gd name="connsiteY131" fmla="*/ 252229 h 505798"/>
              <a:gd name="connsiteX132" fmla="*/ 124714 w 505856"/>
              <a:gd name="connsiteY132" fmla="*/ 252229 h 505798"/>
              <a:gd name="connsiteX133" fmla="*/ 108712 w 505856"/>
              <a:gd name="connsiteY133" fmla="*/ 270136 h 505798"/>
              <a:gd name="connsiteX134" fmla="*/ 86423 w 505856"/>
              <a:gd name="connsiteY134" fmla="*/ 273692 h 505798"/>
              <a:gd name="connsiteX135" fmla="*/ 62039 w 505856"/>
              <a:gd name="connsiteY135" fmla="*/ 259658 h 505798"/>
              <a:gd name="connsiteX136" fmla="*/ 54039 w 505856"/>
              <a:gd name="connsiteY136" fmla="*/ 238576 h 505798"/>
              <a:gd name="connsiteX137" fmla="*/ 61595 w 505856"/>
              <a:gd name="connsiteY137" fmla="*/ 215780 h 505798"/>
              <a:gd name="connsiteX138" fmla="*/ 37846 w 505856"/>
              <a:gd name="connsiteY138" fmla="*/ 174568 h 505798"/>
              <a:gd name="connsiteX139" fmla="*/ 14288 w 505856"/>
              <a:gd name="connsiteY139" fmla="*/ 169679 h 505798"/>
              <a:gd name="connsiteX140" fmla="*/ 0 w 505856"/>
              <a:gd name="connsiteY140" fmla="*/ 152153 h 505798"/>
              <a:gd name="connsiteX141" fmla="*/ 0 w 505856"/>
              <a:gd name="connsiteY141" fmla="*/ 124022 h 505798"/>
              <a:gd name="connsiteX142" fmla="*/ 14288 w 505856"/>
              <a:gd name="connsiteY142" fmla="*/ 106496 h 505798"/>
              <a:gd name="connsiteX143" fmla="*/ 37782 w 505856"/>
              <a:gd name="connsiteY143" fmla="*/ 101607 h 505798"/>
              <a:gd name="connsiteX144" fmla="*/ 61595 w 505856"/>
              <a:gd name="connsiteY144" fmla="*/ 60395 h 505798"/>
              <a:gd name="connsiteX145" fmla="*/ 54039 w 505856"/>
              <a:gd name="connsiteY145" fmla="*/ 37535 h 505798"/>
              <a:gd name="connsiteX146" fmla="*/ 62420 w 505856"/>
              <a:gd name="connsiteY146" fmla="*/ 16263 h 505798"/>
              <a:gd name="connsiteX147" fmla="*/ 86423 w 505856"/>
              <a:gd name="connsiteY147" fmla="*/ 2420 h 505798"/>
              <a:gd name="connsiteX148" fmla="*/ 108712 w 505856"/>
              <a:gd name="connsiteY148" fmla="*/ 5976 h 505798"/>
              <a:gd name="connsiteX149" fmla="*/ 124714 w 505856"/>
              <a:gd name="connsiteY149" fmla="*/ 23946 h 505798"/>
              <a:gd name="connsiteX150" fmla="*/ 172276 w 505856"/>
              <a:gd name="connsiteY150" fmla="*/ 23946 h 505798"/>
              <a:gd name="connsiteX151" fmla="*/ 188277 w 505856"/>
              <a:gd name="connsiteY151" fmla="*/ 6039 h 505798"/>
              <a:gd name="connsiteX152" fmla="*/ 210883 w 505856"/>
              <a:gd name="connsiteY152" fmla="*/ 2674 h 505798"/>
              <a:gd name="connsiteX153" fmla="*/ 234886 w 505856"/>
              <a:gd name="connsiteY153" fmla="*/ 16517 h 505798"/>
              <a:gd name="connsiteX154" fmla="*/ 242951 w 505856"/>
              <a:gd name="connsiteY154" fmla="*/ 37599 h 505798"/>
              <a:gd name="connsiteX155" fmla="*/ 235394 w 505856"/>
              <a:gd name="connsiteY155" fmla="*/ 60395 h 505798"/>
              <a:gd name="connsiteX156" fmla="*/ 258127 w 505856"/>
              <a:gd name="connsiteY156" fmla="*/ 98686 h 505798"/>
              <a:gd name="connsiteX157" fmla="*/ 254126 w 505856"/>
              <a:gd name="connsiteY157" fmla="*/ 107195 h 505798"/>
              <a:gd name="connsiteX158" fmla="*/ 245618 w 505856"/>
              <a:gd name="connsiteY158" fmla="*/ 103194 h 505798"/>
              <a:gd name="connsiteX159" fmla="*/ 236220 w 505856"/>
              <a:gd name="connsiteY159" fmla="*/ 83700 h 505798"/>
              <a:gd name="connsiteX160" fmla="*/ 223329 w 505856"/>
              <a:gd name="connsiteY160" fmla="*/ 66936 h 505798"/>
              <a:gd name="connsiteX161" fmla="*/ 221488 w 505856"/>
              <a:gd name="connsiteY161" fmla="*/ 59951 h 505798"/>
              <a:gd name="connsiteX162" fmla="*/ 230251 w 505856"/>
              <a:gd name="connsiteY162" fmla="*/ 33408 h 505798"/>
              <a:gd name="connsiteX163" fmla="*/ 228219 w 505856"/>
              <a:gd name="connsiteY163" fmla="*/ 28010 h 505798"/>
              <a:gd name="connsiteX164" fmla="*/ 203835 w 505856"/>
              <a:gd name="connsiteY164" fmla="*/ 13977 h 505798"/>
              <a:gd name="connsiteX165" fmla="*/ 198183 w 505856"/>
              <a:gd name="connsiteY165" fmla="*/ 14929 h 505798"/>
              <a:gd name="connsiteX166" fmla="*/ 179577 w 505856"/>
              <a:gd name="connsiteY166" fmla="*/ 35757 h 505798"/>
              <a:gd name="connsiteX167" fmla="*/ 173038 w 505856"/>
              <a:gd name="connsiteY167" fmla="*/ 37789 h 505798"/>
              <a:gd name="connsiteX168" fmla="*/ 148527 w 505856"/>
              <a:gd name="connsiteY168" fmla="*/ 34805 h 505798"/>
              <a:gd name="connsiteX169" fmla="*/ 124333 w 505856"/>
              <a:gd name="connsiteY169" fmla="*/ 37662 h 505798"/>
              <a:gd name="connsiteX170" fmla="*/ 117348 w 505856"/>
              <a:gd name="connsiteY170" fmla="*/ 35757 h 505798"/>
              <a:gd name="connsiteX171" fmla="*/ 98615 w 505856"/>
              <a:gd name="connsiteY171" fmla="*/ 14866 h 505798"/>
              <a:gd name="connsiteX172" fmla="*/ 92901 w 505856"/>
              <a:gd name="connsiteY172" fmla="*/ 13913 h 505798"/>
              <a:gd name="connsiteX173" fmla="*/ 68516 w 505856"/>
              <a:gd name="connsiteY173" fmla="*/ 28010 h 505798"/>
              <a:gd name="connsiteX174" fmla="*/ 66484 w 505856"/>
              <a:gd name="connsiteY174" fmla="*/ 33408 h 505798"/>
              <a:gd name="connsiteX175" fmla="*/ 75247 w 505856"/>
              <a:gd name="connsiteY175" fmla="*/ 59951 h 505798"/>
              <a:gd name="connsiteX176" fmla="*/ 73723 w 505856"/>
              <a:gd name="connsiteY176" fmla="*/ 66618 h 505798"/>
              <a:gd name="connsiteX177" fmla="*/ 49213 w 505856"/>
              <a:gd name="connsiteY177" fmla="*/ 109036 h 505798"/>
              <a:gd name="connsiteX178" fmla="*/ 44132 w 505856"/>
              <a:gd name="connsiteY178" fmla="*/ 113862 h 505798"/>
              <a:gd name="connsiteX179" fmla="*/ 16764 w 505856"/>
              <a:gd name="connsiteY179" fmla="*/ 119514 h 505798"/>
              <a:gd name="connsiteX180" fmla="*/ 13144 w 505856"/>
              <a:gd name="connsiteY180" fmla="*/ 124022 h 505798"/>
              <a:gd name="connsiteX181" fmla="*/ 13144 w 505856"/>
              <a:gd name="connsiteY181" fmla="*/ 152153 h 505798"/>
              <a:gd name="connsiteX182" fmla="*/ 16764 w 505856"/>
              <a:gd name="connsiteY182" fmla="*/ 156661 h 505798"/>
              <a:gd name="connsiteX183" fmla="*/ 44132 w 505856"/>
              <a:gd name="connsiteY183" fmla="*/ 162376 h 505798"/>
              <a:gd name="connsiteX184" fmla="*/ 49213 w 505856"/>
              <a:gd name="connsiteY184" fmla="*/ 167075 h 505798"/>
              <a:gd name="connsiteX185" fmla="*/ 58927 w 505856"/>
              <a:gd name="connsiteY185" fmla="*/ 189872 h 505798"/>
              <a:gd name="connsiteX186" fmla="*/ 73469 w 505856"/>
              <a:gd name="connsiteY186" fmla="*/ 209303 h 505798"/>
              <a:gd name="connsiteX187" fmla="*/ 75311 w 505856"/>
              <a:gd name="connsiteY187" fmla="*/ 216288 h 505798"/>
              <a:gd name="connsiteX188" fmla="*/ 66548 w 505856"/>
              <a:gd name="connsiteY188" fmla="*/ 242831 h 505798"/>
              <a:gd name="connsiteX189" fmla="*/ 68580 w 505856"/>
              <a:gd name="connsiteY189" fmla="*/ 248228 h 505798"/>
              <a:gd name="connsiteX190" fmla="*/ 92964 w 505856"/>
              <a:gd name="connsiteY190" fmla="*/ 262325 h 505798"/>
              <a:gd name="connsiteX191" fmla="*/ 98615 w 505856"/>
              <a:gd name="connsiteY191" fmla="*/ 261436 h 505798"/>
              <a:gd name="connsiteX192" fmla="*/ 117221 w 505856"/>
              <a:gd name="connsiteY192" fmla="*/ 240608 h 505798"/>
              <a:gd name="connsiteX193" fmla="*/ 123825 w 505856"/>
              <a:gd name="connsiteY193" fmla="*/ 238576 h 505798"/>
              <a:gd name="connsiteX194" fmla="*/ 148336 w 505856"/>
              <a:gd name="connsiteY194" fmla="*/ 241561 h 505798"/>
              <a:gd name="connsiteX195" fmla="*/ 172529 w 505856"/>
              <a:gd name="connsiteY195" fmla="*/ 238703 h 505798"/>
              <a:gd name="connsiteX196" fmla="*/ 179514 w 505856"/>
              <a:gd name="connsiteY196" fmla="*/ 240608 h 505798"/>
              <a:gd name="connsiteX197" fmla="*/ 184721 w 505856"/>
              <a:gd name="connsiteY197" fmla="*/ 246323 h 505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Lst>
            <a:rect l="l" t="t" r="r" b="b"/>
            <a:pathLst>
              <a:path w="505856" h="505798">
                <a:moveTo>
                  <a:pt x="175387" y="183522"/>
                </a:moveTo>
                <a:cubicBezTo>
                  <a:pt x="167322" y="188284"/>
                  <a:pt x="158114" y="190824"/>
                  <a:pt x="148780" y="190888"/>
                </a:cubicBezTo>
                <a:cubicBezTo>
                  <a:pt x="108458" y="191078"/>
                  <a:pt x="82486" y="147136"/>
                  <a:pt x="102870" y="111830"/>
                </a:cubicBezTo>
                <a:cubicBezTo>
                  <a:pt x="122427" y="77985"/>
                  <a:pt x="170370" y="76778"/>
                  <a:pt x="191960" y="108338"/>
                </a:cubicBezTo>
                <a:cubicBezTo>
                  <a:pt x="194056" y="111386"/>
                  <a:pt x="198183" y="112148"/>
                  <a:pt x="201231" y="110116"/>
                </a:cubicBezTo>
                <a:cubicBezTo>
                  <a:pt x="204279" y="108020"/>
                  <a:pt x="205041" y="103893"/>
                  <a:pt x="203009" y="100845"/>
                </a:cubicBezTo>
                <a:cubicBezTo>
                  <a:pt x="187261" y="77794"/>
                  <a:pt x="158432" y="67190"/>
                  <a:pt x="131508" y="74429"/>
                </a:cubicBezTo>
                <a:cubicBezTo>
                  <a:pt x="96329" y="83890"/>
                  <a:pt x="75438" y="120085"/>
                  <a:pt x="84836" y="155264"/>
                </a:cubicBezTo>
                <a:cubicBezTo>
                  <a:pt x="96202" y="197619"/>
                  <a:pt x="144780" y="217113"/>
                  <a:pt x="182245" y="194952"/>
                </a:cubicBezTo>
                <a:cubicBezTo>
                  <a:pt x="185420" y="193047"/>
                  <a:pt x="186499" y="188983"/>
                  <a:pt x="184594" y="185871"/>
                </a:cubicBezTo>
                <a:cubicBezTo>
                  <a:pt x="182689" y="182696"/>
                  <a:pt x="178626" y="181680"/>
                  <a:pt x="175451" y="183522"/>
                </a:cubicBezTo>
                <a:moveTo>
                  <a:pt x="209550" y="267151"/>
                </a:moveTo>
                <a:lnTo>
                  <a:pt x="223901" y="254324"/>
                </a:lnTo>
                <a:cubicBezTo>
                  <a:pt x="225933" y="252546"/>
                  <a:pt x="226568" y="249752"/>
                  <a:pt x="225806" y="247339"/>
                </a:cubicBezTo>
                <a:cubicBezTo>
                  <a:pt x="224789" y="243148"/>
                  <a:pt x="224027" y="238767"/>
                  <a:pt x="223456" y="234195"/>
                </a:cubicBezTo>
                <a:cubicBezTo>
                  <a:pt x="221805" y="220479"/>
                  <a:pt x="222631" y="206382"/>
                  <a:pt x="225933" y="193047"/>
                </a:cubicBezTo>
                <a:cubicBezTo>
                  <a:pt x="226504" y="190634"/>
                  <a:pt x="225742" y="188157"/>
                  <a:pt x="223901" y="186506"/>
                </a:cubicBezTo>
                <a:lnTo>
                  <a:pt x="200851" y="165932"/>
                </a:lnTo>
                <a:cubicBezTo>
                  <a:pt x="198755" y="164027"/>
                  <a:pt x="198310" y="161233"/>
                  <a:pt x="199707" y="158820"/>
                </a:cubicBezTo>
                <a:lnTo>
                  <a:pt x="215264" y="131896"/>
                </a:lnTo>
                <a:cubicBezTo>
                  <a:pt x="216662" y="129483"/>
                  <a:pt x="219392" y="128467"/>
                  <a:pt x="222059" y="129356"/>
                </a:cubicBezTo>
                <a:lnTo>
                  <a:pt x="251396" y="139072"/>
                </a:lnTo>
                <a:cubicBezTo>
                  <a:pt x="254000" y="139897"/>
                  <a:pt x="256667" y="139072"/>
                  <a:pt x="258381" y="137230"/>
                </a:cubicBezTo>
                <a:cubicBezTo>
                  <a:pt x="264922" y="131007"/>
                  <a:pt x="272224" y="125546"/>
                  <a:pt x="280098" y="120974"/>
                </a:cubicBezTo>
                <a:cubicBezTo>
                  <a:pt x="287972" y="116402"/>
                  <a:pt x="296481" y="112783"/>
                  <a:pt x="305371" y="110179"/>
                </a:cubicBezTo>
                <a:cubicBezTo>
                  <a:pt x="307848" y="109481"/>
                  <a:pt x="309563" y="107449"/>
                  <a:pt x="310070" y="105099"/>
                </a:cubicBezTo>
                <a:lnTo>
                  <a:pt x="316357" y="74873"/>
                </a:lnTo>
                <a:cubicBezTo>
                  <a:pt x="316928" y="72143"/>
                  <a:pt x="319151" y="70301"/>
                  <a:pt x="322008" y="70301"/>
                </a:cubicBezTo>
                <a:lnTo>
                  <a:pt x="353123" y="70301"/>
                </a:lnTo>
                <a:cubicBezTo>
                  <a:pt x="355917" y="70301"/>
                  <a:pt x="358203" y="72143"/>
                  <a:pt x="358775" y="74873"/>
                </a:cubicBezTo>
                <a:lnTo>
                  <a:pt x="365061" y="105099"/>
                </a:lnTo>
                <a:cubicBezTo>
                  <a:pt x="365569" y="107703"/>
                  <a:pt x="367538" y="109608"/>
                  <a:pt x="369888" y="110179"/>
                </a:cubicBezTo>
                <a:cubicBezTo>
                  <a:pt x="387096" y="114942"/>
                  <a:pt x="404240" y="125165"/>
                  <a:pt x="417004" y="137484"/>
                </a:cubicBezTo>
                <a:cubicBezTo>
                  <a:pt x="418782" y="139199"/>
                  <a:pt x="421322" y="139770"/>
                  <a:pt x="423735" y="139008"/>
                </a:cubicBezTo>
                <a:lnTo>
                  <a:pt x="453072" y="129293"/>
                </a:lnTo>
                <a:cubicBezTo>
                  <a:pt x="455739" y="128404"/>
                  <a:pt x="458470" y="129483"/>
                  <a:pt x="459867" y="131833"/>
                </a:cubicBezTo>
                <a:lnTo>
                  <a:pt x="475424" y="158757"/>
                </a:lnTo>
                <a:cubicBezTo>
                  <a:pt x="476821" y="161170"/>
                  <a:pt x="476376" y="164027"/>
                  <a:pt x="474281" y="165869"/>
                </a:cubicBezTo>
                <a:lnTo>
                  <a:pt x="451231" y="186443"/>
                </a:lnTo>
                <a:cubicBezTo>
                  <a:pt x="449199" y="188221"/>
                  <a:pt x="448564" y="191015"/>
                  <a:pt x="449326" y="193428"/>
                </a:cubicBezTo>
                <a:cubicBezTo>
                  <a:pt x="450342" y="197619"/>
                  <a:pt x="451103" y="202000"/>
                  <a:pt x="451676" y="206572"/>
                </a:cubicBezTo>
                <a:cubicBezTo>
                  <a:pt x="453327" y="220288"/>
                  <a:pt x="452501" y="234385"/>
                  <a:pt x="449199" y="247720"/>
                </a:cubicBezTo>
                <a:cubicBezTo>
                  <a:pt x="448627" y="250133"/>
                  <a:pt x="449389" y="252610"/>
                  <a:pt x="451231" y="254261"/>
                </a:cubicBezTo>
                <a:lnTo>
                  <a:pt x="467995" y="269183"/>
                </a:lnTo>
                <a:cubicBezTo>
                  <a:pt x="470726" y="271596"/>
                  <a:pt x="474980" y="271406"/>
                  <a:pt x="477393" y="268612"/>
                </a:cubicBezTo>
                <a:cubicBezTo>
                  <a:pt x="479869" y="265881"/>
                  <a:pt x="479615" y="261627"/>
                  <a:pt x="476885" y="259214"/>
                </a:cubicBezTo>
                <a:lnTo>
                  <a:pt x="463042" y="246895"/>
                </a:lnTo>
                <a:cubicBezTo>
                  <a:pt x="466789" y="229432"/>
                  <a:pt x="466789" y="211271"/>
                  <a:pt x="463042" y="193809"/>
                </a:cubicBezTo>
                <a:lnTo>
                  <a:pt x="483171" y="175902"/>
                </a:lnTo>
                <a:cubicBezTo>
                  <a:pt x="489965" y="169869"/>
                  <a:pt x="491489" y="160027"/>
                  <a:pt x="486981" y="152153"/>
                </a:cubicBezTo>
                <a:lnTo>
                  <a:pt x="471424" y="125229"/>
                </a:lnTo>
                <a:cubicBezTo>
                  <a:pt x="466851" y="117355"/>
                  <a:pt x="457581" y="113799"/>
                  <a:pt x="448945" y="116656"/>
                </a:cubicBezTo>
                <a:lnTo>
                  <a:pt x="423290" y="125165"/>
                </a:lnTo>
                <a:cubicBezTo>
                  <a:pt x="410019" y="113227"/>
                  <a:pt x="394398" y="104147"/>
                  <a:pt x="377317" y="98622"/>
                </a:cubicBezTo>
                <a:lnTo>
                  <a:pt x="371856" y="72270"/>
                </a:lnTo>
                <a:cubicBezTo>
                  <a:pt x="370014" y="63380"/>
                  <a:pt x="362267" y="57030"/>
                  <a:pt x="353187" y="57030"/>
                </a:cubicBezTo>
                <a:lnTo>
                  <a:pt x="322072" y="57030"/>
                </a:lnTo>
                <a:cubicBezTo>
                  <a:pt x="312991" y="57030"/>
                  <a:pt x="305244" y="63316"/>
                  <a:pt x="303402" y="72270"/>
                </a:cubicBezTo>
                <a:lnTo>
                  <a:pt x="297878" y="98622"/>
                </a:lnTo>
                <a:cubicBezTo>
                  <a:pt x="280797" y="104210"/>
                  <a:pt x="265176" y="113227"/>
                  <a:pt x="251904" y="125165"/>
                </a:cubicBezTo>
                <a:lnTo>
                  <a:pt x="226251" y="116656"/>
                </a:lnTo>
                <a:cubicBezTo>
                  <a:pt x="217614" y="113799"/>
                  <a:pt x="208343" y="117355"/>
                  <a:pt x="203771" y="125229"/>
                </a:cubicBezTo>
                <a:lnTo>
                  <a:pt x="188214" y="152153"/>
                </a:lnTo>
                <a:cubicBezTo>
                  <a:pt x="183705" y="160027"/>
                  <a:pt x="185229" y="169869"/>
                  <a:pt x="192024" y="175902"/>
                </a:cubicBezTo>
                <a:lnTo>
                  <a:pt x="212153" y="193872"/>
                </a:lnTo>
                <a:cubicBezTo>
                  <a:pt x="208407" y="211335"/>
                  <a:pt x="208407" y="229496"/>
                  <a:pt x="212153" y="246958"/>
                </a:cubicBezTo>
                <a:lnTo>
                  <a:pt x="200723" y="257182"/>
                </a:lnTo>
                <a:cubicBezTo>
                  <a:pt x="197993" y="259658"/>
                  <a:pt x="197739" y="263849"/>
                  <a:pt x="200151" y="266580"/>
                </a:cubicBezTo>
                <a:cubicBezTo>
                  <a:pt x="202628" y="269310"/>
                  <a:pt x="206819" y="269564"/>
                  <a:pt x="209550" y="267151"/>
                </a:cubicBezTo>
                <a:close/>
                <a:moveTo>
                  <a:pt x="378015" y="179839"/>
                </a:moveTo>
                <a:cubicBezTo>
                  <a:pt x="400431" y="202254"/>
                  <a:pt x="400431" y="238576"/>
                  <a:pt x="378015" y="260992"/>
                </a:cubicBezTo>
                <a:cubicBezTo>
                  <a:pt x="355600" y="283407"/>
                  <a:pt x="319277" y="283407"/>
                  <a:pt x="296863" y="260992"/>
                </a:cubicBezTo>
                <a:cubicBezTo>
                  <a:pt x="274447" y="238576"/>
                  <a:pt x="274447" y="202254"/>
                  <a:pt x="296863" y="179839"/>
                </a:cubicBezTo>
                <a:cubicBezTo>
                  <a:pt x="319277" y="157423"/>
                  <a:pt x="355600" y="157423"/>
                  <a:pt x="378015" y="179839"/>
                </a:cubicBezTo>
                <a:moveTo>
                  <a:pt x="337439" y="149740"/>
                </a:moveTo>
                <a:cubicBezTo>
                  <a:pt x="298386" y="149740"/>
                  <a:pt x="266700" y="181426"/>
                  <a:pt x="266700" y="220479"/>
                </a:cubicBezTo>
                <a:cubicBezTo>
                  <a:pt x="266700" y="259531"/>
                  <a:pt x="298386" y="291218"/>
                  <a:pt x="337439" y="291218"/>
                </a:cubicBezTo>
                <a:cubicBezTo>
                  <a:pt x="376491" y="291218"/>
                  <a:pt x="408177" y="259531"/>
                  <a:pt x="408177" y="220479"/>
                </a:cubicBezTo>
                <a:cubicBezTo>
                  <a:pt x="408177" y="181426"/>
                  <a:pt x="376491" y="149740"/>
                  <a:pt x="337439" y="149740"/>
                </a:cubicBezTo>
                <a:moveTo>
                  <a:pt x="149987" y="462731"/>
                </a:moveTo>
                <a:lnTo>
                  <a:pt x="71501" y="326778"/>
                </a:lnTo>
                <a:cubicBezTo>
                  <a:pt x="69024" y="322460"/>
                  <a:pt x="63246" y="320936"/>
                  <a:pt x="59055" y="323412"/>
                </a:cubicBezTo>
                <a:lnTo>
                  <a:pt x="30924" y="339668"/>
                </a:lnTo>
                <a:cubicBezTo>
                  <a:pt x="26606" y="342208"/>
                  <a:pt x="25082" y="347923"/>
                  <a:pt x="27559" y="352114"/>
                </a:cubicBezTo>
                <a:lnTo>
                  <a:pt x="106045" y="488068"/>
                </a:lnTo>
                <a:cubicBezTo>
                  <a:pt x="108585" y="492386"/>
                  <a:pt x="114300" y="493910"/>
                  <a:pt x="118490" y="491433"/>
                </a:cubicBezTo>
                <a:lnTo>
                  <a:pt x="146621" y="475241"/>
                </a:lnTo>
                <a:cubicBezTo>
                  <a:pt x="151002" y="472637"/>
                  <a:pt x="152464" y="466795"/>
                  <a:pt x="149987" y="462731"/>
                </a:cubicBezTo>
                <a:moveTo>
                  <a:pt x="98551" y="347098"/>
                </a:moveTo>
                <a:lnTo>
                  <a:pt x="146431" y="429965"/>
                </a:lnTo>
                <a:cubicBezTo>
                  <a:pt x="157226" y="422726"/>
                  <a:pt x="169354" y="420631"/>
                  <a:pt x="181990" y="424060"/>
                </a:cubicBezTo>
                <a:lnTo>
                  <a:pt x="277495" y="450158"/>
                </a:lnTo>
                <a:cubicBezTo>
                  <a:pt x="288989" y="453270"/>
                  <a:pt x="299910" y="451873"/>
                  <a:pt x="310261" y="445904"/>
                </a:cubicBezTo>
                <a:lnTo>
                  <a:pt x="480123" y="347860"/>
                </a:lnTo>
                <a:cubicBezTo>
                  <a:pt x="508126" y="331667"/>
                  <a:pt x="483679" y="289249"/>
                  <a:pt x="455613" y="305442"/>
                </a:cubicBezTo>
                <a:lnTo>
                  <a:pt x="325691" y="380372"/>
                </a:lnTo>
                <a:cubicBezTo>
                  <a:pt x="317436" y="385134"/>
                  <a:pt x="308356" y="386087"/>
                  <a:pt x="299339" y="383166"/>
                </a:cubicBezTo>
                <a:lnTo>
                  <a:pt x="228981" y="359226"/>
                </a:lnTo>
                <a:cubicBezTo>
                  <a:pt x="225489" y="358020"/>
                  <a:pt x="223647" y="354273"/>
                  <a:pt x="224853" y="350781"/>
                </a:cubicBezTo>
                <a:cubicBezTo>
                  <a:pt x="226060" y="347288"/>
                  <a:pt x="229806" y="345447"/>
                  <a:pt x="233299" y="346653"/>
                </a:cubicBezTo>
                <a:lnTo>
                  <a:pt x="291211" y="366592"/>
                </a:lnTo>
                <a:cubicBezTo>
                  <a:pt x="298703" y="367545"/>
                  <a:pt x="304482" y="364624"/>
                  <a:pt x="308101" y="359988"/>
                </a:cubicBezTo>
                <a:cubicBezTo>
                  <a:pt x="315595" y="350400"/>
                  <a:pt x="314007" y="334207"/>
                  <a:pt x="299276" y="329508"/>
                </a:cubicBezTo>
                <a:lnTo>
                  <a:pt x="210883" y="301505"/>
                </a:lnTo>
                <a:cubicBezTo>
                  <a:pt x="198882" y="297695"/>
                  <a:pt x="187451" y="298774"/>
                  <a:pt x="176466" y="304743"/>
                </a:cubicBezTo>
                <a:lnTo>
                  <a:pt x="98678" y="346971"/>
                </a:lnTo>
                <a:close/>
                <a:moveTo>
                  <a:pt x="82994" y="320110"/>
                </a:moveTo>
                <a:lnTo>
                  <a:pt x="91948" y="335604"/>
                </a:lnTo>
                <a:lnTo>
                  <a:pt x="170052" y="293186"/>
                </a:lnTo>
                <a:cubicBezTo>
                  <a:pt x="184214" y="285503"/>
                  <a:pt x="199517" y="283979"/>
                  <a:pt x="214884" y="288868"/>
                </a:cubicBezTo>
                <a:lnTo>
                  <a:pt x="303276" y="316872"/>
                </a:lnTo>
                <a:cubicBezTo>
                  <a:pt x="328295" y="324809"/>
                  <a:pt x="331660" y="353575"/>
                  <a:pt x="317246" y="369831"/>
                </a:cubicBezTo>
                <a:cubicBezTo>
                  <a:pt x="317881" y="369577"/>
                  <a:pt x="318452" y="369259"/>
                  <a:pt x="319024" y="368878"/>
                </a:cubicBezTo>
                <a:lnTo>
                  <a:pt x="448945" y="293885"/>
                </a:lnTo>
                <a:cubicBezTo>
                  <a:pt x="464502" y="284931"/>
                  <a:pt x="479489" y="287725"/>
                  <a:pt x="490220" y="296107"/>
                </a:cubicBezTo>
                <a:cubicBezTo>
                  <a:pt x="509714" y="311347"/>
                  <a:pt x="513588" y="343859"/>
                  <a:pt x="486727" y="359290"/>
                </a:cubicBezTo>
                <a:lnTo>
                  <a:pt x="316928" y="457334"/>
                </a:lnTo>
                <a:cubicBezTo>
                  <a:pt x="303593" y="465017"/>
                  <a:pt x="288925" y="466922"/>
                  <a:pt x="274065" y="462922"/>
                </a:cubicBezTo>
                <a:lnTo>
                  <a:pt x="178562" y="436887"/>
                </a:lnTo>
                <a:cubicBezTo>
                  <a:pt x="169101" y="434283"/>
                  <a:pt x="161227" y="436125"/>
                  <a:pt x="153162" y="441459"/>
                </a:cubicBezTo>
                <a:lnTo>
                  <a:pt x="161544" y="456000"/>
                </a:lnTo>
                <a:cubicBezTo>
                  <a:pt x="167703" y="466668"/>
                  <a:pt x="164084" y="480448"/>
                  <a:pt x="153352" y="486607"/>
                </a:cubicBezTo>
                <a:lnTo>
                  <a:pt x="125222" y="502800"/>
                </a:lnTo>
                <a:cubicBezTo>
                  <a:pt x="114553" y="508959"/>
                  <a:pt x="100774" y="505340"/>
                  <a:pt x="94614" y="494608"/>
                </a:cubicBezTo>
                <a:lnTo>
                  <a:pt x="16065" y="358655"/>
                </a:lnTo>
                <a:cubicBezTo>
                  <a:pt x="9906" y="347987"/>
                  <a:pt x="13526" y="334207"/>
                  <a:pt x="24257" y="328048"/>
                </a:cubicBezTo>
                <a:lnTo>
                  <a:pt x="52388" y="311855"/>
                </a:lnTo>
                <a:cubicBezTo>
                  <a:pt x="63055" y="305696"/>
                  <a:pt x="76835" y="309315"/>
                  <a:pt x="82994" y="320047"/>
                </a:cubicBezTo>
                <a:close/>
                <a:moveTo>
                  <a:pt x="184785" y="246260"/>
                </a:moveTo>
                <a:cubicBezTo>
                  <a:pt x="187261" y="248990"/>
                  <a:pt x="187007" y="253245"/>
                  <a:pt x="184276" y="255658"/>
                </a:cubicBezTo>
                <a:cubicBezTo>
                  <a:pt x="181546" y="258071"/>
                  <a:pt x="177292" y="257880"/>
                  <a:pt x="174878" y="255086"/>
                </a:cubicBezTo>
                <a:lnTo>
                  <a:pt x="172339" y="252229"/>
                </a:lnTo>
                <a:cubicBezTo>
                  <a:pt x="156718" y="255467"/>
                  <a:pt x="140462" y="255531"/>
                  <a:pt x="124714" y="252229"/>
                </a:cubicBezTo>
                <a:lnTo>
                  <a:pt x="108712" y="270136"/>
                </a:lnTo>
                <a:cubicBezTo>
                  <a:pt x="103060" y="276486"/>
                  <a:pt x="93789" y="277946"/>
                  <a:pt x="86423" y="273692"/>
                </a:cubicBezTo>
                <a:lnTo>
                  <a:pt x="62039" y="259658"/>
                </a:lnTo>
                <a:cubicBezTo>
                  <a:pt x="54610" y="255404"/>
                  <a:pt x="51308" y="246704"/>
                  <a:pt x="54039" y="238576"/>
                </a:cubicBezTo>
                <a:lnTo>
                  <a:pt x="61595" y="215780"/>
                </a:lnTo>
                <a:cubicBezTo>
                  <a:pt x="50926" y="203842"/>
                  <a:pt x="42799" y="189745"/>
                  <a:pt x="37846" y="174568"/>
                </a:cubicBezTo>
                <a:lnTo>
                  <a:pt x="14288" y="169679"/>
                </a:lnTo>
                <a:cubicBezTo>
                  <a:pt x="5905" y="167964"/>
                  <a:pt x="0" y="160725"/>
                  <a:pt x="0" y="152153"/>
                </a:cubicBezTo>
                <a:lnTo>
                  <a:pt x="0" y="124022"/>
                </a:lnTo>
                <a:cubicBezTo>
                  <a:pt x="0" y="115513"/>
                  <a:pt x="5905" y="108274"/>
                  <a:pt x="14288" y="106496"/>
                </a:cubicBezTo>
                <a:lnTo>
                  <a:pt x="37782" y="101607"/>
                </a:lnTo>
                <a:cubicBezTo>
                  <a:pt x="42799" y="86430"/>
                  <a:pt x="50926" y="72270"/>
                  <a:pt x="61595" y="60395"/>
                </a:cubicBezTo>
                <a:lnTo>
                  <a:pt x="54039" y="37535"/>
                </a:lnTo>
                <a:cubicBezTo>
                  <a:pt x="51308" y="29344"/>
                  <a:pt x="54864" y="20390"/>
                  <a:pt x="62420" y="16263"/>
                </a:cubicBezTo>
                <a:lnTo>
                  <a:pt x="86423" y="2420"/>
                </a:lnTo>
                <a:cubicBezTo>
                  <a:pt x="93789" y="-1835"/>
                  <a:pt x="103060" y="-374"/>
                  <a:pt x="108712" y="5976"/>
                </a:cubicBezTo>
                <a:lnTo>
                  <a:pt x="124714" y="23946"/>
                </a:lnTo>
                <a:cubicBezTo>
                  <a:pt x="140335" y="20708"/>
                  <a:pt x="156590" y="20644"/>
                  <a:pt x="172276" y="23946"/>
                </a:cubicBezTo>
                <a:lnTo>
                  <a:pt x="188277" y="6039"/>
                </a:lnTo>
                <a:cubicBezTo>
                  <a:pt x="194056" y="-438"/>
                  <a:pt x="203581" y="-1835"/>
                  <a:pt x="210883" y="2674"/>
                </a:cubicBezTo>
                <a:lnTo>
                  <a:pt x="234886" y="16517"/>
                </a:lnTo>
                <a:cubicBezTo>
                  <a:pt x="242252" y="20771"/>
                  <a:pt x="245618" y="29471"/>
                  <a:pt x="242951" y="37599"/>
                </a:cubicBezTo>
                <a:lnTo>
                  <a:pt x="235394" y="60395"/>
                </a:lnTo>
                <a:cubicBezTo>
                  <a:pt x="245364" y="71571"/>
                  <a:pt x="253111" y="84652"/>
                  <a:pt x="258127" y="98686"/>
                </a:cubicBezTo>
                <a:cubicBezTo>
                  <a:pt x="259334" y="102115"/>
                  <a:pt x="257556" y="105925"/>
                  <a:pt x="254126" y="107195"/>
                </a:cubicBezTo>
                <a:cubicBezTo>
                  <a:pt x="250698" y="108465"/>
                  <a:pt x="246888" y="106623"/>
                  <a:pt x="245618" y="103194"/>
                </a:cubicBezTo>
                <a:cubicBezTo>
                  <a:pt x="243205" y="96400"/>
                  <a:pt x="240030" y="89859"/>
                  <a:pt x="236220" y="83700"/>
                </a:cubicBezTo>
                <a:cubicBezTo>
                  <a:pt x="232537" y="77731"/>
                  <a:pt x="228219" y="72143"/>
                  <a:pt x="223329" y="66936"/>
                </a:cubicBezTo>
                <a:cubicBezTo>
                  <a:pt x="221424" y="65221"/>
                  <a:pt x="220663" y="62491"/>
                  <a:pt x="221488" y="59951"/>
                </a:cubicBezTo>
                <a:lnTo>
                  <a:pt x="230251" y="33408"/>
                </a:lnTo>
                <a:cubicBezTo>
                  <a:pt x="230949" y="31312"/>
                  <a:pt x="230124" y="29090"/>
                  <a:pt x="228219" y="28010"/>
                </a:cubicBezTo>
                <a:lnTo>
                  <a:pt x="203835" y="13977"/>
                </a:lnTo>
                <a:cubicBezTo>
                  <a:pt x="201930" y="12897"/>
                  <a:pt x="199644" y="13215"/>
                  <a:pt x="198183" y="14929"/>
                </a:cubicBezTo>
                <a:lnTo>
                  <a:pt x="179577" y="35757"/>
                </a:lnTo>
                <a:cubicBezTo>
                  <a:pt x="177926" y="37599"/>
                  <a:pt x="175387" y="38361"/>
                  <a:pt x="173038" y="37789"/>
                </a:cubicBezTo>
                <a:cubicBezTo>
                  <a:pt x="164909" y="35821"/>
                  <a:pt x="156654" y="34805"/>
                  <a:pt x="148527" y="34805"/>
                </a:cubicBezTo>
                <a:cubicBezTo>
                  <a:pt x="140398" y="34805"/>
                  <a:pt x="132207" y="35757"/>
                  <a:pt x="124333" y="37662"/>
                </a:cubicBezTo>
                <a:cubicBezTo>
                  <a:pt x="121920" y="38424"/>
                  <a:pt x="119126" y="37726"/>
                  <a:pt x="117348" y="35757"/>
                </a:cubicBezTo>
                <a:lnTo>
                  <a:pt x="98615" y="14866"/>
                </a:lnTo>
                <a:cubicBezTo>
                  <a:pt x="97155" y="13215"/>
                  <a:pt x="94869" y="12834"/>
                  <a:pt x="92901" y="13913"/>
                </a:cubicBezTo>
                <a:lnTo>
                  <a:pt x="68516" y="28010"/>
                </a:lnTo>
                <a:cubicBezTo>
                  <a:pt x="66611" y="29090"/>
                  <a:pt x="65786" y="31312"/>
                  <a:pt x="66484" y="33408"/>
                </a:cubicBezTo>
                <a:lnTo>
                  <a:pt x="75247" y="59951"/>
                </a:lnTo>
                <a:cubicBezTo>
                  <a:pt x="76009" y="62300"/>
                  <a:pt x="75374" y="64840"/>
                  <a:pt x="73723" y="66618"/>
                </a:cubicBezTo>
                <a:cubicBezTo>
                  <a:pt x="62738" y="78175"/>
                  <a:pt x="53467" y="93669"/>
                  <a:pt x="49213" y="109036"/>
                </a:cubicBezTo>
                <a:cubicBezTo>
                  <a:pt x="48577" y="111386"/>
                  <a:pt x="46672" y="113354"/>
                  <a:pt x="44132" y="113862"/>
                </a:cubicBezTo>
                <a:lnTo>
                  <a:pt x="16764" y="119514"/>
                </a:lnTo>
                <a:cubicBezTo>
                  <a:pt x="14605" y="119958"/>
                  <a:pt x="13144" y="121736"/>
                  <a:pt x="13144" y="124022"/>
                </a:cubicBezTo>
                <a:lnTo>
                  <a:pt x="13144" y="152153"/>
                </a:lnTo>
                <a:cubicBezTo>
                  <a:pt x="13144" y="154312"/>
                  <a:pt x="14541" y="156153"/>
                  <a:pt x="16764" y="156661"/>
                </a:cubicBezTo>
                <a:lnTo>
                  <a:pt x="44132" y="162376"/>
                </a:lnTo>
                <a:cubicBezTo>
                  <a:pt x="46482" y="162884"/>
                  <a:pt x="48451" y="164599"/>
                  <a:pt x="49213" y="167075"/>
                </a:cubicBezTo>
                <a:cubicBezTo>
                  <a:pt x="51498" y="175013"/>
                  <a:pt x="54801" y="182696"/>
                  <a:pt x="58927" y="189872"/>
                </a:cubicBezTo>
                <a:cubicBezTo>
                  <a:pt x="62928" y="196793"/>
                  <a:pt x="67818" y="203334"/>
                  <a:pt x="73469" y="209303"/>
                </a:cubicBezTo>
                <a:cubicBezTo>
                  <a:pt x="75374" y="211017"/>
                  <a:pt x="76136" y="213748"/>
                  <a:pt x="75311" y="216288"/>
                </a:cubicBezTo>
                <a:lnTo>
                  <a:pt x="66548" y="242831"/>
                </a:lnTo>
                <a:cubicBezTo>
                  <a:pt x="65849" y="244926"/>
                  <a:pt x="66675" y="247085"/>
                  <a:pt x="68580" y="248228"/>
                </a:cubicBezTo>
                <a:lnTo>
                  <a:pt x="92964" y="262325"/>
                </a:lnTo>
                <a:cubicBezTo>
                  <a:pt x="94869" y="263405"/>
                  <a:pt x="97155" y="263087"/>
                  <a:pt x="98615" y="261436"/>
                </a:cubicBezTo>
                <a:lnTo>
                  <a:pt x="117221" y="240608"/>
                </a:lnTo>
                <a:cubicBezTo>
                  <a:pt x="118872" y="238767"/>
                  <a:pt x="121412" y="238005"/>
                  <a:pt x="123825" y="238576"/>
                </a:cubicBezTo>
                <a:cubicBezTo>
                  <a:pt x="131952" y="240545"/>
                  <a:pt x="140208" y="241561"/>
                  <a:pt x="148336" y="241561"/>
                </a:cubicBezTo>
                <a:cubicBezTo>
                  <a:pt x="156464" y="241561"/>
                  <a:pt x="164655" y="240608"/>
                  <a:pt x="172529" y="238703"/>
                </a:cubicBezTo>
                <a:cubicBezTo>
                  <a:pt x="174942" y="237941"/>
                  <a:pt x="177736" y="238576"/>
                  <a:pt x="179514" y="240608"/>
                </a:cubicBezTo>
                <a:lnTo>
                  <a:pt x="184721" y="246323"/>
                </a:lnTo>
                <a:close/>
              </a:path>
            </a:pathLst>
          </a:custGeom>
          <a:solidFill>
            <a:schemeClr val="accent1"/>
          </a:solidFill>
          <a:ln w="6350" cap="flat">
            <a:noFill/>
            <a:prstDash val="solid"/>
            <a:miter/>
          </a:ln>
        </p:spPr>
        <p:txBody>
          <a:bodyPr rtlCol="0" anchor="ctr"/>
          <a:lstStyle/>
          <a:p>
            <a:endParaRPr lang="en-GB"/>
          </a:p>
        </p:txBody>
      </p:sp>
      <p:sp>
        <p:nvSpPr>
          <p:cNvPr id="125" name="Figura a mano libera: forma 124">
            <a:extLst>
              <a:ext uri="{FF2B5EF4-FFF2-40B4-BE49-F238E27FC236}">
                <a16:creationId xmlns:a16="http://schemas.microsoft.com/office/drawing/2014/main" id="{52CF1E42-C63C-0DE8-BF9F-3736FD5360C4}"/>
              </a:ext>
            </a:extLst>
          </p:cNvPr>
          <p:cNvSpPr/>
          <p:nvPr/>
        </p:nvSpPr>
        <p:spPr>
          <a:xfrm>
            <a:off x="2912509" y="5403345"/>
            <a:ext cx="407696" cy="464566"/>
          </a:xfrm>
          <a:custGeom>
            <a:avLst/>
            <a:gdLst>
              <a:gd name="connsiteX0" fmla="*/ 137605 w 479361"/>
              <a:gd name="connsiteY0" fmla="*/ 230442 h 546227"/>
              <a:gd name="connsiteX1" fmla="*/ 127318 w 479361"/>
              <a:gd name="connsiteY1" fmla="*/ 220154 h 546227"/>
              <a:gd name="connsiteX2" fmla="*/ 127318 w 479361"/>
              <a:gd name="connsiteY2" fmla="*/ 206756 h 546227"/>
              <a:gd name="connsiteX3" fmla="*/ 123444 w 479361"/>
              <a:gd name="connsiteY3" fmla="*/ 205740 h 546227"/>
              <a:gd name="connsiteX4" fmla="*/ 89599 w 479361"/>
              <a:gd name="connsiteY4" fmla="*/ 167449 h 546227"/>
              <a:gd name="connsiteX5" fmla="*/ 99886 w 479361"/>
              <a:gd name="connsiteY5" fmla="*/ 157163 h 546227"/>
              <a:gd name="connsiteX6" fmla="*/ 110173 w 479361"/>
              <a:gd name="connsiteY6" fmla="*/ 167449 h 546227"/>
              <a:gd name="connsiteX7" fmla="*/ 137668 w 479361"/>
              <a:gd name="connsiteY7" fmla="*/ 186944 h 546227"/>
              <a:gd name="connsiteX8" fmla="*/ 165164 w 479361"/>
              <a:gd name="connsiteY8" fmla="*/ 167449 h 546227"/>
              <a:gd name="connsiteX9" fmla="*/ 135763 w 479361"/>
              <a:gd name="connsiteY9" fmla="*/ 147765 h 546227"/>
              <a:gd name="connsiteX10" fmla="*/ 89662 w 479361"/>
              <a:gd name="connsiteY10" fmla="*/ 107886 h 546227"/>
              <a:gd name="connsiteX11" fmla="*/ 123508 w 479361"/>
              <a:gd name="connsiteY11" fmla="*/ 69596 h 546227"/>
              <a:gd name="connsiteX12" fmla="*/ 127381 w 479361"/>
              <a:gd name="connsiteY12" fmla="*/ 68580 h 546227"/>
              <a:gd name="connsiteX13" fmla="*/ 127381 w 479361"/>
              <a:gd name="connsiteY13" fmla="*/ 55182 h 546227"/>
              <a:gd name="connsiteX14" fmla="*/ 137668 w 479361"/>
              <a:gd name="connsiteY14" fmla="*/ 44895 h 546227"/>
              <a:gd name="connsiteX15" fmla="*/ 147955 w 479361"/>
              <a:gd name="connsiteY15" fmla="*/ 55182 h 546227"/>
              <a:gd name="connsiteX16" fmla="*/ 147955 w 479361"/>
              <a:gd name="connsiteY16" fmla="*/ 68580 h 546227"/>
              <a:gd name="connsiteX17" fmla="*/ 151829 w 479361"/>
              <a:gd name="connsiteY17" fmla="*/ 69596 h 546227"/>
              <a:gd name="connsiteX18" fmla="*/ 185674 w 479361"/>
              <a:gd name="connsiteY18" fmla="*/ 107886 h 546227"/>
              <a:gd name="connsiteX19" fmla="*/ 175387 w 479361"/>
              <a:gd name="connsiteY19" fmla="*/ 118173 h 546227"/>
              <a:gd name="connsiteX20" fmla="*/ 165100 w 479361"/>
              <a:gd name="connsiteY20" fmla="*/ 107886 h 546227"/>
              <a:gd name="connsiteX21" fmla="*/ 137605 w 479361"/>
              <a:gd name="connsiteY21" fmla="*/ 88392 h 546227"/>
              <a:gd name="connsiteX22" fmla="*/ 110109 w 479361"/>
              <a:gd name="connsiteY22" fmla="*/ 107886 h 546227"/>
              <a:gd name="connsiteX23" fmla="*/ 139446 w 479361"/>
              <a:gd name="connsiteY23" fmla="*/ 127508 h 546227"/>
              <a:gd name="connsiteX24" fmla="*/ 185611 w 479361"/>
              <a:gd name="connsiteY24" fmla="*/ 167449 h 546227"/>
              <a:gd name="connsiteX25" fmla="*/ 151765 w 479361"/>
              <a:gd name="connsiteY25" fmla="*/ 205740 h 546227"/>
              <a:gd name="connsiteX26" fmla="*/ 147892 w 479361"/>
              <a:gd name="connsiteY26" fmla="*/ 206756 h 546227"/>
              <a:gd name="connsiteX27" fmla="*/ 147892 w 479361"/>
              <a:gd name="connsiteY27" fmla="*/ 220154 h 546227"/>
              <a:gd name="connsiteX28" fmla="*/ 137605 w 479361"/>
              <a:gd name="connsiteY28" fmla="*/ 230442 h 546227"/>
              <a:gd name="connsiteX29" fmla="*/ 137605 w 479361"/>
              <a:gd name="connsiteY29" fmla="*/ 20638 h 546227"/>
              <a:gd name="connsiteX30" fmla="*/ 20574 w 479361"/>
              <a:gd name="connsiteY30" fmla="*/ 137668 h 546227"/>
              <a:gd name="connsiteX31" fmla="*/ 137605 w 479361"/>
              <a:gd name="connsiteY31" fmla="*/ 254762 h 546227"/>
              <a:gd name="connsiteX32" fmla="*/ 254635 w 479361"/>
              <a:gd name="connsiteY32" fmla="*/ 137668 h 546227"/>
              <a:gd name="connsiteX33" fmla="*/ 137605 w 479361"/>
              <a:gd name="connsiteY33" fmla="*/ 20638 h 546227"/>
              <a:gd name="connsiteX34" fmla="*/ 137605 w 479361"/>
              <a:gd name="connsiteY34" fmla="*/ 275273 h 546227"/>
              <a:gd name="connsiteX35" fmla="*/ 0 w 479361"/>
              <a:gd name="connsiteY35" fmla="*/ 137604 h 546227"/>
              <a:gd name="connsiteX36" fmla="*/ 137605 w 479361"/>
              <a:gd name="connsiteY36" fmla="*/ 0 h 546227"/>
              <a:gd name="connsiteX37" fmla="*/ 275209 w 479361"/>
              <a:gd name="connsiteY37" fmla="*/ 137604 h 546227"/>
              <a:gd name="connsiteX38" fmla="*/ 137605 w 479361"/>
              <a:gd name="connsiteY38" fmla="*/ 275273 h 546227"/>
              <a:gd name="connsiteX39" fmla="*/ 26162 w 479361"/>
              <a:gd name="connsiteY39" fmla="*/ 362839 h 546227"/>
              <a:gd name="connsiteX40" fmla="*/ 15939 w 479361"/>
              <a:gd name="connsiteY40" fmla="*/ 353759 h 546227"/>
              <a:gd name="connsiteX41" fmla="*/ 18098 w 479361"/>
              <a:gd name="connsiteY41" fmla="*/ 346202 h 546227"/>
              <a:gd name="connsiteX42" fmla="*/ 24956 w 479361"/>
              <a:gd name="connsiteY42" fmla="*/ 342329 h 546227"/>
              <a:gd name="connsiteX43" fmla="*/ 371983 w 479361"/>
              <a:gd name="connsiteY43" fmla="*/ 136017 h 546227"/>
              <a:gd name="connsiteX44" fmla="*/ 381191 w 479361"/>
              <a:gd name="connsiteY44" fmla="*/ 119952 h 546227"/>
              <a:gd name="connsiteX45" fmla="*/ 368745 w 479361"/>
              <a:gd name="connsiteY45" fmla="*/ 127445 h 546227"/>
              <a:gd name="connsiteX46" fmla="*/ 361950 w 479361"/>
              <a:gd name="connsiteY46" fmla="*/ 129985 h 546227"/>
              <a:gd name="connsiteX47" fmla="*/ 358331 w 479361"/>
              <a:gd name="connsiteY47" fmla="*/ 130620 h 546227"/>
              <a:gd name="connsiteX48" fmla="*/ 348679 w 479361"/>
              <a:gd name="connsiteY48" fmla="*/ 123952 h 546227"/>
              <a:gd name="connsiteX49" fmla="*/ 348933 w 479361"/>
              <a:gd name="connsiteY49" fmla="*/ 116078 h 546227"/>
              <a:gd name="connsiteX50" fmla="*/ 354648 w 479361"/>
              <a:gd name="connsiteY50" fmla="*/ 110680 h 546227"/>
              <a:gd name="connsiteX51" fmla="*/ 396939 w 479361"/>
              <a:gd name="connsiteY51" fmla="*/ 94742 h 546227"/>
              <a:gd name="connsiteX52" fmla="*/ 400558 w 479361"/>
              <a:gd name="connsiteY52" fmla="*/ 94107 h 546227"/>
              <a:gd name="connsiteX53" fmla="*/ 410210 w 479361"/>
              <a:gd name="connsiteY53" fmla="*/ 100774 h 546227"/>
              <a:gd name="connsiteX54" fmla="*/ 426212 w 479361"/>
              <a:gd name="connsiteY54" fmla="*/ 143066 h 546227"/>
              <a:gd name="connsiteX55" fmla="*/ 425958 w 479361"/>
              <a:gd name="connsiteY55" fmla="*/ 150940 h 546227"/>
              <a:gd name="connsiteX56" fmla="*/ 420243 w 479361"/>
              <a:gd name="connsiteY56" fmla="*/ 156337 h 546227"/>
              <a:gd name="connsiteX57" fmla="*/ 416624 w 479361"/>
              <a:gd name="connsiteY57" fmla="*/ 157035 h 546227"/>
              <a:gd name="connsiteX58" fmla="*/ 406971 w 479361"/>
              <a:gd name="connsiteY58" fmla="*/ 150368 h 546227"/>
              <a:gd name="connsiteX59" fmla="*/ 399098 w 479361"/>
              <a:gd name="connsiteY59" fmla="*/ 129604 h 546227"/>
              <a:gd name="connsiteX60" fmla="*/ 393700 w 479361"/>
              <a:gd name="connsiteY60" fmla="*/ 139383 h 546227"/>
              <a:gd name="connsiteX61" fmla="*/ 254571 w 479361"/>
              <a:gd name="connsiteY61" fmla="*/ 289623 h 546227"/>
              <a:gd name="connsiteX62" fmla="*/ 27305 w 479361"/>
              <a:gd name="connsiteY62" fmla="*/ 362839 h 546227"/>
              <a:gd name="connsiteX63" fmla="*/ 26099 w 479361"/>
              <a:gd name="connsiteY63" fmla="*/ 362903 h 546227"/>
              <a:gd name="connsiteX64" fmla="*/ 169990 w 479361"/>
              <a:gd name="connsiteY64" fmla="*/ 525653 h 546227"/>
              <a:gd name="connsiteX65" fmla="*/ 225108 w 479361"/>
              <a:gd name="connsiteY65" fmla="*/ 525653 h 546227"/>
              <a:gd name="connsiteX66" fmla="*/ 225108 w 479361"/>
              <a:gd name="connsiteY66" fmla="*/ 378016 h 546227"/>
              <a:gd name="connsiteX67" fmla="*/ 169990 w 479361"/>
              <a:gd name="connsiteY67" fmla="*/ 378016 h 546227"/>
              <a:gd name="connsiteX68" fmla="*/ 169990 w 479361"/>
              <a:gd name="connsiteY68" fmla="*/ 525653 h 546227"/>
              <a:gd name="connsiteX69" fmla="*/ 169545 w 479361"/>
              <a:gd name="connsiteY69" fmla="*/ 546164 h 546227"/>
              <a:gd name="connsiteX70" fmla="*/ 149416 w 479361"/>
              <a:gd name="connsiteY70" fmla="*/ 525971 h 546227"/>
              <a:gd name="connsiteX71" fmla="*/ 149416 w 479361"/>
              <a:gd name="connsiteY71" fmla="*/ 377571 h 546227"/>
              <a:gd name="connsiteX72" fmla="*/ 169545 w 479361"/>
              <a:gd name="connsiteY72" fmla="*/ 357378 h 546227"/>
              <a:gd name="connsiteX73" fmla="*/ 225552 w 479361"/>
              <a:gd name="connsiteY73" fmla="*/ 357378 h 546227"/>
              <a:gd name="connsiteX74" fmla="*/ 245745 w 479361"/>
              <a:gd name="connsiteY74" fmla="*/ 377571 h 546227"/>
              <a:gd name="connsiteX75" fmla="*/ 245745 w 479361"/>
              <a:gd name="connsiteY75" fmla="*/ 525971 h 546227"/>
              <a:gd name="connsiteX76" fmla="*/ 225552 w 479361"/>
              <a:gd name="connsiteY76" fmla="*/ 546164 h 546227"/>
              <a:gd name="connsiteX77" fmla="*/ 169545 w 479361"/>
              <a:gd name="connsiteY77" fmla="*/ 546164 h 546227"/>
              <a:gd name="connsiteX78" fmla="*/ 287465 w 479361"/>
              <a:gd name="connsiteY78" fmla="*/ 522605 h 546227"/>
              <a:gd name="connsiteX79" fmla="*/ 341313 w 479361"/>
              <a:gd name="connsiteY79" fmla="*/ 522605 h 546227"/>
              <a:gd name="connsiteX80" fmla="*/ 341313 w 479361"/>
              <a:gd name="connsiteY80" fmla="*/ 317817 h 546227"/>
              <a:gd name="connsiteX81" fmla="*/ 287465 w 479361"/>
              <a:gd name="connsiteY81" fmla="*/ 317817 h 546227"/>
              <a:gd name="connsiteX82" fmla="*/ 287465 w 479361"/>
              <a:gd name="connsiteY82" fmla="*/ 522605 h 546227"/>
              <a:gd name="connsiteX83" fmla="*/ 286385 w 479361"/>
              <a:gd name="connsiteY83" fmla="*/ 546164 h 546227"/>
              <a:gd name="connsiteX84" fmla="*/ 266192 w 479361"/>
              <a:gd name="connsiteY84" fmla="*/ 525971 h 546227"/>
              <a:gd name="connsiteX85" fmla="*/ 266192 w 479361"/>
              <a:gd name="connsiteY85" fmla="*/ 314325 h 546227"/>
              <a:gd name="connsiteX86" fmla="*/ 286385 w 479361"/>
              <a:gd name="connsiteY86" fmla="*/ 294132 h 546227"/>
              <a:gd name="connsiteX87" fmla="*/ 342392 w 479361"/>
              <a:gd name="connsiteY87" fmla="*/ 294132 h 546227"/>
              <a:gd name="connsiteX88" fmla="*/ 362585 w 479361"/>
              <a:gd name="connsiteY88" fmla="*/ 314325 h 546227"/>
              <a:gd name="connsiteX89" fmla="*/ 362585 w 479361"/>
              <a:gd name="connsiteY89" fmla="*/ 525971 h 546227"/>
              <a:gd name="connsiteX90" fmla="*/ 342392 w 479361"/>
              <a:gd name="connsiteY90" fmla="*/ 546164 h 546227"/>
              <a:gd name="connsiteX91" fmla="*/ 286385 w 479361"/>
              <a:gd name="connsiteY91" fmla="*/ 546164 h 546227"/>
              <a:gd name="connsiteX92" fmla="*/ 403670 w 479361"/>
              <a:gd name="connsiteY92" fmla="*/ 525653 h 546227"/>
              <a:gd name="connsiteX93" fmla="*/ 458788 w 479361"/>
              <a:gd name="connsiteY93" fmla="*/ 525653 h 546227"/>
              <a:gd name="connsiteX94" fmla="*/ 458788 w 479361"/>
              <a:gd name="connsiteY94" fmla="*/ 264033 h 546227"/>
              <a:gd name="connsiteX95" fmla="*/ 403670 w 479361"/>
              <a:gd name="connsiteY95" fmla="*/ 264033 h 546227"/>
              <a:gd name="connsiteX96" fmla="*/ 403670 w 479361"/>
              <a:gd name="connsiteY96" fmla="*/ 525653 h 546227"/>
              <a:gd name="connsiteX97" fmla="*/ 403225 w 479361"/>
              <a:gd name="connsiteY97" fmla="*/ 546164 h 546227"/>
              <a:gd name="connsiteX98" fmla="*/ 383032 w 479361"/>
              <a:gd name="connsiteY98" fmla="*/ 525971 h 546227"/>
              <a:gd name="connsiteX99" fmla="*/ 383032 w 479361"/>
              <a:gd name="connsiteY99" fmla="*/ 263589 h 546227"/>
              <a:gd name="connsiteX100" fmla="*/ 403225 w 479361"/>
              <a:gd name="connsiteY100" fmla="*/ 243396 h 546227"/>
              <a:gd name="connsiteX101" fmla="*/ 459232 w 479361"/>
              <a:gd name="connsiteY101" fmla="*/ 243396 h 546227"/>
              <a:gd name="connsiteX102" fmla="*/ 479362 w 479361"/>
              <a:gd name="connsiteY102" fmla="*/ 263589 h 546227"/>
              <a:gd name="connsiteX103" fmla="*/ 479362 w 479361"/>
              <a:gd name="connsiteY103" fmla="*/ 525971 h 546227"/>
              <a:gd name="connsiteX104" fmla="*/ 459232 w 479361"/>
              <a:gd name="connsiteY104" fmla="*/ 546164 h 546227"/>
              <a:gd name="connsiteX105" fmla="*/ 403225 w 479361"/>
              <a:gd name="connsiteY105" fmla="*/ 546164 h 546227"/>
              <a:gd name="connsiteX106" fmla="*/ 53150 w 479361"/>
              <a:gd name="connsiteY106" fmla="*/ 525653 h 546227"/>
              <a:gd name="connsiteX107" fmla="*/ 108268 w 479361"/>
              <a:gd name="connsiteY107" fmla="*/ 525653 h 546227"/>
              <a:gd name="connsiteX108" fmla="*/ 108268 w 479361"/>
              <a:gd name="connsiteY108" fmla="*/ 435102 h 546227"/>
              <a:gd name="connsiteX109" fmla="*/ 53150 w 479361"/>
              <a:gd name="connsiteY109" fmla="*/ 435102 h 546227"/>
              <a:gd name="connsiteX110" fmla="*/ 53150 w 479361"/>
              <a:gd name="connsiteY110" fmla="*/ 525653 h 546227"/>
              <a:gd name="connsiteX111" fmla="*/ 52705 w 479361"/>
              <a:gd name="connsiteY111" fmla="*/ 546227 h 546227"/>
              <a:gd name="connsiteX112" fmla="*/ 32576 w 479361"/>
              <a:gd name="connsiteY112" fmla="*/ 526034 h 546227"/>
              <a:gd name="connsiteX113" fmla="*/ 32576 w 479361"/>
              <a:gd name="connsiteY113" fmla="*/ 434594 h 546227"/>
              <a:gd name="connsiteX114" fmla="*/ 52705 w 479361"/>
              <a:gd name="connsiteY114" fmla="*/ 414465 h 546227"/>
              <a:gd name="connsiteX115" fmla="*/ 108712 w 479361"/>
              <a:gd name="connsiteY115" fmla="*/ 414465 h 546227"/>
              <a:gd name="connsiteX116" fmla="*/ 128905 w 479361"/>
              <a:gd name="connsiteY116" fmla="*/ 434594 h 546227"/>
              <a:gd name="connsiteX117" fmla="*/ 128905 w 479361"/>
              <a:gd name="connsiteY117" fmla="*/ 526034 h 546227"/>
              <a:gd name="connsiteX118" fmla="*/ 108712 w 479361"/>
              <a:gd name="connsiteY118" fmla="*/ 546227 h 546227"/>
              <a:gd name="connsiteX119" fmla="*/ 52705 w 479361"/>
              <a:gd name="connsiteY119" fmla="*/ 546227 h 54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479361" h="546227">
                <a:moveTo>
                  <a:pt x="137605" y="230442"/>
                </a:moveTo>
                <a:cubicBezTo>
                  <a:pt x="131953" y="230442"/>
                  <a:pt x="127318" y="225806"/>
                  <a:pt x="127318" y="220154"/>
                </a:cubicBezTo>
                <a:lnTo>
                  <a:pt x="127318" y="206756"/>
                </a:lnTo>
                <a:lnTo>
                  <a:pt x="123444" y="205740"/>
                </a:lnTo>
                <a:cubicBezTo>
                  <a:pt x="103505" y="200597"/>
                  <a:pt x="89599" y="184848"/>
                  <a:pt x="89599" y="167449"/>
                </a:cubicBezTo>
                <a:cubicBezTo>
                  <a:pt x="89599" y="161798"/>
                  <a:pt x="94234" y="157163"/>
                  <a:pt x="99886" y="157163"/>
                </a:cubicBezTo>
                <a:cubicBezTo>
                  <a:pt x="105537" y="157163"/>
                  <a:pt x="110173" y="161798"/>
                  <a:pt x="110173" y="167449"/>
                </a:cubicBezTo>
                <a:cubicBezTo>
                  <a:pt x="110173" y="176911"/>
                  <a:pt x="121221" y="186944"/>
                  <a:pt x="137668" y="186944"/>
                </a:cubicBezTo>
                <a:cubicBezTo>
                  <a:pt x="154115" y="186944"/>
                  <a:pt x="165164" y="176848"/>
                  <a:pt x="165164" y="167449"/>
                </a:cubicBezTo>
                <a:cubicBezTo>
                  <a:pt x="165164" y="154496"/>
                  <a:pt x="157099" y="151765"/>
                  <a:pt x="135763" y="147765"/>
                </a:cubicBezTo>
                <a:cubicBezTo>
                  <a:pt x="117412" y="144335"/>
                  <a:pt x="89662" y="139129"/>
                  <a:pt x="89662" y="107886"/>
                </a:cubicBezTo>
                <a:cubicBezTo>
                  <a:pt x="89662" y="90488"/>
                  <a:pt x="103568" y="74740"/>
                  <a:pt x="123508" y="69596"/>
                </a:cubicBezTo>
                <a:lnTo>
                  <a:pt x="127381" y="68580"/>
                </a:lnTo>
                <a:lnTo>
                  <a:pt x="127381" y="55182"/>
                </a:lnTo>
                <a:cubicBezTo>
                  <a:pt x="127381" y="49530"/>
                  <a:pt x="132017" y="44895"/>
                  <a:pt x="137668" y="44895"/>
                </a:cubicBezTo>
                <a:cubicBezTo>
                  <a:pt x="143320" y="44895"/>
                  <a:pt x="147955" y="49530"/>
                  <a:pt x="147955" y="55182"/>
                </a:cubicBezTo>
                <a:lnTo>
                  <a:pt x="147955" y="68580"/>
                </a:lnTo>
                <a:lnTo>
                  <a:pt x="151829" y="69596"/>
                </a:lnTo>
                <a:cubicBezTo>
                  <a:pt x="171768" y="74740"/>
                  <a:pt x="185674" y="90488"/>
                  <a:pt x="185674" y="107886"/>
                </a:cubicBezTo>
                <a:cubicBezTo>
                  <a:pt x="185674" y="113538"/>
                  <a:pt x="181039" y="118173"/>
                  <a:pt x="175387" y="118173"/>
                </a:cubicBezTo>
                <a:cubicBezTo>
                  <a:pt x="169736" y="118173"/>
                  <a:pt x="165100" y="113538"/>
                  <a:pt x="165100" y="107886"/>
                </a:cubicBezTo>
                <a:cubicBezTo>
                  <a:pt x="165100" y="98489"/>
                  <a:pt x="154051" y="88392"/>
                  <a:pt x="137605" y="88392"/>
                </a:cubicBezTo>
                <a:cubicBezTo>
                  <a:pt x="121158" y="88392"/>
                  <a:pt x="110109" y="98489"/>
                  <a:pt x="110109" y="107886"/>
                </a:cubicBezTo>
                <a:cubicBezTo>
                  <a:pt x="110109" y="120777"/>
                  <a:pt x="118174" y="123508"/>
                  <a:pt x="139446" y="127508"/>
                </a:cubicBezTo>
                <a:cubicBezTo>
                  <a:pt x="157861" y="130937"/>
                  <a:pt x="185611" y="136208"/>
                  <a:pt x="185611" y="167449"/>
                </a:cubicBezTo>
                <a:cubicBezTo>
                  <a:pt x="185611" y="184848"/>
                  <a:pt x="171704" y="200597"/>
                  <a:pt x="151765" y="205740"/>
                </a:cubicBezTo>
                <a:lnTo>
                  <a:pt x="147892" y="206756"/>
                </a:lnTo>
                <a:lnTo>
                  <a:pt x="147892" y="220154"/>
                </a:lnTo>
                <a:cubicBezTo>
                  <a:pt x="147892" y="225806"/>
                  <a:pt x="143256" y="230442"/>
                  <a:pt x="137605" y="230442"/>
                </a:cubicBezTo>
                <a:moveTo>
                  <a:pt x="137605" y="20638"/>
                </a:moveTo>
                <a:cubicBezTo>
                  <a:pt x="73089" y="20638"/>
                  <a:pt x="20574" y="73152"/>
                  <a:pt x="20574" y="137668"/>
                </a:cubicBezTo>
                <a:cubicBezTo>
                  <a:pt x="20574" y="202184"/>
                  <a:pt x="73089" y="254762"/>
                  <a:pt x="137605" y="254762"/>
                </a:cubicBezTo>
                <a:cubicBezTo>
                  <a:pt x="202121" y="254762"/>
                  <a:pt x="254635" y="202248"/>
                  <a:pt x="254635" y="137668"/>
                </a:cubicBezTo>
                <a:cubicBezTo>
                  <a:pt x="254635" y="73089"/>
                  <a:pt x="202121" y="20638"/>
                  <a:pt x="137605" y="20638"/>
                </a:cubicBezTo>
                <a:moveTo>
                  <a:pt x="137605" y="275273"/>
                </a:moveTo>
                <a:cubicBezTo>
                  <a:pt x="61722" y="275273"/>
                  <a:pt x="0" y="213551"/>
                  <a:pt x="0" y="137604"/>
                </a:cubicBezTo>
                <a:cubicBezTo>
                  <a:pt x="0" y="61659"/>
                  <a:pt x="61722" y="0"/>
                  <a:pt x="137605" y="0"/>
                </a:cubicBezTo>
                <a:cubicBezTo>
                  <a:pt x="213487" y="0"/>
                  <a:pt x="275209" y="61722"/>
                  <a:pt x="275209" y="137604"/>
                </a:cubicBezTo>
                <a:cubicBezTo>
                  <a:pt x="275209" y="213487"/>
                  <a:pt x="213487" y="275273"/>
                  <a:pt x="137605" y="275273"/>
                </a:cubicBezTo>
                <a:moveTo>
                  <a:pt x="26162" y="362839"/>
                </a:moveTo>
                <a:cubicBezTo>
                  <a:pt x="20955" y="362839"/>
                  <a:pt x="16574" y="358966"/>
                  <a:pt x="15939" y="353759"/>
                </a:cubicBezTo>
                <a:cubicBezTo>
                  <a:pt x="15621" y="351028"/>
                  <a:pt x="16383" y="348361"/>
                  <a:pt x="18098" y="346202"/>
                </a:cubicBezTo>
                <a:cubicBezTo>
                  <a:pt x="19812" y="344043"/>
                  <a:pt x="22225" y="342710"/>
                  <a:pt x="24956" y="342329"/>
                </a:cubicBezTo>
                <a:cubicBezTo>
                  <a:pt x="194628" y="322326"/>
                  <a:pt x="301625" y="258699"/>
                  <a:pt x="371983" y="136017"/>
                </a:cubicBezTo>
                <a:lnTo>
                  <a:pt x="381191" y="119952"/>
                </a:lnTo>
                <a:lnTo>
                  <a:pt x="368745" y="127445"/>
                </a:lnTo>
                <a:lnTo>
                  <a:pt x="361950" y="129985"/>
                </a:lnTo>
                <a:cubicBezTo>
                  <a:pt x="360807" y="130429"/>
                  <a:pt x="359537" y="130620"/>
                  <a:pt x="358331" y="130620"/>
                </a:cubicBezTo>
                <a:cubicBezTo>
                  <a:pt x="354076" y="130620"/>
                  <a:pt x="350203" y="127953"/>
                  <a:pt x="348679" y="123952"/>
                </a:cubicBezTo>
                <a:cubicBezTo>
                  <a:pt x="347726" y="121412"/>
                  <a:pt x="347790" y="118618"/>
                  <a:pt x="348933" y="116078"/>
                </a:cubicBezTo>
                <a:cubicBezTo>
                  <a:pt x="350076" y="113602"/>
                  <a:pt x="352108" y="111633"/>
                  <a:pt x="354648" y="110680"/>
                </a:cubicBezTo>
                <a:lnTo>
                  <a:pt x="396939" y="94742"/>
                </a:lnTo>
                <a:cubicBezTo>
                  <a:pt x="398082" y="94298"/>
                  <a:pt x="399351" y="94107"/>
                  <a:pt x="400558" y="94107"/>
                </a:cubicBezTo>
                <a:cubicBezTo>
                  <a:pt x="404813" y="94107"/>
                  <a:pt x="408686" y="96774"/>
                  <a:pt x="410210" y="100774"/>
                </a:cubicBezTo>
                <a:lnTo>
                  <a:pt x="426212" y="143066"/>
                </a:lnTo>
                <a:cubicBezTo>
                  <a:pt x="427164" y="145605"/>
                  <a:pt x="427101" y="148399"/>
                  <a:pt x="425958" y="150940"/>
                </a:cubicBezTo>
                <a:cubicBezTo>
                  <a:pt x="424815" y="153416"/>
                  <a:pt x="422783" y="155385"/>
                  <a:pt x="420243" y="156337"/>
                </a:cubicBezTo>
                <a:cubicBezTo>
                  <a:pt x="419037" y="156782"/>
                  <a:pt x="417830" y="157035"/>
                  <a:pt x="416624" y="157035"/>
                </a:cubicBezTo>
                <a:cubicBezTo>
                  <a:pt x="412369" y="157035"/>
                  <a:pt x="408495" y="154368"/>
                  <a:pt x="406971" y="150368"/>
                </a:cubicBezTo>
                <a:lnTo>
                  <a:pt x="399098" y="129604"/>
                </a:lnTo>
                <a:lnTo>
                  <a:pt x="393700" y="139383"/>
                </a:lnTo>
                <a:cubicBezTo>
                  <a:pt x="357950" y="203962"/>
                  <a:pt x="312484" y="253111"/>
                  <a:pt x="254571" y="289623"/>
                </a:cubicBezTo>
                <a:cubicBezTo>
                  <a:pt x="193739" y="327978"/>
                  <a:pt x="119380" y="351917"/>
                  <a:pt x="27305" y="362839"/>
                </a:cubicBezTo>
                <a:cubicBezTo>
                  <a:pt x="26924" y="362839"/>
                  <a:pt x="26480" y="362903"/>
                  <a:pt x="26099" y="362903"/>
                </a:cubicBezTo>
                <a:moveTo>
                  <a:pt x="169990" y="525653"/>
                </a:moveTo>
                <a:lnTo>
                  <a:pt x="225108" y="525653"/>
                </a:lnTo>
                <a:lnTo>
                  <a:pt x="225108" y="378016"/>
                </a:lnTo>
                <a:lnTo>
                  <a:pt x="169990" y="378016"/>
                </a:lnTo>
                <a:lnTo>
                  <a:pt x="169990" y="525653"/>
                </a:lnTo>
                <a:close/>
                <a:moveTo>
                  <a:pt x="169545" y="546164"/>
                </a:moveTo>
                <a:cubicBezTo>
                  <a:pt x="158433" y="546164"/>
                  <a:pt x="149416" y="537147"/>
                  <a:pt x="149416" y="525971"/>
                </a:cubicBezTo>
                <a:lnTo>
                  <a:pt x="149416" y="377571"/>
                </a:lnTo>
                <a:cubicBezTo>
                  <a:pt x="149416" y="366459"/>
                  <a:pt x="158433" y="357378"/>
                  <a:pt x="169545" y="357378"/>
                </a:cubicBezTo>
                <a:lnTo>
                  <a:pt x="225552" y="357378"/>
                </a:lnTo>
                <a:cubicBezTo>
                  <a:pt x="236665" y="357378"/>
                  <a:pt x="245745" y="366459"/>
                  <a:pt x="245745" y="377571"/>
                </a:cubicBezTo>
                <a:lnTo>
                  <a:pt x="245745" y="525971"/>
                </a:lnTo>
                <a:cubicBezTo>
                  <a:pt x="245745" y="537083"/>
                  <a:pt x="236665" y="546164"/>
                  <a:pt x="225552" y="546164"/>
                </a:cubicBezTo>
                <a:lnTo>
                  <a:pt x="169545" y="546164"/>
                </a:lnTo>
                <a:close/>
                <a:moveTo>
                  <a:pt x="287465" y="522605"/>
                </a:moveTo>
                <a:lnTo>
                  <a:pt x="341313" y="522605"/>
                </a:lnTo>
                <a:lnTo>
                  <a:pt x="341313" y="317817"/>
                </a:lnTo>
                <a:lnTo>
                  <a:pt x="287465" y="317817"/>
                </a:lnTo>
                <a:lnTo>
                  <a:pt x="287465" y="522605"/>
                </a:lnTo>
                <a:close/>
                <a:moveTo>
                  <a:pt x="286385" y="546164"/>
                </a:moveTo>
                <a:cubicBezTo>
                  <a:pt x="275273" y="546164"/>
                  <a:pt x="266192" y="537147"/>
                  <a:pt x="266192" y="525971"/>
                </a:cubicBezTo>
                <a:lnTo>
                  <a:pt x="266192" y="314325"/>
                </a:lnTo>
                <a:cubicBezTo>
                  <a:pt x="266192" y="303213"/>
                  <a:pt x="275209" y="294132"/>
                  <a:pt x="286385" y="294132"/>
                </a:cubicBezTo>
                <a:lnTo>
                  <a:pt x="342392" y="294132"/>
                </a:lnTo>
                <a:cubicBezTo>
                  <a:pt x="353505" y="294132"/>
                  <a:pt x="362585" y="303213"/>
                  <a:pt x="362585" y="314325"/>
                </a:cubicBezTo>
                <a:lnTo>
                  <a:pt x="362585" y="525971"/>
                </a:lnTo>
                <a:cubicBezTo>
                  <a:pt x="362585" y="537083"/>
                  <a:pt x="353568" y="546164"/>
                  <a:pt x="342392" y="546164"/>
                </a:cubicBezTo>
                <a:lnTo>
                  <a:pt x="286385" y="546164"/>
                </a:lnTo>
                <a:close/>
                <a:moveTo>
                  <a:pt x="403670" y="525653"/>
                </a:moveTo>
                <a:lnTo>
                  <a:pt x="458788" y="525653"/>
                </a:lnTo>
                <a:cubicBezTo>
                  <a:pt x="458788" y="525653"/>
                  <a:pt x="458788" y="264033"/>
                  <a:pt x="458788" y="264033"/>
                </a:cubicBezTo>
                <a:lnTo>
                  <a:pt x="403670" y="264033"/>
                </a:lnTo>
                <a:lnTo>
                  <a:pt x="403670" y="525653"/>
                </a:lnTo>
                <a:close/>
                <a:moveTo>
                  <a:pt x="403225" y="546164"/>
                </a:moveTo>
                <a:cubicBezTo>
                  <a:pt x="392113" y="546164"/>
                  <a:pt x="383032" y="537147"/>
                  <a:pt x="383032" y="525971"/>
                </a:cubicBezTo>
                <a:lnTo>
                  <a:pt x="383032" y="263589"/>
                </a:lnTo>
                <a:cubicBezTo>
                  <a:pt x="383032" y="252476"/>
                  <a:pt x="392113" y="243396"/>
                  <a:pt x="403225" y="243396"/>
                </a:cubicBezTo>
                <a:lnTo>
                  <a:pt x="459232" y="243396"/>
                </a:lnTo>
                <a:cubicBezTo>
                  <a:pt x="470345" y="243396"/>
                  <a:pt x="479362" y="252476"/>
                  <a:pt x="479362" y="263589"/>
                </a:cubicBezTo>
                <a:lnTo>
                  <a:pt x="479362" y="525971"/>
                </a:lnTo>
                <a:cubicBezTo>
                  <a:pt x="479362" y="537083"/>
                  <a:pt x="470345" y="546164"/>
                  <a:pt x="459232" y="546164"/>
                </a:cubicBezTo>
                <a:lnTo>
                  <a:pt x="403225" y="546164"/>
                </a:lnTo>
                <a:close/>
                <a:moveTo>
                  <a:pt x="53150" y="525653"/>
                </a:moveTo>
                <a:lnTo>
                  <a:pt x="108268" y="525653"/>
                </a:lnTo>
                <a:lnTo>
                  <a:pt x="108268" y="435102"/>
                </a:lnTo>
                <a:lnTo>
                  <a:pt x="53150" y="435102"/>
                </a:lnTo>
                <a:lnTo>
                  <a:pt x="53150" y="525653"/>
                </a:lnTo>
                <a:close/>
                <a:moveTo>
                  <a:pt x="52705" y="546227"/>
                </a:moveTo>
                <a:cubicBezTo>
                  <a:pt x="41593" y="546227"/>
                  <a:pt x="32576" y="537210"/>
                  <a:pt x="32576" y="526034"/>
                </a:cubicBezTo>
                <a:lnTo>
                  <a:pt x="32576" y="434594"/>
                </a:lnTo>
                <a:cubicBezTo>
                  <a:pt x="32576" y="423482"/>
                  <a:pt x="41593" y="414465"/>
                  <a:pt x="52705" y="414465"/>
                </a:cubicBezTo>
                <a:lnTo>
                  <a:pt x="108712" y="414465"/>
                </a:lnTo>
                <a:cubicBezTo>
                  <a:pt x="119825" y="414465"/>
                  <a:pt x="128905" y="423482"/>
                  <a:pt x="128905" y="434594"/>
                </a:cubicBezTo>
                <a:lnTo>
                  <a:pt x="128905" y="526034"/>
                </a:lnTo>
                <a:cubicBezTo>
                  <a:pt x="128905" y="537147"/>
                  <a:pt x="119825" y="546227"/>
                  <a:pt x="108712" y="546227"/>
                </a:cubicBezTo>
                <a:lnTo>
                  <a:pt x="52705" y="546227"/>
                </a:lnTo>
                <a:close/>
              </a:path>
            </a:pathLst>
          </a:custGeom>
          <a:solidFill>
            <a:schemeClr val="accent1"/>
          </a:solidFill>
          <a:ln w="6350" cap="flat">
            <a:noFill/>
            <a:prstDash val="solid"/>
            <a:miter/>
          </a:ln>
        </p:spPr>
        <p:txBody>
          <a:bodyPr rtlCol="0" anchor="ctr"/>
          <a:lstStyle/>
          <a:p>
            <a:endParaRPr lang="en-GB"/>
          </a:p>
        </p:txBody>
      </p:sp>
      <p:sp>
        <p:nvSpPr>
          <p:cNvPr id="126" name="Figura a mano libera: forma 125">
            <a:extLst>
              <a:ext uri="{FF2B5EF4-FFF2-40B4-BE49-F238E27FC236}">
                <a16:creationId xmlns:a16="http://schemas.microsoft.com/office/drawing/2014/main" id="{1B25AA59-DA21-CC1F-6DAF-651B01961E1D}"/>
              </a:ext>
            </a:extLst>
          </p:cNvPr>
          <p:cNvSpPr/>
          <p:nvPr/>
        </p:nvSpPr>
        <p:spPr>
          <a:xfrm>
            <a:off x="1725859" y="5433694"/>
            <a:ext cx="415898" cy="405638"/>
          </a:xfrm>
          <a:custGeom>
            <a:avLst/>
            <a:gdLst>
              <a:gd name="connsiteX0" fmla="*/ 10294 w 463556"/>
              <a:gd name="connsiteY0" fmla="*/ 268732 h 452120"/>
              <a:gd name="connsiteX1" fmla="*/ 70 w 463556"/>
              <a:gd name="connsiteY1" fmla="*/ 259652 h 452120"/>
              <a:gd name="connsiteX2" fmla="*/ 2229 w 463556"/>
              <a:gd name="connsiteY2" fmla="*/ 252095 h 452120"/>
              <a:gd name="connsiteX3" fmla="*/ 9088 w 463556"/>
              <a:gd name="connsiteY3" fmla="*/ 248222 h 452120"/>
              <a:gd name="connsiteX4" fmla="*/ 356115 w 463556"/>
              <a:gd name="connsiteY4" fmla="*/ 41910 h 452120"/>
              <a:gd name="connsiteX5" fmla="*/ 365322 w 463556"/>
              <a:gd name="connsiteY5" fmla="*/ 25845 h 452120"/>
              <a:gd name="connsiteX6" fmla="*/ 352876 w 463556"/>
              <a:gd name="connsiteY6" fmla="*/ 33338 h 452120"/>
              <a:gd name="connsiteX7" fmla="*/ 346082 w 463556"/>
              <a:gd name="connsiteY7" fmla="*/ 35878 h 452120"/>
              <a:gd name="connsiteX8" fmla="*/ 342463 w 463556"/>
              <a:gd name="connsiteY8" fmla="*/ 36513 h 452120"/>
              <a:gd name="connsiteX9" fmla="*/ 332810 w 463556"/>
              <a:gd name="connsiteY9" fmla="*/ 29845 h 452120"/>
              <a:gd name="connsiteX10" fmla="*/ 333064 w 463556"/>
              <a:gd name="connsiteY10" fmla="*/ 21971 h 452120"/>
              <a:gd name="connsiteX11" fmla="*/ 338779 w 463556"/>
              <a:gd name="connsiteY11" fmla="*/ 16573 h 452120"/>
              <a:gd name="connsiteX12" fmla="*/ 381070 w 463556"/>
              <a:gd name="connsiteY12" fmla="*/ 635 h 452120"/>
              <a:gd name="connsiteX13" fmla="*/ 384690 w 463556"/>
              <a:gd name="connsiteY13" fmla="*/ 0 h 452120"/>
              <a:gd name="connsiteX14" fmla="*/ 394342 w 463556"/>
              <a:gd name="connsiteY14" fmla="*/ 6667 h 452120"/>
              <a:gd name="connsiteX15" fmla="*/ 410280 w 463556"/>
              <a:gd name="connsiteY15" fmla="*/ 48959 h 452120"/>
              <a:gd name="connsiteX16" fmla="*/ 410026 w 463556"/>
              <a:gd name="connsiteY16" fmla="*/ 56833 h 452120"/>
              <a:gd name="connsiteX17" fmla="*/ 404311 w 463556"/>
              <a:gd name="connsiteY17" fmla="*/ 62230 h 452120"/>
              <a:gd name="connsiteX18" fmla="*/ 400692 w 463556"/>
              <a:gd name="connsiteY18" fmla="*/ 62929 h 452120"/>
              <a:gd name="connsiteX19" fmla="*/ 391040 w 463556"/>
              <a:gd name="connsiteY19" fmla="*/ 56261 h 452120"/>
              <a:gd name="connsiteX20" fmla="*/ 383166 w 463556"/>
              <a:gd name="connsiteY20" fmla="*/ 35497 h 452120"/>
              <a:gd name="connsiteX21" fmla="*/ 377769 w 463556"/>
              <a:gd name="connsiteY21" fmla="*/ 45276 h 452120"/>
              <a:gd name="connsiteX22" fmla="*/ 238640 w 463556"/>
              <a:gd name="connsiteY22" fmla="*/ 195517 h 452120"/>
              <a:gd name="connsiteX23" fmla="*/ 11373 w 463556"/>
              <a:gd name="connsiteY23" fmla="*/ 268732 h 452120"/>
              <a:gd name="connsiteX24" fmla="*/ 10167 w 463556"/>
              <a:gd name="connsiteY24" fmla="*/ 268796 h 452120"/>
              <a:gd name="connsiteX25" fmla="*/ 154121 w 463556"/>
              <a:gd name="connsiteY25" fmla="*/ 431546 h 452120"/>
              <a:gd name="connsiteX26" fmla="*/ 209239 w 463556"/>
              <a:gd name="connsiteY26" fmla="*/ 431546 h 452120"/>
              <a:gd name="connsiteX27" fmla="*/ 209239 w 463556"/>
              <a:gd name="connsiteY27" fmla="*/ 283909 h 452120"/>
              <a:gd name="connsiteX28" fmla="*/ 154121 w 463556"/>
              <a:gd name="connsiteY28" fmla="*/ 283909 h 452120"/>
              <a:gd name="connsiteX29" fmla="*/ 154121 w 463556"/>
              <a:gd name="connsiteY29" fmla="*/ 431546 h 452120"/>
              <a:gd name="connsiteX30" fmla="*/ 153677 w 463556"/>
              <a:gd name="connsiteY30" fmla="*/ 452057 h 452120"/>
              <a:gd name="connsiteX31" fmla="*/ 133547 w 463556"/>
              <a:gd name="connsiteY31" fmla="*/ 431864 h 452120"/>
              <a:gd name="connsiteX32" fmla="*/ 133547 w 463556"/>
              <a:gd name="connsiteY32" fmla="*/ 283464 h 452120"/>
              <a:gd name="connsiteX33" fmla="*/ 153677 w 463556"/>
              <a:gd name="connsiteY33" fmla="*/ 263271 h 452120"/>
              <a:gd name="connsiteX34" fmla="*/ 209684 w 463556"/>
              <a:gd name="connsiteY34" fmla="*/ 263271 h 452120"/>
              <a:gd name="connsiteX35" fmla="*/ 229877 w 463556"/>
              <a:gd name="connsiteY35" fmla="*/ 283464 h 452120"/>
              <a:gd name="connsiteX36" fmla="*/ 229877 w 463556"/>
              <a:gd name="connsiteY36" fmla="*/ 431864 h 452120"/>
              <a:gd name="connsiteX37" fmla="*/ 209684 w 463556"/>
              <a:gd name="connsiteY37" fmla="*/ 452057 h 452120"/>
              <a:gd name="connsiteX38" fmla="*/ 153677 w 463556"/>
              <a:gd name="connsiteY38" fmla="*/ 452057 h 452120"/>
              <a:gd name="connsiteX39" fmla="*/ 271596 w 463556"/>
              <a:gd name="connsiteY39" fmla="*/ 428498 h 452120"/>
              <a:gd name="connsiteX40" fmla="*/ 325444 w 463556"/>
              <a:gd name="connsiteY40" fmla="*/ 428498 h 452120"/>
              <a:gd name="connsiteX41" fmla="*/ 325444 w 463556"/>
              <a:gd name="connsiteY41" fmla="*/ 223710 h 452120"/>
              <a:gd name="connsiteX42" fmla="*/ 271596 w 463556"/>
              <a:gd name="connsiteY42" fmla="*/ 223710 h 452120"/>
              <a:gd name="connsiteX43" fmla="*/ 271596 w 463556"/>
              <a:gd name="connsiteY43" fmla="*/ 428498 h 452120"/>
              <a:gd name="connsiteX44" fmla="*/ 270580 w 463556"/>
              <a:gd name="connsiteY44" fmla="*/ 452057 h 452120"/>
              <a:gd name="connsiteX45" fmla="*/ 250388 w 463556"/>
              <a:gd name="connsiteY45" fmla="*/ 431864 h 452120"/>
              <a:gd name="connsiteX46" fmla="*/ 250388 w 463556"/>
              <a:gd name="connsiteY46" fmla="*/ 220218 h 452120"/>
              <a:gd name="connsiteX47" fmla="*/ 270580 w 463556"/>
              <a:gd name="connsiteY47" fmla="*/ 200025 h 452120"/>
              <a:gd name="connsiteX48" fmla="*/ 326588 w 463556"/>
              <a:gd name="connsiteY48" fmla="*/ 200025 h 452120"/>
              <a:gd name="connsiteX49" fmla="*/ 346780 w 463556"/>
              <a:gd name="connsiteY49" fmla="*/ 220218 h 452120"/>
              <a:gd name="connsiteX50" fmla="*/ 346780 w 463556"/>
              <a:gd name="connsiteY50" fmla="*/ 431864 h 452120"/>
              <a:gd name="connsiteX51" fmla="*/ 326588 w 463556"/>
              <a:gd name="connsiteY51" fmla="*/ 452057 h 452120"/>
              <a:gd name="connsiteX52" fmla="*/ 270580 w 463556"/>
              <a:gd name="connsiteY52" fmla="*/ 452057 h 452120"/>
              <a:gd name="connsiteX53" fmla="*/ 387801 w 463556"/>
              <a:gd name="connsiteY53" fmla="*/ 431546 h 452120"/>
              <a:gd name="connsiteX54" fmla="*/ 442919 w 463556"/>
              <a:gd name="connsiteY54" fmla="*/ 431546 h 452120"/>
              <a:gd name="connsiteX55" fmla="*/ 442919 w 463556"/>
              <a:gd name="connsiteY55" fmla="*/ 169926 h 452120"/>
              <a:gd name="connsiteX56" fmla="*/ 387801 w 463556"/>
              <a:gd name="connsiteY56" fmla="*/ 169926 h 452120"/>
              <a:gd name="connsiteX57" fmla="*/ 387801 w 463556"/>
              <a:gd name="connsiteY57" fmla="*/ 431546 h 452120"/>
              <a:gd name="connsiteX58" fmla="*/ 387420 w 463556"/>
              <a:gd name="connsiteY58" fmla="*/ 452057 h 452120"/>
              <a:gd name="connsiteX59" fmla="*/ 367227 w 463556"/>
              <a:gd name="connsiteY59" fmla="*/ 431864 h 452120"/>
              <a:gd name="connsiteX60" fmla="*/ 367227 w 463556"/>
              <a:gd name="connsiteY60" fmla="*/ 169482 h 452120"/>
              <a:gd name="connsiteX61" fmla="*/ 387420 w 463556"/>
              <a:gd name="connsiteY61" fmla="*/ 149289 h 452120"/>
              <a:gd name="connsiteX62" fmla="*/ 443427 w 463556"/>
              <a:gd name="connsiteY62" fmla="*/ 149289 h 452120"/>
              <a:gd name="connsiteX63" fmla="*/ 463557 w 463556"/>
              <a:gd name="connsiteY63" fmla="*/ 169482 h 452120"/>
              <a:gd name="connsiteX64" fmla="*/ 463557 w 463556"/>
              <a:gd name="connsiteY64" fmla="*/ 431864 h 452120"/>
              <a:gd name="connsiteX65" fmla="*/ 443427 w 463556"/>
              <a:gd name="connsiteY65" fmla="*/ 452057 h 452120"/>
              <a:gd name="connsiteX66" fmla="*/ 387420 w 463556"/>
              <a:gd name="connsiteY66" fmla="*/ 452057 h 452120"/>
              <a:gd name="connsiteX67" fmla="*/ 37282 w 463556"/>
              <a:gd name="connsiteY67" fmla="*/ 431546 h 452120"/>
              <a:gd name="connsiteX68" fmla="*/ 92399 w 463556"/>
              <a:gd name="connsiteY68" fmla="*/ 431546 h 452120"/>
              <a:gd name="connsiteX69" fmla="*/ 92399 w 463556"/>
              <a:gd name="connsiteY69" fmla="*/ 340995 h 452120"/>
              <a:gd name="connsiteX70" fmla="*/ 37282 w 463556"/>
              <a:gd name="connsiteY70" fmla="*/ 340995 h 452120"/>
              <a:gd name="connsiteX71" fmla="*/ 37282 w 463556"/>
              <a:gd name="connsiteY71" fmla="*/ 431546 h 452120"/>
              <a:gd name="connsiteX72" fmla="*/ 36837 w 463556"/>
              <a:gd name="connsiteY72" fmla="*/ 452120 h 452120"/>
              <a:gd name="connsiteX73" fmla="*/ 16707 w 463556"/>
              <a:gd name="connsiteY73" fmla="*/ 431927 h 452120"/>
              <a:gd name="connsiteX74" fmla="*/ 16707 w 463556"/>
              <a:gd name="connsiteY74" fmla="*/ 340487 h 452120"/>
              <a:gd name="connsiteX75" fmla="*/ 36837 w 463556"/>
              <a:gd name="connsiteY75" fmla="*/ 320358 h 452120"/>
              <a:gd name="connsiteX76" fmla="*/ 92844 w 463556"/>
              <a:gd name="connsiteY76" fmla="*/ 320358 h 452120"/>
              <a:gd name="connsiteX77" fmla="*/ 113037 w 463556"/>
              <a:gd name="connsiteY77" fmla="*/ 340487 h 452120"/>
              <a:gd name="connsiteX78" fmla="*/ 113037 w 463556"/>
              <a:gd name="connsiteY78" fmla="*/ 431927 h 452120"/>
              <a:gd name="connsiteX79" fmla="*/ 92844 w 463556"/>
              <a:gd name="connsiteY79" fmla="*/ 452120 h 452120"/>
              <a:gd name="connsiteX80" fmla="*/ 36837 w 463556"/>
              <a:gd name="connsiteY80" fmla="*/ 452120 h 452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63556" h="452120">
                <a:moveTo>
                  <a:pt x="10294" y="268732"/>
                </a:moveTo>
                <a:cubicBezTo>
                  <a:pt x="5087" y="268732"/>
                  <a:pt x="705" y="264859"/>
                  <a:pt x="70" y="259652"/>
                </a:cubicBezTo>
                <a:cubicBezTo>
                  <a:pt x="-247" y="256921"/>
                  <a:pt x="515" y="254254"/>
                  <a:pt x="2229" y="252095"/>
                </a:cubicBezTo>
                <a:cubicBezTo>
                  <a:pt x="3944" y="249936"/>
                  <a:pt x="6357" y="248603"/>
                  <a:pt x="9088" y="248222"/>
                </a:cubicBezTo>
                <a:cubicBezTo>
                  <a:pt x="178760" y="228219"/>
                  <a:pt x="285757" y="164592"/>
                  <a:pt x="356115" y="41910"/>
                </a:cubicBezTo>
                <a:lnTo>
                  <a:pt x="365322" y="25845"/>
                </a:lnTo>
                <a:lnTo>
                  <a:pt x="352876" y="33338"/>
                </a:lnTo>
                <a:lnTo>
                  <a:pt x="346082" y="35878"/>
                </a:lnTo>
                <a:cubicBezTo>
                  <a:pt x="344939" y="36322"/>
                  <a:pt x="343669" y="36513"/>
                  <a:pt x="342463" y="36513"/>
                </a:cubicBezTo>
                <a:cubicBezTo>
                  <a:pt x="338208" y="36513"/>
                  <a:pt x="334335" y="33846"/>
                  <a:pt x="332810" y="29845"/>
                </a:cubicBezTo>
                <a:cubicBezTo>
                  <a:pt x="331858" y="27305"/>
                  <a:pt x="331921" y="24511"/>
                  <a:pt x="333064" y="21971"/>
                </a:cubicBezTo>
                <a:cubicBezTo>
                  <a:pt x="334207" y="19495"/>
                  <a:pt x="336239" y="17526"/>
                  <a:pt x="338779" y="16573"/>
                </a:cubicBezTo>
                <a:lnTo>
                  <a:pt x="381070" y="635"/>
                </a:lnTo>
                <a:cubicBezTo>
                  <a:pt x="382213" y="191"/>
                  <a:pt x="383483" y="0"/>
                  <a:pt x="384690" y="0"/>
                </a:cubicBezTo>
                <a:cubicBezTo>
                  <a:pt x="388944" y="0"/>
                  <a:pt x="392818" y="2667"/>
                  <a:pt x="394342" y="6667"/>
                </a:cubicBezTo>
                <a:lnTo>
                  <a:pt x="410280" y="48959"/>
                </a:lnTo>
                <a:cubicBezTo>
                  <a:pt x="411233" y="51498"/>
                  <a:pt x="411169" y="54292"/>
                  <a:pt x="410026" y="56833"/>
                </a:cubicBezTo>
                <a:cubicBezTo>
                  <a:pt x="408883" y="59309"/>
                  <a:pt x="406851" y="61278"/>
                  <a:pt x="404311" y="62230"/>
                </a:cubicBezTo>
                <a:cubicBezTo>
                  <a:pt x="403105" y="62674"/>
                  <a:pt x="401898" y="62929"/>
                  <a:pt x="400692" y="62929"/>
                </a:cubicBezTo>
                <a:cubicBezTo>
                  <a:pt x="396438" y="62929"/>
                  <a:pt x="392564" y="60261"/>
                  <a:pt x="391040" y="56261"/>
                </a:cubicBezTo>
                <a:lnTo>
                  <a:pt x="383166" y="35497"/>
                </a:lnTo>
                <a:lnTo>
                  <a:pt x="377769" y="45276"/>
                </a:lnTo>
                <a:cubicBezTo>
                  <a:pt x="342018" y="109855"/>
                  <a:pt x="296552" y="159004"/>
                  <a:pt x="238640" y="195517"/>
                </a:cubicBezTo>
                <a:cubicBezTo>
                  <a:pt x="177807" y="233871"/>
                  <a:pt x="103448" y="257810"/>
                  <a:pt x="11373" y="268732"/>
                </a:cubicBezTo>
                <a:cubicBezTo>
                  <a:pt x="10992" y="268732"/>
                  <a:pt x="10548" y="268796"/>
                  <a:pt x="10167" y="268796"/>
                </a:cubicBezTo>
                <a:moveTo>
                  <a:pt x="154121" y="431546"/>
                </a:moveTo>
                <a:lnTo>
                  <a:pt x="209239" y="431546"/>
                </a:lnTo>
                <a:lnTo>
                  <a:pt x="209239" y="283909"/>
                </a:lnTo>
                <a:lnTo>
                  <a:pt x="154121" y="283909"/>
                </a:lnTo>
                <a:lnTo>
                  <a:pt x="154121" y="431546"/>
                </a:lnTo>
                <a:close/>
                <a:moveTo>
                  <a:pt x="153677" y="452057"/>
                </a:moveTo>
                <a:cubicBezTo>
                  <a:pt x="142564" y="452057"/>
                  <a:pt x="133547" y="443040"/>
                  <a:pt x="133547" y="431864"/>
                </a:cubicBezTo>
                <a:lnTo>
                  <a:pt x="133547" y="283464"/>
                </a:lnTo>
                <a:cubicBezTo>
                  <a:pt x="133547" y="272352"/>
                  <a:pt x="142564" y="263271"/>
                  <a:pt x="153677" y="263271"/>
                </a:cubicBezTo>
                <a:lnTo>
                  <a:pt x="209684" y="263271"/>
                </a:lnTo>
                <a:cubicBezTo>
                  <a:pt x="220796" y="263271"/>
                  <a:pt x="229877" y="272352"/>
                  <a:pt x="229877" y="283464"/>
                </a:cubicBezTo>
                <a:lnTo>
                  <a:pt x="229877" y="431864"/>
                </a:lnTo>
                <a:cubicBezTo>
                  <a:pt x="229877" y="442976"/>
                  <a:pt x="220796" y="452057"/>
                  <a:pt x="209684" y="452057"/>
                </a:cubicBezTo>
                <a:lnTo>
                  <a:pt x="153677" y="452057"/>
                </a:lnTo>
                <a:close/>
                <a:moveTo>
                  <a:pt x="271596" y="428498"/>
                </a:moveTo>
                <a:lnTo>
                  <a:pt x="325444" y="428498"/>
                </a:lnTo>
                <a:lnTo>
                  <a:pt x="325444" y="223710"/>
                </a:lnTo>
                <a:lnTo>
                  <a:pt x="271596" y="223710"/>
                </a:lnTo>
                <a:lnTo>
                  <a:pt x="271596" y="428498"/>
                </a:lnTo>
                <a:close/>
                <a:moveTo>
                  <a:pt x="270580" y="452057"/>
                </a:moveTo>
                <a:cubicBezTo>
                  <a:pt x="259468" y="452057"/>
                  <a:pt x="250388" y="443040"/>
                  <a:pt x="250388" y="431864"/>
                </a:cubicBezTo>
                <a:lnTo>
                  <a:pt x="250388" y="220218"/>
                </a:lnTo>
                <a:cubicBezTo>
                  <a:pt x="250388" y="209105"/>
                  <a:pt x="259404" y="200025"/>
                  <a:pt x="270580" y="200025"/>
                </a:cubicBezTo>
                <a:lnTo>
                  <a:pt x="326588" y="200025"/>
                </a:lnTo>
                <a:cubicBezTo>
                  <a:pt x="337700" y="200025"/>
                  <a:pt x="346780" y="209105"/>
                  <a:pt x="346780" y="220218"/>
                </a:cubicBezTo>
                <a:lnTo>
                  <a:pt x="346780" y="431864"/>
                </a:lnTo>
                <a:cubicBezTo>
                  <a:pt x="346780" y="442976"/>
                  <a:pt x="337763" y="452057"/>
                  <a:pt x="326588" y="452057"/>
                </a:cubicBezTo>
                <a:lnTo>
                  <a:pt x="270580" y="452057"/>
                </a:lnTo>
                <a:close/>
                <a:moveTo>
                  <a:pt x="387801" y="431546"/>
                </a:moveTo>
                <a:lnTo>
                  <a:pt x="442919" y="431546"/>
                </a:lnTo>
                <a:cubicBezTo>
                  <a:pt x="442919" y="431546"/>
                  <a:pt x="442919" y="169926"/>
                  <a:pt x="442919" y="169926"/>
                </a:cubicBezTo>
                <a:lnTo>
                  <a:pt x="387801" y="169926"/>
                </a:lnTo>
                <a:lnTo>
                  <a:pt x="387801" y="431546"/>
                </a:lnTo>
                <a:close/>
                <a:moveTo>
                  <a:pt x="387420" y="452057"/>
                </a:moveTo>
                <a:cubicBezTo>
                  <a:pt x="376308" y="452057"/>
                  <a:pt x="367227" y="443040"/>
                  <a:pt x="367227" y="431864"/>
                </a:cubicBezTo>
                <a:lnTo>
                  <a:pt x="367227" y="169482"/>
                </a:lnTo>
                <a:cubicBezTo>
                  <a:pt x="367227" y="158369"/>
                  <a:pt x="376244" y="149289"/>
                  <a:pt x="387420" y="149289"/>
                </a:cubicBezTo>
                <a:lnTo>
                  <a:pt x="443427" y="149289"/>
                </a:lnTo>
                <a:cubicBezTo>
                  <a:pt x="454540" y="149289"/>
                  <a:pt x="463557" y="158369"/>
                  <a:pt x="463557" y="169482"/>
                </a:cubicBezTo>
                <a:lnTo>
                  <a:pt x="463557" y="431864"/>
                </a:lnTo>
                <a:cubicBezTo>
                  <a:pt x="463557" y="442976"/>
                  <a:pt x="454540" y="452057"/>
                  <a:pt x="443427" y="452057"/>
                </a:cubicBezTo>
                <a:lnTo>
                  <a:pt x="387420" y="452057"/>
                </a:lnTo>
                <a:close/>
                <a:moveTo>
                  <a:pt x="37282" y="431546"/>
                </a:moveTo>
                <a:lnTo>
                  <a:pt x="92399" y="431546"/>
                </a:lnTo>
                <a:lnTo>
                  <a:pt x="92399" y="340995"/>
                </a:lnTo>
                <a:lnTo>
                  <a:pt x="37282" y="340995"/>
                </a:lnTo>
                <a:lnTo>
                  <a:pt x="37282" y="431546"/>
                </a:lnTo>
                <a:close/>
                <a:moveTo>
                  <a:pt x="36837" y="452120"/>
                </a:moveTo>
                <a:cubicBezTo>
                  <a:pt x="25724" y="452120"/>
                  <a:pt x="16707" y="443103"/>
                  <a:pt x="16707" y="431927"/>
                </a:cubicBezTo>
                <a:lnTo>
                  <a:pt x="16707" y="340487"/>
                </a:lnTo>
                <a:cubicBezTo>
                  <a:pt x="16707" y="329374"/>
                  <a:pt x="25724" y="320358"/>
                  <a:pt x="36837" y="320358"/>
                </a:cubicBezTo>
                <a:lnTo>
                  <a:pt x="92844" y="320358"/>
                </a:lnTo>
                <a:cubicBezTo>
                  <a:pt x="103957" y="320358"/>
                  <a:pt x="113037" y="329374"/>
                  <a:pt x="113037" y="340487"/>
                </a:cubicBezTo>
                <a:lnTo>
                  <a:pt x="113037" y="431927"/>
                </a:lnTo>
                <a:cubicBezTo>
                  <a:pt x="113037" y="443040"/>
                  <a:pt x="103957" y="452120"/>
                  <a:pt x="92844" y="452120"/>
                </a:cubicBezTo>
                <a:lnTo>
                  <a:pt x="36837" y="452120"/>
                </a:lnTo>
                <a:close/>
              </a:path>
            </a:pathLst>
          </a:custGeom>
          <a:solidFill>
            <a:schemeClr val="accent1"/>
          </a:solidFill>
          <a:ln w="6350" cap="flat">
            <a:noFill/>
            <a:prstDash val="solid"/>
            <a:miter/>
          </a:ln>
        </p:spPr>
        <p:txBody>
          <a:bodyPr rtlCol="0" anchor="ctr"/>
          <a:lstStyle/>
          <a:p>
            <a:endParaRPr lang="en-GB"/>
          </a:p>
        </p:txBody>
      </p:sp>
      <p:grpSp>
        <p:nvGrpSpPr>
          <p:cNvPr id="165" name="Gruppo 164">
            <a:extLst>
              <a:ext uri="{FF2B5EF4-FFF2-40B4-BE49-F238E27FC236}">
                <a16:creationId xmlns:a16="http://schemas.microsoft.com/office/drawing/2014/main" id="{0DA58223-EFD8-BEE7-85F1-9FE48D33C9C2}"/>
              </a:ext>
            </a:extLst>
          </p:cNvPr>
          <p:cNvGrpSpPr/>
          <p:nvPr/>
        </p:nvGrpSpPr>
        <p:grpSpPr>
          <a:xfrm>
            <a:off x="4153028" y="5411620"/>
            <a:ext cx="399926" cy="469542"/>
            <a:chOff x="4120705" y="5373052"/>
            <a:chExt cx="416941" cy="489521"/>
          </a:xfrm>
        </p:grpSpPr>
        <p:sp>
          <p:nvSpPr>
            <p:cNvPr id="127" name="Figura a mano libera: forma 126">
              <a:extLst>
                <a:ext uri="{FF2B5EF4-FFF2-40B4-BE49-F238E27FC236}">
                  <a16:creationId xmlns:a16="http://schemas.microsoft.com/office/drawing/2014/main" id="{845CD7E0-A9EB-AA14-1902-600397C21C40}"/>
                </a:ext>
              </a:extLst>
            </p:cNvPr>
            <p:cNvSpPr/>
            <p:nvPr/>
          </p:nvSpPr>
          <p:spPr>
            <a:xfrm>
              <a:off x="4120705" y="5373052"/>
              <a:ext cx="416941" cy="489521"/>
            </a:xfrm>
            <a:custGeom>
              <a:avLst/>
              <a:gdLst>
                <a:gd name="connsiteX0" fmla="*/ 297498 w 416941"/>
                <a:gd name="connsiteY0" fmla="*/ 163513 h 489521"/>
                <a:gd name="connsiteX1" fmla="*/ 303848 w 416941"/>
                <a:gd name="connsiteY1" fmla="*/ 157163 h 489521"/>
                <a:gd name="connsiteX2" fmla="*/ 303848 w 416941"/>
                <a:gd name="connsiteY2" fmla="*/ 42418 h 489521"/>
                <a:gd name="connsiteX3" fmla="*/ 297498 w 416941"/>
                <a:gd name="connsiteY3" fmla="*/ 36068 h 489521"/>
                <a:gd name="connsiteX4" fmla="*/ 215836 w 416941"/>
                <a:gd name="connsiteY4" fmla="*/ 36068 h 489521"/>
                <a:gd name="connsiteX5" fmla="*/ 209486 w 416941"/>
                <a:gd name="connsiteY5" fmla="*/ 29718 h 489521"/>
                <a:gd name="connsiteX6" fmla="*/ 209486 w 416941"/>
                <a:gd name="connsiteY6" fmla="*/ 6350 h 489521"/>
                <a:gd name="connsiteX7" fmla="*/ 203136 w 416941"/>
                <a:gd name="connsiteY7" fmla="*/ 0 h 489521"/>
                <a:gd name="connsiteX8" fmla="*/ 99123 w 416941"/>
                <a:gd name="connsiteY8" fmla="*/ 0 h 489521"/>
                <a:gd name="connsiteX9" fmla="*/ 92773 w 416941"/>
                <a:gd name="connsiteY9" fmla="*/ 6350 h 489521"/>
                <a:gd name="connsiteX10" fmla="*/ 92773 w 416941"/>
                <a:gd name="connsiteY10" fmla="*/ 29718 h 489521"/>
                <a:gd name="connsiteX11" fmla="*/ 86423 w 416941"/>
                <a:gd name="connsiteY11" fmla="*/ 36068 h 489521"/>
                <a:gd name="connsiteX12" fmla="*/ 6350 w 416941"/>
                <a:gd name="connsiteY12" fmla="*/ 36068 h 489521"/>
                <a:gd name="connsiteX13" fmla="*/ 0 w 416941"/>
                <a:gd name="connsiteY13" fmla="*/ 42418 h 489521"/>
                <a:gd name="connsiteX14" fmla="*/ 0 w 416941"/>
                <a:gd name="connsiteY14" fmla="*/ 483171 h 489521"/>
                <a:gd name="connsiteX15" fmla="*/ 6350 w 416941"/>
                <a:gd name="connsiteY15" fmla="*/ 489521 h 489521"/>
                <a:gd name="connsiteX16" fmla="*/ 296926 w 416941"/>
                <a:gd name="connsiteY16" fmla="*/ 489521 h 489521"/>
                <a:gd name="connsiteX17" fmla="*/ 303276 w 416941"/>
                <a:gd name="connsiteY17" fmla="*/ 483171 h 489521"/>
                <a:gd name="connsiteX18" fmla="*/ 303276 w 416941"/>
                <a:gd name="connsiteY18" fmla="*/ 460883 h 489521"/>
                <a:gd name="connsiteX19" fmla="*/ 296926 w 416941"/>
                <a:gd name="connsiteY19" fmla="*/ 454533 h 489521"/>
                <a:gd name="connsiteX20" fmla="*/ 133858 w 416941"/>
                <a:gd name="connsiteY20" fmla="*/ 454533 h 489521"/>
                <a:gd name="connsiteX21" fmla="*/ 127508 w 416941"/>
                <a:gd name="connsiteY21" fmla="*/ 448183 h 489521"/>
                <a:gd name="connsiteX22" fmla="*/ 127508 w 416941"/>
                <a:gd name="connsiteY22" fmla="*/ 169926 h 489521"/>
                <a:gd name="connsiteX23" fmla="*/ 133858 w 416941"/>
                <a:gd name="connsiteY23" fmla="*/ 163576 h 489521"/>
                <a:gd name="connsiteX24" fmla="*/ 297561 w 416941"/>
                <a:gd name="connsiteY24" fmla="*/ 163576 h 489521"/>
                <a:gd name="connsiteX25" fmla="*/ 154496 w 416941"/>
                <a:gd name="connsiteY25" fmla="*/ 428752 h 489521"/>
                <a:gd name="connsiteX26" fmla="*/ 258318 w 416941"/>
                <a:gd name="connsiteY26" fmla="*/ 428752 h 489521"/>
                <a:gd name="connsiteX27" fmla="*/ 264668 w 416941"/>
                <a:gd name="connsiteY27" fmla="*/ 422402 h 489521"/>
                <a:gd name="connsiteX28" fmla="*/ 264668 w 416941"/>
                <a:gd name="connsiteY28" fmla="*/ 380301 h 489521"/>
                <a:gd name="connsiteX29" fmla="*/ 271018 w 416941"/>
                <a:gd name="connsiteY29" fmla="*/ 373951 h 489521"/>
                <a:gd name="connsiteX30" fmla="*/ 300546 w 416941"/>
                <a:gd name="connsiteY30" fmla="*/ 373951 h 489521"/>
                <a:gd name="connsiteX31" fmla="*/ 306896 w 416941"/>
                <a:gd name="connsiteY31" fmla="*/ 380301 h 489521"/>
                <a:gd name="connsiteX32" fmla="*/ 306896 w 416941"/>
                <a:gd name="connsiteY32" fmla="*/ 422402 h 489521"/>
                <a:gd name="connsiteX33" fmla="*/ 313246 w 416941"/>
                <a:gd name="connsiteY33" fmla="*/ 428752 h 489521"/>
                <a:gd name="connsiteX34" fmla="*/ 410591 w 416941"/>
                <a:gd name="connsiteY34" fmla="*/ 428752 h 489521"/>
                <a:gd name="connsiteX35" fmla="*/ 416941 w 416941"/>
                <a:gd name="connsiteY35" fmla="*/ 422402 h 489521"/>
                <a:gd name="connsiteX36" fmla="*/ 416941 w 416941"/>
                <a:gd name="connsiteY36" fmla="*/ 200469 h 489521"/>
                <a:gd name="connsiteX37" fmla="*/ 410591 w 416941"/>
                <a:gd name="connsiteY37" fmla="*/ 194119 h 489521"/>
                <a:gd name="connsiteX38" fmla="*/ 154496 w 416941"/>
                <a:gd name="connsiteY38" fmla="*/ 194119 h 489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16941" h="489521">
                  <a:moveTo>
                    <a:pt x="297498" y="163513"/>
                  </a:moveTo>
                  <a:cubicBezTo>
                    <a:pt x="300990" y="163513"/>
                    <a:pt x="303848" y="160655"/>
                    <a:pt x="303848" y="157163"/>
                  </a:cubicBezTo>
                  <a:lnTo>
                    <a:pt x="303848" y="42418"/>
                  </a:lnTo>
                  <a:cubicBezTo>
                    <a:pt x="303848" y="38926"/>
                    <a:pt x="300990" y="36068"/>
                    <a:pt x="297498" y="36068"/>
                  </a:cubicBezTo>
                  <a:lnTo>
                    <a:pt x="215836" y="36068"/>
                  </a:lnTo>
                  <a:cubicBezTo>
                    <a:pt x="212344" y="36068"/>
                    <a:pt x="209486" y="33210"/>
                    <a:pt x="209486" y="29718"/>
                  </a:cubicBezTo>
                  <a:lnTo>
                    <a:pt x="209486" y="6350"/>
                  </a:lnTo>
                  <a:cubicBezTo>
                    <a:pt x="209486" y="2857"/>
                    <a:pt x="206629" y="0"/>
                    <a:pt x="203136" y="0"/>
                  </a:cubicBezTo>
                  <a:lnTo>
                    <a:pt x="99123" y="0"/>
                  </a:lnTo>
                  <a:cubicBezTo>
                    <a:pt x="95631" y="0"/>
                    <a:pt x="92773" y="2857"/>
                    <a:pt x="92773" y="6350"/>
                  </a:cubicBezTo>
                  <a:lnTo>
                    <a:pt x="92773" y="29718"/>
                  </a:lnTo>
                  <a:cubicBezTo>
                    <a:pt x="92773" y="33210"/>
                    <a:pt x="89916" y="36068"/>
                    <a:pt x="86423" y="36068"/>
                  </a:cubicBezTo>
                  <a:lnTo>
                    <a:pt x="6350" y="36068"/>
                  </a:lnTo>
                  <a:cubicBezTo>
                    <a:pt x="2858" y="36068"/>
                    <a:pt x="0" y="38926"/>
                    <a:pt x="0" y="42418"/>
                  </a:cubicBezTo>
                  <a:lnTo>
                    <a:pt x="0" y="483171"/>
                  </a:lnTo>
                  <a:cubicBezTo>
                    <a:pt x="0" y="486664"/>
                    <a:pt x="2858" y="489521"/>
                    <a:pt x="6350" y="489521"/>
                  </a:cubicBezTo>
                  <a:lnTo>
                    <a:pt x="296926" y="489521"/>
                  </a:lnTo>
                  <a:cubicBezTo>
                    <a:pt x="300419" y="489521"/>
                    <a:pt x="303276" y="486664"/>
                    <a:pt x="303276" y="483171"/>
                  </a:cubicBezTo>
                  <a:lnTo>
                    <a:pt x="303276" y="460883"/>
                  </a:lnTo>
                  <a:cubicBezTo>
                    <a:pt x="303276" y="457390"/>
                    <a:pt x="300419" y="454533"/>
                    <a:pt x="296926" y="454533"/>
                  </a:cubicBezTo>
                  <a:lnTo>
                    <a:pt x="133858" y="454533"/>
                  </a:lnTo>
                  <a:cubicBezTo>
                    <a:pt x="130366" y="454533"/>
                    <a:pt x="127508" y="451676"/>
                    <a:pt x="127508" y="448183"/>
                  </a:cubicBezTo>
                  <a:lnTo>
                    <a:pt x="127508" y="169926"/>
                  </a:lnTo>
                  <a:cubicBezTo>
                    <a:pt x="127508" y="166433"/>
                    <a:pt x="130366" y="163576"/>
                    <a:pt x="133858" y="163576"/>
                  </a:cubicBezTo>
                  <a:lnTo>
                    <a:pt x="297561" y="163576"/>
                  </a:lnTo>
                  <a:close/>
                  <a:moveTo>
                    <a:pt x="154496" y="428752"/>
                  </a:moveTo>
                  <a:lnTo>
                    <a:pt x="258318" y="428752"/>
                  </a:lnTo>
                  <a:cubicBezTo>
                    <a:pt x="261810" y="428752"/>
                    <a:pt x="264668" y="425894"/>
                    <a:pt x="264668" y="422402"/>
                  </a:cubicBezTo>
                  <a:lnTo>
                    <a:pt x="264668" y="380301"/>
                  </a:lnTo>
                  <a:cubicBezTo>
                    <a:pt x="264668" y="376809"/>
                    <a:pt x="267526" y="373951"/>
                    <a:pt x="271018" y="373951"/>
                  </a:cubicBezTo>
                  <a:lnTo>
                    <a:pt x="300546" y="373951"/>
                  </a:lnTo>
                  <a:cubicBezTo>
                    <a:pt x="304038" y="373951"/>
                    <a:pt x="306896" y="376809"/>
                    <a:pt x="306896" y="380301"/>
                  </a:cubicBezTo>
                  <a:lnTo>
                    <a:pt x="306896" y="422402"/>
                  </a:lnTo>
                  <a:cubicBezTo>
                    <a:pt x="306896" y="425894"/>
                    <a:pt x="309753" y="428752"/>
                    <a:pt x="313246" y="428752"/>
                  </a:cubicBezTo>
                  <a:lnTo>
                    <a:pt x="410591" y="428752"/>
                  </a:lnTo>
                  <a:cubicBezTo>
                    <a:pt x="414084" y="428752"/>
                    <a:pt x="416941" y="425894"/>
                    <a:pt x="416941" y="422402"/>
                  </a:cubicBezTo>
                  <a:lnTo>
                    <a:pt x="416941" y="200469"/>
                  </a:lnTo>
                  <a:cubicBezTo>
                    <a:pt x="416941" y="196977"/>
                    <a:pt x="414084" y="194119"/>
                    <a:pt x="410591" y="194119"/>
                  </a:cubicBezTo>
                  <a:lnTo>
                    <a:pt x="154496" y="194119"/>
                  </a:lnTo>
                </a:path>
              </a:pathLst>
            </a:custGeom>
            <a:solidFill>
              <a:schemeClr val="tx2"/>
            </a:solidFill>
            <a:ln w="14605" cap="flat">
              <a:solidFill>
                <a:schemeClr val="accent1"/>
              </a:solidFill>
              <a:prstDash val="solid"/>
              <a:miter/>
            </a:ln>
          </p:spPr>
          <p:txBody>
            <a:bodyPr rtlCol="0" anchor="ctr"/>
            <a:lstStyle/>
            <a:p>
              <a:endParaRPr lang="en-GB"/>
            </a:p>
          </p:txBody>
        </p:sp>
        <p:sp>
          <p:nvSpPr>
            <p:cNvPr id="128" name="Figura a mano libera: forma 127">
              <a:extLst>
                <a:ext uri="{FF2B5EF4-FFF2-40B4-BE49-F238E27FC236}">
                  <a16:creationId xmlns:a16="http://schemas.microsoft.com/office/drawing/2014/main" id="{8C85B241-68AB-691D-E6BE-F90C8BCF4650}"/>
                </a:ext>
              </a:extLst>
            </p:cNvPr>
            <p:cNvSpPr/>
            <p:nvPr/>
          </p:nvSpPr>
          <p:spPr>
            <a:xfrm>
              <a:off x="4314126" y="5610034"/>
              <a:ext cx="42227" cy="42227"/>
            </a:xfrm>
            <a:custGeom>
              <a:avLst/>
              <a:gdLst>
                <a:gd name="connsiteX0" fmla="*/ 0 w 42227"/>
                <a:gd name="connsiteY0" fmla="*/ 0 h 42227"/>
                <a:gd name="connsiteX1" fmla="*/ 42228 w 42227"/>
                <a:gd name="connsiteY1" fmla="*/ 0 h 42227"/>
                <a:gd name="connsiteX2" fmla="*/ 42228 w 42227"/>
                <a:gd name="connsiteY2" fmla="*/ 42227 h 42227"/>
                <a:gd name="connsiteX3" fmla="*/ 0 w 42227"/>
                <a:gd name="connsiteY3" fmla="*/ 42227 h 42227"/>
              </a:gdLst>
              <a:ahLst/>
              <a:cxnLst>
                <a:cxn ang="0">
                  <a:pos x="connsiteX0" y="connsiteY0"/>
                </a:cxn>
                <a:cxn ang="0">
                  <a:pos x="connsiteX1" y="connsiteY1"/>
                </a:cxn>
                <a:cxn ang="0">
                  <a:pos x="connsiteX2" y="connsiteY2"/>
                </a:cxn>
                <a:cxn ang="0">
                  <a:pos x="connsiteX3" y="connsiteY3"/>
                </a:cxn>
              </a:cxnLst>
              <a:rect l="l" t="t" r="r" b="b"/>
              <a:pathLst>
                <a:path w="42227" h="42227">
                  <a:moveTo>
                    <a:pt x="0" y="0"/>
                  </a:moveTo>
                  <a:lnTo>
                    <a:pt x="42228" y="0"/>
                  </a:lnTo>
                  <a:lnTo>
                    <a:pt x="42228" y="42227"/>
                  </a:lnTo>
                  <a:lnTo>
                    <a:pt x="0" y="42227"/>
                  </a:lnTo>
                  <a:close/>
                </a:path>
              </a:pathLst>
            </a:custGeom>
            <a:solidFill>
              <a:schemeClr val="accent1"/>
            </a:solidFill>
            <a:ln w="6350" cap="flat">
              <a:noFill/>
              <a:prstDash val="solid"/>
              <a:miter/>
            </a:ln>
          </p:spPr>
          <p:txBody>
            <a:bodyPr rtlCol="0" anchor="ctr"/>
            <a:lstStyle/>
            <a:p>
              <a:endParaRPr lang="en-GB"/>
            </a:p>
          </p:txBody>
        </p:sp>
        <p:sp>
          <p:nvSpPr>
            <p:cNvPr id="129" name="Figura a mano libera: forma 128">
              <a:extLst>
                <a:ext uri="{FF2B5EF4-FFF2-40B4-BE49-F238E27FC236}">
                  <a16:creationId xmlns:a16="http://schemas.microsoft.com/office/drawing/2014/main" id="{D9539FBC-D105-42EB-2ECE-9017EDFA3EB6}"/>
                </a:ext>
              </a:extLst>
            </p:cNvPr>
            <p:cNvSpPr/>
            <p:nvPr/>
          </p:nvSpPr>
          <p:spPr>
            <a:xfrm>
              <a:off x="4386389" y="5610034"/>
              <a:ext cx="42290" cy="42227"/>
            </a:xfrm>
            <a:custGeom>
              <a:avLst/>
              <a:gdLst>
                <a:gd name="connsiteX0" fmla="*/ 0 w 42290"/>
                <a:gd name="connsiteY0" fmla="*/ 0 h 42227"/>
                <a:gd name="connsiteX1" fmla="*/ 42291 w 42290"/>
                <a:gd name="connsiteY1" fmla="*/ 0 h 42227"/>
                <a:gd name="connsiteX2" fmla="*/ 42291 w 42290"/>
                <a:gd name="connsiteY2" fmla="*/ 42227 h 42227"/>
                <a:gd name="connsiteX3" fmla="*/ 0 w 42290"/>
                <a:gd name="connsiteY3" fmla="*/ 42227 h 42227"/>
              </a:gdLst>
              <a:ahLst/>
              <a:cxnLst>
                <a:cxn ang="0">
                  <a:pos x="connsiteX0" y="connsiteY0"/>
                </a:cxn>
                <a:cxn ang="0">
                  <a:pos x="connsiteX1" y="connsiteY1"/>
                </a:cxn>
                <a:cxn ang="0">
                  <a:pos x="connsiteX2" y="connsiteY2"/>
                </a:cxn>
                <a:cxn ang="0">
                  <a:pos x="connsiteX3" y="connsiteY3"/>
                </a:cxn>
              </a:cxnLst>
              <a:rect l="l" t="t" r="r" b="b"/>
              <a:pathLst>
                <a:path w="42290" h="42227">
                  <a:moveTo>
                    <a:pt x="0" y="0"/>
                  </a:moveTo>
                  <a:lnTo>
                    <a:pt x="42291" y="0"/>
                  </a:lnTo>
                  <a:lnTo>
                    <a:pt x="42291" y="42227"/>
                  </a:lnTo>
                  <a:lnTo>
                    <a:pt x="0" y="42227"/>
                  </a:lnTo>
                  <a:close/>
                </a:path>
              </a:pathLst>
            </a:custGeom>
            <a:solidFill>
              <a:schemeClr val="accent1"/>
            </a:solidFill>
            <a:ln w="6350" cap="flat">
              <a:noFill/>
              <a:prstDash val="solid"/>
              <a:miter/>
            </a:ln>
          </p:spPr>
          <p:txBody>
            <a:bodyPr rtlCol="0" anchor="ctr"/>
            <a:lstStyle/>
            <a:p>
              <a:endParaRPr lang="en-GB"/>
            </a:p>
          </p:txBody>
        </p:sp>
        <p:sp>
          <p:nvSpPr>
            <p:cNvPr id="130" name="Figura a mano libera: forma 129">
              <a:extLst>
                <a:ext uri="{FF2B5EF4-FFF2-40B4-BE49-F238E27FC236}">
                  <a16:creationId xmlns:a16="http://schemas.microsoft.com/office/drawing/2014/main" id="{A02B83CC-0FF9-C37F-327D-0F64DD40105E}"/>
                </a:ext>
              </a:extLst>
            </p:cNvPr>
            <p:cNvSpPr/>
            <p:nvPr/>
          </p:nvSpPr>
          <p:spPr>
            <a:xfrm>
              <a:off x="4459160" y="5610034"/>
              <a:ext cx="42290" cy="42227"/>
            </a:xfrm>
            <a:custGeom>
              <a:avLst/>
              <a:gdLst>
                <a:gd name="connsiteX0" fmla="*/ 0 w 42290"/>
                <a:gd name="connsiteY0" fmla="*/ 0 h 42227"/>
                <a:gd name="connsiteX1" fmla="*/ 42291 w 42290"/>
                <a:gd name="connsiteY1" fmla="*/ 0 h 42227"/>
                <a:gd name="connsiteX2" fmla="*/ 42291 w 42290"/>
                <a:gd name="connsiteY2" fmla="*/ 42227 h 42227"/>
                <a:gd name="connsiteX3" fmla="*/ 0 w 42290"/>
                <a:gd name="connsiteY3" fmla="*/ 42227 h 42227"/>
              </a:gdLst>
              <a:ahLst/>
              <a:cxnLst>
                <a:cxn ang="0">
                  <a:pos x="connsiteX0" y="connsiteY0"/>
                </a:cxn>
                <a:cxn ang="0">
                  <a:pos x="connsiteX1" y="connsiteY1"/>
                </a:cxn>
                <a:cxn ang="0">
                  <a:pos x="connsiteX2" y="connsiteY2"/>
                </a:cxn>
                <a:cxn ang="0">
                  <a:pos x="connsiteX3" y="connsiteY3"/>
                </a:cxn>
              </a:cxnLst>
              <a:rect l="l" t="t" r="r" b="b"/>
              <a:pathLst>
                <a:path w="42290" h="42227">
                  <a:moveTo>
                    <a:pt x="0" y="0"/>
                  </a:moveTo>
                  <a:lnTo>
                    <a:pt x="42291" y="0"/>
                  </a:lnTo>
                  <a:lnTo>
                    <a:pt x="42291" y="42227"/>
                  </a:lnTo>
                  <a:lnTo>
                    <a:pt x="0" y="42227"/>
                  </a:lnTo>
                  <a:close/>
                </a:path>
              </a:pathLst>
            </a:custGeom>
            <a:solidFill>
              <a:schemeClr val="accent1"/>
            </a:solidFill>
            <a:ln w="6350" cap="flat">
              <a:noFill/>
              <a:prstDash val="solid"/>
              <a:miter/>
            </a:ln>
          </p:spPr>
          <p:txBody>
            <a:bodyPr rtlCol="0" anchor="ctr"/>
            <a:lstStyle/>
            <a:p>
              <a:endParaRPr lang="en-GB"/>
            </a:p>
          </p:txBody>
        </p:sp>
        <p:sp>
          <p:nvSpPr>
            <p:cNvPr id="131" name="Figura a mano libera: forma 130">
              <a:extLst>
                <a:ext uri="{FF2B5EF4-FFF2-40B4-BE49-F238E27FC236}">
                  <a16:creationId xmlns:a16="http://schemas.microsoft.com/office/drawing/2014/main" id="{85013942-B838-080C-23A3-041C455C044C}"/>
                </a:ext>
              </a:extLst>
            </p:cNvPr>
            <p:cNvSpPr/>
            <p:nvPr/>
          </p:nvSpPr>
          <p:spPr>
            <a:xfrm>
              <a:off x="4314126" y="5676836"/>
              <a:ext cx="42227" cy="42227"/>
            </a:xfrm>
            <a:custGeom>
              <a:avLst/>
              <a:gdLst>
                <a:gd name="connsiteX0" fmla="*/ 0 w 42227"/>
                <a:gd name="connsiteY0" fmla="*/ 0 h 42227"/>
                <a:gd name="connsiteX1" fmla="*/ 42228 w 42227"/>
                <a:gd name="connsiteY1" fmla="*/ 0 h 42227"/>
                <a:gd name="connsiteX2" fmla="*/ 42228 w 42227"/>
                <a:gd name="connsiteY2" fmla="*/ 42228 h 42227"/>
                <a:gd name="connsiteX3" fmla="*/ 0 w 42227"/>
                <a:gd name="connsiteY3" fmla="*/ 42228 h 42227"/>
              </a:gdLst>
              <a:ahLst/>
              <a:cxnLst>
                <a:cxn ang="0">
                  <a:pos x="connsiteX0" y="connsiteY0"/>
                </a:cxn>
                <a:cxn ang="0">
                  <a:pos x="connsiteX1" y="connsiteY1"/>
                </a:cxn>
                <a:cxn ang="0">
                  <a:pos x="connsiteX2" y="connsiteY2"/>
                </a:cxn>
                <a:cxn ang="0">
                  <a:pos x="connsiteX3" y="connsiteY3"/>
                </a:cxn>
              </a:cxnLst>
              <a:rect l="l" t="t" r="r" b="b"/>
              <a:pathLst>
                <a:path w="42227" h="42227">
                  <a:moveTo>
                    <a:pt x="0" y="0"/>
                  </a:moveTo>
                  <a:lnTo>
                    <a:pt x="42228" y="0"/>
                  </a:lnTo>
                  <a:lnTo>
                    <a:pt x="42228" y="42228"/>
                  </a:lnTo>
                  <a:lnTo>
                    <a:pt x="0" y="42228"/>
                  </a:lnTo>
                  <a:close/>
                </a:path>
              </a:pathLst>
            </a:custGeom>
            <a:solidFill>
              <a:schemeClr val="accent1"/>
            </a:solidFill>
            <a:ln w="6350" cap="flat">
              <a:noFill/>
              <a:prstDash val="solid"/>
              <a:miter/>
            </a:ln>
          </p:spPr>
          <p:txBody>
            <a:bodyPr rtlCol="0" anchor="ctr"/>
            <a:lstStyle/>
            <a:p>
              <a:endParaRPr lang="en-GB"/>
            </a:p>
          </p:txBody>
        </p:sp>
        <p:sp>
          <p:nvSpPr>
            <p:cNvPr id="132" name="Figura a mano libera: forma 131">
              <a:extLst>
                <a:ext uri="{FF2B5EF4-FFF2-40B4-BE49-F238E27FC236}">
                  <a16:creationId xmlns:a16="http://schemas.microsoft.com/office/drawing/2014/main" id="{71C080EE-EE49-B221-4CCC-8D901F1DEAF4}"/>
                </a:ext>
              </a:extLst>
            </p:cNvPr>
            <p:cNvSpPr/>
            <p:nvPr/>
          </p:nvSpPr>
          <p:spPr>
            <a:xfrm>
              <a:off x="4386389" y="5676836"/>
              <a:ext cx="42290" cy="42227"/>
            </a:xfrm>
            <a:custGeom>
              <a:avLst/>
              <a:gdLst>
                <a:gd name="connsiteX0" fmla="*/ 0 w 42290"/>
                <a:gd name="connsiteY0" fmla="*/ 0 h 42227"/>
                <a:gd name="connsiteX1" fmla="*/ 42291 w 42290"/>
                <a:gd name="connsiteY1" fmla="*/ 0 h 42227"/>
                <a:gd name="connsiteX2" fmla="*/ 42291 w 42290"/>
                <a:gd name="connsiteY2" fmla="*/ 42228 h 42227"/>
                <a:gd name="connsiteX3" fmla="*/ 0 w 42290"/>
                <a:gd name="connsiteY3" fmla="*/ 42228 h 42227"/>
              </a:gdLst>
              <a:ahLst/>
              <a:cxnLst>
                <a:cxn ang="0">
                  <a:pos x="connsiteX0" y="connsiteY0"/>
                </a:cxn>
                <a:cxn ang="0">
                  <a:pos x="connsiteX1" y="connsiteY1"/>
                </a:cxn>
                <a:cxn ang="0">
                  <a:pos x="connsiteX2" y="connsiteY2"/>
                </a:cxn>
                <a:cxn ang="0">
                  <a:pos x="connsiteX3" y="connsiteY3"/>
                </a:cxn>
              </a:cxnLst>
              <a:rect l="l" t="t" r="r" b="b"/>
              <a:pathLst>
                <a:path w="42290" h="42227">
                  <a:moveTo>
                    <a:pt x="0" y="0"/>
                  </a:moveTo>
                  <a:lnTo>
                    <a:pt x="42291" y="0"/>
                  </a:lnTo>
                  <a:lnTo>
                    <a:pt x="42291" y="42228"/>
                  </a:lnTo>
                  <a:lnTo>
                    <a:pt x="0" y="42228"/>
                  </a:lnTo>
                  <a:close/>
                </a:path>
              </a:pathLst>
            </a:custGeom>
            <a:solidFill>
              <a:schemeClr val="accent1"/>
            </a:solidFill>
            <a:ln w="6350" cap="flat">
              <a:noFill/>
              <a:prstDash val="solid"/>
              <a:miter/>
            </a:ln>
          </p:spPr>
          <p:txBody>
            <a:bodyPr rtlCol="0" anchor="ctr"/>
            <a:lstStyle/>
            <a:p>
              <a:endParaRPr lang="en-GB"/>
            </a:p>
          </p:txBody>
        </p:sp>
        <p:sp>
          <p:nvSpPr>
            <p:cNvPr id="133" name="Figura a mano libera: forma 132">
              <a:extLst>
                <a:ext uri="{FF2B5EF4-FFF2-40B4-BE49-F238E27FC236}">
                  <a16:creationId xmlns:a16="http://schemas.microsoft.com/office/drawing/2014/main" id="{8DC4A3E5-89CA-2E44-D5AF-945A1814E942}"/>
                </a:ext>
              </a:extLst>
            </p:cNvPr>
            <p:cNvSpPr/>
            <p:nvPr/>
          </p:nvSpPr>
          <p:spPr>
            <a:xfrm>
              <a:off x="4459160" y="5676836"/>
              <a:ext cx="42290" cy="42227"/>
            </a:xfrm>
            <a:custGeom>
              <a:avLst/>
              <a:gdLst>
                <a:gd name="connsiteX0" fmla="*/ 0 w 42290"/>
                <a:gd name="connsiteY0" fmla="*/ 0 h 42227"/>
                <a:gd name="connsiteX1" fmla="*/ 42291 w 42290"/>
                <a:gd name="connsiteY1" fmla="*/ 0 h 42227"/>
                <a:gd name="connsiteX2" fmla="*/ 42291 w 42290"/>
                <a:gd name="connsiteY2" fmla="*/ 42228 h 42227"/>
                <a:gd name="connsiteX3" fmla="*/ 0 w 42290"/>
                <a:gd name="connsiteY3" fmla="*/ 42228 h 42227"/>
              </a:gdLst>
              <a:ahLst/>
              <a:cxnLst>
                <a:cxn ang="0">
                  <a:pos x="connsiteX0" y="connsiteY0"/>
                </a:cxn>
                <a:cxn ang="0">
                  <a:pos x="connsiteX1" y="connsiteY1"/>
                </a:cxn>
                <a:cxn ang="0">
                  <a:pos x="connsiteX2" y="connsiteY2"/>
                </a:cxn>
                <a:cxn ang="0">
                  <a:pos x="connsiteX3" y="connsiteY3"/>
                </a:cxn>
              </a:cxnLst>
              <a:rect l="l" t="t" r="r" b="b"/>
              <a:pathLst>
                <a:path w="42290" h="42227">
                  <a:moveTo>
                    <a:pt x="0" y="0"/>
                  </a:moveTo>
                  <a:lnTo>
                    <a:pt x="42291" y="0"/>
                  </a:lnTo>
                  <a:lnTo>
                    <a:pt x="42291" y="42228"/>
                  </a:lnTo>
                  <a:lnTo>
                    <a:pt x="0" y="42228"/>
                  </a:lnTo>
                  <a:close/>
                </a:path>
              </a:pathLst>
            </a:custGeom>
            <a:solidFill>
              <a:schemeClr val="accent1"/>
            </a:solidFill>
            <a:ln w="6350" cap="flat">
              <a:noFill/>
              <a:prstDash val="solid"/>
              <a:miter/>
            </a:ln>
          </p:spPr>
          <p:txBody>
            <a:bodyPr rtlCol="0" anchor="ctr"/>
            <a:lstStyle/>
            <a:p>
              <a:endParaRPr lang="en-GB"/>
            </a:p>
          </p:txBody>
        </p:sp>
        <p:sp>
          <p:nvSpPr>
            <p:cNvPr id="134" name="Figura a mano libera: forma 133">
              <a:extLst>
                <a:ext uri="{FF2B5EF4-FFF2-40B4-BE49-F238E27FC236}">
                  <a16:creationId xmlns:a16="http://schemas.microsoft.com/office/drawing/2014/main" id="{29ED7440-7A5C-7911-175A-7DFE1AA6FDBE}"/>
                </a:ext>
              </a:extLst>
            </p:cNvPr>
            <p:cNvSpPr/>
            <p:nvPr/>
          </p:nvSpPr>
          <p:spPr>
            <a:xfrm>
              <a:off x="4331843" y="5455475"/>
              <a:ext cx="48958" cy="48895"/>
            </a:xfrm>
            <a:custGeom>
              <a:avLst/>
              <a:gdLst>
                <a:gd name="connsiteX0" fmla="*/ 0 w 48958"/>
                <a:gd name="connsiteY0" fmla="*/ 0 h 48895"/>
                <a:gd name="connsiteX1" fmla="*/ 48959 w 48958"/>
                <a:gd name="connsiteY1" fmla="*/ 0 h 48895"/>
                <a:gd name="connsiteX2" fmla="*/ 48959 w 48958"/>
                <a:gd name="connsiteY2" fmla="*/ 48895 h 48895"/>
                <a:gd name="connsiteX3" fmla="*/ 0 w 48958"/>
                <a:gd name="connsiteY3" fmla="*/ 48895 h 48895"/>
              </a:gdLst>
              <a:ahLst/>
              <a:cxnLst>
                <a:cxn ang="0">
                  <a:pos x="connsiteX0" y="connsiteY0"/>
                </a:cxn>
                <a:cxn ang="0">
                  <a:pos x="connsiteX1" y="connsiteY1"/>
                </a:cxn>
                <a:cxn ang="0">
                  <a:pos x="connsiteX2" y="connsiteY2"/>
                </a:cxn>
                <a:cxn ang="0">
                  <a:pos x="connsiteX3" y="connsiteY3"/>
                </a:cxn>
              </a:cxnLst>
              <a:rect l="l" t="t" r="r" b="b"/>
              <a:pathLst>
                <a:path w="48958" h="48895">
                  <a:moveTo>
                    <a:pt x="0" y="0"/>
                  </a:moveTo>
                  <a:lnTo>
                    <a:pt x="48959" y="0"/>
                  </a:lnTo>
                  <a:lnTo>
                    <a:pt x="48959" y="48895"/>
                  </a:lnTo>
                  <a:lnTo>
                    <a:pt x="0" y="48895"/>
                  </a:lnTo>
                  <a:close/>
                </a:path>
              </a:pathLst>
            </a:custGeom>
            <a:solidFill>
              <a:schemeClr val="accent1"/>
            </a:solidFill>
            <a:ln w="6350" cap="flat">
              <a:noFill/>
              <a:prstDash val="solid"/>
              <a:miter/>
            </a:ln>
          </p:spPr>
          <p:txBody>
            <a:bodyPr rtlCol="0" anchor="ctr"/>
            <a:lstStyle/>
            <a:p>
              <a:endParaRPr lang="en-GB"/>
            </a:p>
          </p:txBody>
        </p:sp>
        <p:sp>
          <p:nvSpPr>
            <p:cNvPr id="135" name="Figura a mano libera: forma 134">
              <a:extLst>
                <a:ext uri="{FF2B5EF4-FFF2-40B4-BE49-F238E27FC236}">
                  <a16:creationId xmlns:a16="http://schemas.microsoft.com/office/drawing/2014/main" id="{5101676D-97F2-6DDE-5AA8-FE14097F0B2A}"/>
                </a:ext>
              </a:extLst>
            </p:cNvPr>
            <p:cNvSpPr/>
            <p:nvPr/>
          </p:nvSpPr>
          <p:spPr>
            <a:xfrm>
              <a:off x="4248150" y="5455475"/>
              <a:ext cx="48958" cy="48895"/>
            </a:xfrm>
            <a:custGeom>
              <a:avLst/>
              <a:gdLst>
                <a:gd name="connsiteX0" fmla="*/ 0 w 48958"/>
                <a:gd name="connsiteY0" fmla="*/ 0 h 48895"/>
                <a:gd name="connsiteX1" fmla="*/ 48959 w 48958"/>
                <a:gd name="connsiteY1" fmla="*/ 0 h 48895"/>
                <a:gd name="connsiteX2" fmla="*/ 48959 w 48958"/>
                <a:gd name="connsiteY2" fmla="*/ 48895 h 48895"/>
                <a:gd name="connsiteX3" fmla="*/ 0 w 48958"/>
                <a:gd name="connsiteY3" fmla="*/ 48895 h 48895"/>
              </a:gdLst>
              <a:ahLst/>
              <a:cxnLst>
                <a:cxn ang="0">
                  <a:pos x="connsiteX0" y="connsiteY0"/>
                </a:cxn>
                <a:cxn ang="0">
                  <a:pos x="connsiteX1" y="connsiteY1"/>
                </a:cxn>
                <a:cxn ang="0">
                  <a:pos x="connsiteX2" y="connsiteY2"/>
                </a:cxn>
                <a:cxn ang="0">
                  <a:pos x="connsiteX3" y="connsiteY3"/>
                </a:cxn>
              </a:cxnLst>
              <a:rect l="l" t="t" r="r" b="b"/>
              <a:pathLst>
                <a:path w="48958" h="48895">
                  <a:moveTo>
                    <a:pt x="0" y="0"/>
                  </a:moveTo>
                  <a:lnTo>
                    <a:pt x="48959" y="0"/>
                  </a:lnTo>
                  <a:lnTo>
                    <a:pt x="48959" y="48895"/>
                  </a:lnTo>
                  <a:lnTo>
                    <a:pt x="0" y="48895"/>
                  </a:lnTo>
                  <a:close/>
                </a:path>
              </a:pathLst>
            </a:custGeom>
            <a:solidFill>
              <a:schemeClr val="accent1"/>
            </a:solidFill>
            <a:ln w="6350" cap="flat">
              <a:noFill/>
              <a:prstDash val="solid"/>
              <a:miter/>
            </a:ln>
          </p:spPr>
          <p:txBody>
            <a:bodyPr rtlCol="0" anchor="ctr"/>
            <a:lstStyle/>
            <a:p>
              <a:endParaRPr lang="en-GB"/>
            </a:p>
          </p:txBody>
        </p:sp>
        <p:sp>
          <p:nvSpPr>
            <p:cNvPr id="136" name="Figura a mano libera: forma 135">
              <a:extLst>
                <a:ext uri="{FF2B5EF4-FFF2-40B4-BE49-F238E27FC236}">
                  <a16:creationId xmlns:a16="http://schemas.microsoft.com/office/drawing/2014/main" id="{CD928455-05CB-F1EB-E35B-4B9B61772BCD}"/>
                </a:ext>
              </a:extLst>
            </p:cNvPr>
            <p:cNvSpPr/>
            <p:nvPr/>
          </p:nvSpPr>
          <p:spPr>
            <a:xfrm>
              <a:off x="4164457" y="5617718"/>
              <a:ext cx="48958" cy="48895"/>
            </a:xfrm>
            <a:custGeom>
              <a:avLst/>
              <a:gdLst>
                <a:gd name="connsiteX0" fmla="*/ 0 w 48958"/>
                <a:gd name="connsiteY0" fmla="*/ 0 h 48895"/>
                <a:gd name="connsiteX1" fmla="*/ 48959 w 48958"/>
                <a:gd name="connsiteY1" fmla="*/ 0 h 48895"/>
                <a:gd name="connsiteX2" fmla="*/ 48959 w 48958"/>
                <a:gd name="connsiteY2" fmla="*/ 48895 h 48895"/>
                <a:gd name="connsiteX3" fmla="*/ 0 w 48958"/>
                <a:gd name="connsiteY3" fmla="*/ 48895 h 48895"/>
              </a:gdLst>
              <a:ahLst/>
              <a:cxnLst>
                <a:cxn ang="0">
                  <a:pos x="connsiteX0" y="connsiteY0"/>
                </a:cxn>
                <a:cxn ang="0">
                  <a:pos x="connsiteX1" y="connsiteY1"/>
                </a:cxn>
                <a:cxn ang="0">
                  <a:pos x="connsiteX2" y="connsiteY2"/>
                </a:cxn>
                <a:cxn ang="0">
                  <a:pos x="connsiteX3" y="connsiteY3"/>
                </a:cxn>
              </a:cxnLst>
              <a:rect l="l" t="t" r="r" b="b"/>
              <a:pathLst>
                <a:path w="48958" h="48895">
                  <a:moveTo>
                    <a:pt x="0" y="0"/>
                  </a:moveTo>
                  <a:lnTo>
                    <a:pt x="48959" y="0"/>
                  </a:lnTo>
                  <a:lnTo>
                    <a:pt x="48959" y="48895"/>
                  </a:lnTo>
                  <a:lnTo>
                    <a:pt x="0" y="48895"/>
                  </a:lnTo>
                  <a:close/>
                </a:path>
              </a:pathLst>
            </a:custGeom>
            <a:solidFill>
              <a:schemeClr val="accent1"/>
            </a:solidFill>
            <a:ln w="6350" cap="flat">
              <a:noFill/>
              <a:prstDash val="solid"/>
              <a:miter/>
            </a:ln>
          </p:spPr>
          <p:txBody>
            <a:bodyPr rtlCol="0" anchor="ctr"/>
            <a:lstStyle/>
            <a:p>
              <a:endParaRPr lang="en-GB"/>
            </a:p>
          </p:txBody>
        </p:sp>
        <p:sp>
          <p:nvSpPr>
            <p:cNvPr id="137" name="Figura a mano libera: forma 136">
              <a:extLst>
                <a:ext uri="{FF2B5EF4-FFF2-40B4-BE49-F238E27FC236}">
                  <a16:creationId xmlns:a16="http://schemas.microsoft.com/office/drawing/2014/main" id="{079F04E1-57EB-65E2-B5CF-0F6F06012BB5}"/>
                </a:ext>
              </a:extLst>
            </p:cNvPr>
            <p:cNvSpPr/>
            <p:nvPr/>
          </p:nvSpPr>
          <p:spPr>
            <a:xfrm>
              <a:off x="4164457" y="5536565"/>
              <a:ext cx="48958" cy="48895"/>
            </a:xfrm>
            <a:custGeom>
              <a:avLst/>
              <a:gdLst>
                <a:gd name="connsiteX0" fmla="*/ 0 w 48958"/>
                <a:gd name="connsiteY0" fmla="*/ 0 h 48895"/>
                <a:gd name="connsiteX1" fmla="*/ 48959 w 48958"/>
                <a:gd name="connsiteY1" fmla="*/ 0 h 48895"/>
                <a:gd name="connsiteX2" fmla="*/ 48959 w 48958"/>
                <a:gd name="connsiteY2" fmla="*/ 48895 h 48895"/>
                <a:gd name="connsiteX3" fmla="*/ 0 w 48958"/>
                <a:gd name="connsiteY3" fmla="*/ 48895 h 48895"/>
              </a:gdLst>
              <a:ahLst/>
              <a:cxnLst>
                <a:cxn ang="0">
                  <a:pos x="connsiteX0" y="connsiteY0"/>
                </a:cxn>
                <a:cxn ang="0">
                  <a:pos x="connsiteX1" y="connsiteY1"/>
                </a:cxn>
                <a:cxn ang="0">
                  <a:pos x="connsiteX2" y="connsiteY2"/>
                </a:cxn>
                <a:cxn ang="0">
                  <a:pos x="connsiteX3" y="connsiteY3"/>
                </a:cxn>
              </a:cxnLst>
              <a:rect l="l" t="t" r="r" b="b"/>
              <a:pathLst>
                <a:path w="48958" h="48895">
                  <a:moveTo>
                    <a:pt x="0" y="0"/>
                  </a:moveTo>
                  <a:lnTo>
                    <a:pt x="48959" y="0"/>
                  </a:lnTo>
                  <a:lnTo>
                    <a:pt x="48959" y="48895"/>
                  </a:lnTo>
                  <a:lnTo>
                    <a:pt x="0" y="48895"/>
                  </a:lnTo>
                  <a:close/>
                </a:path>
              </a:pathLst>
            </a:custGeom>
            <a:solidFill>
              <a:schemeClr val="accent1"/>
            </a:solidFill>
            <a:ln w="6350" cap="flat">
              <a:noFill/>
              <a:prstDash val="solid"/>
              <a:miter/>
            </a:ln>
          </p:spPr>
          <p:txBody>
            <a:bodyPr rtlCol="0" anchor="ctr"/>
            <a:lstStyle/>
            <a:p>
              <a:endParaRPr lang="en-GB"/>
            </a:p>
          </p:txBody>
        </p:sp>
        <p:sp>
          <p:nvSpPr>
            <p:cNvPr id="138" name="Figura a mano libera: forma 137">
              <a:extLst>
                <a:ext uri="{FF2B5EF4-FFF2-40B4-BE49-F238E27FC236}">
                  <a16:creationId xmlns:a16="http://schemas.microsoft.com/office/drawing/2014/main" id="{22D7C455-EBB7-29A7-5919-936C3CA7C637}"/>
                </a:ext>
              </a:extLst>
            </p:cNvPr>
            <p:cNvSpPr/>
            <p:nvPr/>
          </p:nvSpPr>
          <p:spPr>
            <a:xfrm>
              <a:off x="4164457" y="5455475"/>
              <a:ext cx="48958" cy="48895"/>
            </a:xfrm>
            <a:custGeom>
              <a:avLst/>
              <a:gdLst>
                <a:gd name="connsiteX0" fmla="*/ 0 w 48958"/>
                <a:gd name="connsiteY0" fmla="*/ 0 h 48895"/>
                <a:gd name="connsiteX1" fmla="*/ 48959 w 48958"/>
                <a:gd name="connsiteY1" fmla="*/ 0 h 48895"/>
                <a:gd name="connsiteX2" fmla="*/ 48959 w 48958"/>
                <a:gd name="connsiteY2" fmla="*/ 48895 h 48895"/>
                <a:gd name="connsiteX3" fmla="*/ 0 w 48958"/>
                <a:gd name="connsiteY3" fmla="*/ 48895 h 48895"/>
              </a:gdLst>
              <a:ahLst/>
              <a:cxnLst>
                <a:cxn ang="0">
                  <a:pos x="connsiteX0" y="connsiteY0"/>
                </a:cxn>
                <a:cxn ang="0">
                  <a:pos x="connsiteX1" y="connsiteY1"/>
                </a:cxn>
                <a:cxn ang="0">
                  <a:pos x="connsiteX2" y="connsiteY2"/>
                </a:cxn>
                <a:cxn ang="0">
                  <a:pos x="connsiteX3" y="connsiteY3"/>
                </a:cxn>
              </a:cxnLst>
              <a:rect l="l" t="t" r="r" b="b"/>
              <a:pathLst>
                <a:path w="48958" h="48895">
                  <a:moveTo>
                    <a:pt x="0" y="0"/>
                  </a:moveTo>
                  <a:lnTo>
                    <a:pt x="48959" y="0"/>
                  </a:lnTo>
                  <a:lnTo>
                    <a:pt x="48959" y="48895"/>
                  </a:lnTo>
                  <a:lnTo>
                    <a:pt x="0" y="48895"/>
                  </a:lnTo>
                  <a:close/>
                </a:path>
              </a:pathLst>
            </a:custGeom>
            <a:solidFill>
              <a:schemeClr val="accent1"/>
            </a:solidFill>
            <a:ln w="6350" cap="flat">
              <a:noFill/>
              <a:prstDash val="solid"/>
              <a:miter/>
            </a:ln>
          </p:spPr>
          <p:txBody>
            <a:bodyPr rtlCol="0" anchor="ctr"/>
            <a:lstStyle/>
            <a:p>
              <a:endParaRPr lang="en-GB"/>
            </a:p>
          </p:txBody>
        </p:sp>
      </p:grpSp>
      <p:grpSp>
        <p:nvGrpSpPr>
          <p:cNvPr id="171" name="Gruppo 170">
            <a:extLst>
              <a:ext uri="{FF2B5EF4-FFF2-40B4-BE49-F238E27FC236}">
                <a16:creationId xmlns:a16="http://schemas.microsoft.com/office/drawing/2014/main" id="{979B46C2-DBA6-8722-F635-CA512B9740BD}"/>
              </a:ext>
            </a:extLst>
          </p:cNvPr>
          <p:cNvGrpSpPr/>
          <p:nvPr/>
        </p:nvGrpSpPr>
        <p:grpSpPr>
          <a:xfrm>
            <a:off x="6435266" y="5418881"/>
            <a:ext cx="530192" cy="456988"/>
            <a:chOff x="6399339" y="5359336"/>
            <a:chExt cx="602046" cy="518922"/>
          </a:xfrm>
        </p:grpSpPr>
        <p:sp>
          <p:nvSpPr>
            <p:cNvPr id="143" name="Figura a mano libera: forma 142">
              <a:extLst>
                <a:ext uri="{FF2B5EF4-FFF2-40B4-BE49-F238E27FC236}">
                  <a16:creationId xmlns:a16="http://schemas.microsoft.com/office/drawing/2014/main" id="{2CF7F1E9-ADA1-21AA-2DB6-60629FF55277}"/>
                </a:ext>
              </a:extLst>
            </p:cNvPr>
            <p:cNvSpPr/>
            <p:nvPr/>
          </p:nvSpPr>
          <p:spPr>
            <a:xfrm>
              <a:off x="6659091" y="5359336"/>
              <a:ext cx="342294" cy="358965"/>
            </a:xfrm>
            <a:custGeom>
              <a:avLst/>
              <a:gdLst>
                <a:gd name="connsiteX0" fmla="*/ 164809 w 342294"/>
                <a:gd name="connsiteY0" fmla="*/ 64 h 358965"/>
                <a:gd name="connsiteX1" fmla="*/ 725 w 342294"/>
                <a:gd name="connsiteY1" fmla="*/ 109474 h 358965"/>
                <a:gd name="connsiteX2" fmla="*/ 5804 w 342294"/>
                <a:gd name="connsiteY2" fmla="*/ 122936 h 358965"/>
                <a:gd name="connsiteX3" fmla="*/ 19139 w 342294"/>
                <a:gd name="connsiteY3" fmla="*/ 117792 h 358965"/>
                <a:gd name="connsiteX4" fmla="*/ 164237 w 342294"/>
                <a:gd name="connsiteY4" fmla="*/ 20510 h 358965"/>
                <a:gd name="connsiteX5" fmla="*/ 321400 w 342294"/>
                <a:gd name="connsiteY5" fmla="*/ 179832 h 358965"/>
                <a:gd name="connsiteX6" fmla="*/ 164237 w 342294"/>
                <a:gd name="connsiteY6" fmla="*/ 338519 h 358965"/>
                <a:gd name="connsiteX7" fmla="*/ 157887 w 342294"/>
                <a:gd name="connsiteY7" fmla="*/ 338519 h 358965"/>
                <a:gd name="connsiteX8" fmla="*/ 147092 w 342294"/>
                <a:gd name="connsiteY8" fmla="*/ 348107 h 358965"/>
                <a:gd name="connsiteX9" fmla="*/ 156617 w 342294"/>
                <a:gd name="connsiteY9" fmla="*/ 358966 h 358965"/>
                <a:gd name="connsiteX10" fmla="*/ 164237 w 342294"/>
                <a:gd name="connsiteY10" fmla="*/ 358966 h 358965"/>
                <a:gd name="connsiteX11" fmla="*/ 342291 w 342294"/>
                <a:gd name="connsiteY11" fmla="*/ 179134 h 358965"/>
                <a:gd name="connsiteX12" fmla="*/ 164872 w 342294"/>
                <a:gd name="connsiteY12" fmla="*/ 0 h 358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2294" h="358965">
                  <a:moveTo>
                    <a:pt x="164809" y="64"/>
                  </a:moveTo>
                  <a:cubicBezTo>
                    <a:pt x="93180" y="64"/>
                    <a:pt x="28601" y="42926"/>
                    <a:pt x="725" y="109474"/>
                  </a:cubicBezTo>
                  <a:cubicBezTo>
                    <a:pt x="-1181" y="114617"/>
                    <a:pt x="725" y="120967"/>
                    <a:pt x="5804" y="122936"/>
                  </a:cubicBezTo>
                  <a:cubicBezTo>
                    <a:pt x="10885" y="125476"/>
                    <a:pt x="17235" y="122936"/>
                    <a:pt x="19139" y="117792"/>
                  </a:cubicBezTo>
                  <a:cubicBezTo>
                    <a:pt x="43841" y="58928"/>
                    <a:pt x="100864" y="20510"/>
                    <a:pt x="164237" y="20510"/>
                  </a:cubicBezTo>
                  <a:cubicBezTo>
                    <a:pt x="251041" y="20510"/>
                    <a:pt x="321400" y="92202"/>
                    <a:pt x="321400" y="179832"/>
                  </a:cubicBezTo>
                  <a:cubicBezTo>
                    <a:pt x="321400" y="267462"/>
                    <a:pt x="251041" y="338519"/>
                    <a:pt x="164237" y="338519"/>
                  </a:cubicBezTo>
                  <a:lnTo>
                    <a:pt x="157887" y="338519"/>
                  </a:lnTo>
                  <a:cubicBezTo>
                    <a:pt x="152172" y="338519"/>
                    <a:pt x="147092" y="342392"/>
                    <a:pt x="147092" y="348107"/>
                  </a:cubicBezTo>
                  <a:cubicBezTo>
                    <a:pt x="146457" y="353822"/>
                    <a:pt x="150902" y="358966"/>
                    <a:pt x="156617" y="358966"/>
                  </a:cubicBezTo>
                  <a:lnTo>
                    <a:pt x="164237" y="358966"/>
                  </a:lnTo>
                  <a:cubicBezTo>
                    <a:pt x="262472" y="358966"/>
                    <a:pt x="342291" y="278321"/>
                    <a:pt x="342291" y="179134"/>
                  </a:cubicBezTo>
                  <a:cubicBezTo>
                    <a:pt x="342926" y="80582"/>
                    <a:pt x="263043" y="0"/>
                    <a:pt x="164872" y="0"/>
                  </a:cubicBezTo>
                  <a:close/>
                </a:path>
              </a:pathLst>
            </a:custGeom>
            <a:solidFill>
              <a:schemeClr val="accent1"/>
            </a:solidFill>
            <a:ln w="6350" cap="flat">
              <a:noFill/>
              <a:prstDash val="solid"/>
              <a:miter/>
            </a:ln>
          </p:spPr>
          <p:txBody>
            <a:bodyPr rtlCol="0" anchor="ctr"/>
            <a:lstStyle/>
            <a:p>
              <a:endParaRPr lang="en-GB"/>
            </a:p>
          </p:txBody>
        </p:sp>
        <p:sp>
          <p:nvSpPr>
            <p:cNvPr id="144" name="Figura a mano libera: forma 143">
              <a:extLst>
                <a:ext uri="{FF2B5EF4-FFF2-40B4-BE49-F238E27FC236}">
                  <a16:creationId xmlns:a16="http://schemas.microsoft.com/office/drawing/2014/main" id="{6BE9798A-B601-D26C-174A-48C3F9B64A00}"/>
                </a:ext>
              </a:extLst>
            </p:cNvPr>
            <p:cNvSpPr/>
            <p:nvPr/>
          </p:nvSpPr>
          <p:spPr>
            <a:xfrm>
              <a:off x="6742430" y="5479303"/>
              <a:ext cx="168021" cy="120634"/>
            </a:xfrm>
            <a:custGeom>
              <a:avLst/>
              <a:gdLst>
                <a:gd name="connsiteX0" fmla="*/ 165164 w 168021"/>
                <a:gd name="connsiteY0" fmla="*/ 17637 h 120634"/>
                <a:gd name="connsiteX1" fmla="*/ 165164 w 168021"/>
                <a:gd name="connsiteY1" fmla="*/ 2905 h 120634"/>
                <a:gd name="connsiteX2" fmla="*/ 150558 w 168021"/>
                <a:gd name="connsiteY2" fmla="*/ 2905 h 120634"/>
                <a:gd name="connsiteX3" fmla="*/ 59309 w 168021"/>
                <a:gd name="connsiteY3" fmla="*/ 95044 h 120634"/>
                <a:gd name="connsiteX4" fmla="*/ 17463 w 168021"/>
                <a:gd name="connsiteY4" fmla="*/ 52816 h 120634"/>
                <a:gd name="connsiteX5" fmla="*/ 2857 w 168021"/>
                <a:gd name="connsiteY5" fmla="*/ 52816 h 120634"/>
                <a:gd name="connsiteX6" fmla="*/ 2857 w 168021"/>
                <a:gd name="connsiteY6" fmla="*/ 67548 h 120634"/>
                <a:gd name="connsiteX7" fmla="*/ 52261 w 168021"/>
                <a:gd name="connsiteY7" fmla="*/ 117459 h 120634"/>
                <a:gd name="connsiteX8" fmla="*/ 59245 w 168021"/>
                <a:gd name="connsiteY8" fmla="*/ 120634 h 120634"/>
                <a:gd name="connsiteX9" fmla="*/ 66230 w 168021"/>
                <a:gd name="connsiteY9" fmla="*/ 117459 h 120634"/>
                <a:gd name="connsiteX10" fmla="*/ 165100 w 168021"/>
                <a:gd name="connsiteY10" fmla="*/ 17637 h 120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8021" h="120634">
                  <a:moveTo>
                    <a:pt x="165164" y="17637"/>
                  </a:moveTo>
                  <a:cubicBezTo>
                    <a:pt x="168974" y="13764"/>
                    <a:pt x="168974" y="7414"/>
                    <a:pt x="165164" y="2905"/>
                  </a:cubicBezTo>
                  <a:cubicBezTo>
                    <a:pt x="161353" y="-968"/>
                    <a:pt x="155003" y="-968"/>
                    <a:pt x="150558" y="2905"/>
                  </a:cubicBezTo>
                  <a:lnTo>
                    <a:pt x="59309" y="95044"/>
                  </a:lnTo>
                  <a:lnTo>
                    <a:pt x="17463" y="52816"/>
                  </a:lnTo>
                  <a:cubicBezTo>
                    <a:pt x="13652" y="48943"/>
                    <a:pt x="7302" y="48943"/>
                    <a:pt x="2857" y="52816"/>
                  </a:cubicBezTo>
                  <a:cubicBezTo>
                    <a:pt x="-952" y="56690"/>
                    <a:pt x="-952" y="63040"/>
                    <a:pt x="2857" y="67548"/>
                  </a:cubicBezTo>
                  <a:lnTo>
                    <a:pt x="52261" y="117459"/>
                  </a:lnTo>
                  <a:cubicBezTo>
                    <a:pt x="54165" y="119364"/>
                    <a:pt x="56705" y="120634"/>
                    <a:pt x="59245" y="120634"/>
                  </a:cubicBezTo>
                  <a:cubicBezTo>
                    <a:pt x="61786" y="120634"/>
                    <a:pt x="64326" y="119364"/>
                    <a:pt x="66230" y="117459"/>
                  </a:cubicBezTo>
                  <a:lnTo>
                    <a:pt x="165100" y="17637"/>
                  </a:lnTo>
                  <a:close/>
                </a:path>
              </a:pathLst>
            </a:custGeom>
            <a:solidFill>
              <a:schemeClr val="accent1"/>
            </a:solidFill>
            <a:ln w="15875" cap="flat">
              <a:solidFill>
                <a:schemeClr val="accent1"/>
              </a:solidFill>
              <a:prstDash val="solid"/>
              <a:miter/>
            </a:ln>
          </p:spPr>
          <p:txBody>
            <a:bodyPr rtlCol="0" anchor="ctr"/>
            <a:lstStyle/>
            <a:p>
              <a:endParaRPr lang="en-GB" dirty="0"/>
            </a:p>
          </p:txBody>
        </p:sp>
        <p:sp>
          <p:nvSpPr>
            <p:cNvPr id="146" name="Figura a mano libera: forma 145">
              <a:extLst>
                <a:ext uri="{FF2B5EF4-FFF2-40B4-BE49-F238E27FC236}">
                  <a16:creationId xmlns:a16="http://schemas.microsoft.com/office/drawing/2014/main" id="{33DFDEDA-6754-A09B-6A78-D3948ACFD82D}"/>
                </a:ext>
              </a:extLst>
            </p:cNvPr>
            <p:cNvSpPr/>
            <p:nvPr/>
          </p:nvSpPr>
          <p:spPr>
            <a:xfrm>
              <a:off x="6399339" y="5495543"/>
              <a:ext cx="396049" cy="382715"/>
            </a:xfrm>
            <a:custGeom>
              <a:avLst/>
              <a:gdLst>
                <a:gd name="connsiteX0" fmla="*/ 358013 w 396049"/>
                <a:gd name="connsiteY0" fmla="*/ 192723 h 382715"/>
                <a:gd name="connsiteX1" fmla="*/ 336486 w 396049"/>
                <a:gd name="connsiteY1" fmla="*/ 192723 h 382715"/>
                <a:gd name="connsiteX2" fmla="*/ 326327 w 396049"/>
                <a:gd name="connsiteY2" fmla="*/ 202947 h 382715"/>
                <a:gd name="connsiteX3" fmla="*/ 336486 w 396049"/>
                <a:gd name="connsiteY3" fmla="*/ 213170 h 382715"/>
                <a:gd name="connsiteX4" fmla="*/ 349186 w 396049"/>
                <a:gd name="connsiteY4" fmla="*/ 213170 h 382715"/>
                <a:gd name="connsiteX5" fmla="*/ 366903 w 396049"/>
                <a:gd name="connsiteY5" fmla="*/ 231077 h 382715"/>
                <a:gd name="connsiteX6" fmla="*/ 349186 w 396049"/>
                <a:gd name="connsiteY6" fmla="*/ 248985 h 382715"/>
                <a:gd name="connsiteX7" fmla="*/ 324485 w 396049"/>
                <a:gd name="connsiteY7" fmla="*/ 248985 h 382715"/>
                <a:gd name="connsiteX8" fmla="*/ 314325 w 396049"/>
                <a:gd name="connsiteY8" fmla="*/ 259208 h 382715"/>
                <a:gd name="connsiteX9" fmla="*/ 324485 w 396049"/>
                <a:gd name="connsiteY9" fmla="*/ 269431 h 382715"/>
                <a:gd name="connsiteX10" fmla="*/ 340995 w 396049"/>
                <a:gd name="connsiteY10" fmla="*/ 269431 h 382715"/>
                <a:gd name="connsiteX11" fmla="*/ 358775 w 396049"/>
                <a:gd name="connsiteY11" fmla="*/ 287338 h 382715"/>
                <a:gd name="connsiteX12" fmla="*/ 340995 w 396049"/>
                <a:gd name="connsiteY12" fmla="*/ 305245 h 382715"/>
                <a:gd name="connsiteX13" fmla="*/ 318198 w 396049"/>
                <a:gd name="connsiteY13" fmla="*/ 305245 h 382715"/>
                <a:gd name="connsiteX14" fmla="*/ 308039 w 396049"/>
                <a:gd name="connsiteY14" fmla="*/ 315469 h 382715"/>
                <a:gd name="connsiteX15" fmla="*/ 318198 w 396049"/>
                <a:gd name="connsiteY15" fmla="*/ 325692 h 382715"/>
                <a:gd name="connsiteX16" fmla="*/ 332804 w 396049"/>
                <a:gd name="connsiteY16" fmla="*/ 325692 h 382715"/>
                <a:gd name="connsiteX17" fmla="*/ 350583 w 396049"/>
                <a:gd name="connsiteY17" fmla="*/ 343599 h 382715"/>
                <a:gd name="connsiteX18" fmla="*/ 332804 w 396049"/>
                <a:gd name="connsiteY18" fmla="*/ 361506 h 382715"/>
                <a:gd name="connsiteX19" fmla="*/ 214947 w 396049"/>
                <a:gd name="connsiteY19" fmla="*/ 361506 h 382715"/>
                <a:gd name="connsiteX20" fmla="*/ 151574 w 396049"/>
                <a:gd name="connsiteY20" fmla="*/ 338392 h 382715"/>
                <a:gd name="connsiteX21" fmla="*/ 122428 w 396049"/>
                <a:gd name="connsiteY21" fmla="*/ 321120 h 382715"/>
                <a:gd name="connsiteX22" fmla="*/ 122428 w 396049"/>
                <a:gd name="connsiteY22" fmla="*/ 191199 h 382715"/>
                <a:gd name="connsiteX23" fmla="*/ 154749 w 396049"/>
                <a:gd name="connsiteY23" fmla="*/ 171324 h 382715"/>
                <a:gd name="connsiteX24" fmla="*/ 215582 w 396049"/>
                <a:gd name="connsiteY24" fmla="*/ 67692 h 382715"/>
                <a:gd name="connsiteX25" fmla="*/ 225107 w 396049"/>
                <a:gd name="connsiteY25" fmla="*/ 29274 h 382715"/>
                <a:gd name="connsiteX26" fmla="*/ 230822 w 396049"/>
                <a:gd name="connsiteY26" fmla="*/ 22226 h 382715"/>
                <a:gd name="connsiteX27" fmla="*/ 239078 w 396049"/>
                <a:gd name="connsiteY27" fmla="*/ 21591 h 382715"/>
                <a:gd name="connsiteX28" fmla="*/ 261239 w 396049"/>
                <a:gd name="connsiteY28" fmla="*/ 56770 h 382715"/>
                <a:gd name="connsiteX29" fmla="*/ 244729 w 396049"/>
                <a:gd name="connsiteY29" fmla="*/ 144463 h 382715"/>
                <a:gd name="connsiteX30" fmla="*/ 246634 w 396049"/>
                <a:gd name="connsiteY30" fmla="*/ 152782 h 382715"/>
                <a:gd name="connsiteX31" fmla="*/ 254254 w 396049"/>
                <a:gd name="connsiteY31" fmla="*/ 156655 h 382715"/>
                <a:gd name="connsiteX32" fmla="*/ 357568 w 396049"/>
                <a:gd name="connsiteY32" fmla="*/ 156655 h 382715"/>
                <a:gd name="connsiteX33" fmla="*/ 375285 w 396049"/>
                <a:gd name="connsiteY33" fmla="*/ 174562 h 382715"/>
                <a:gd name="connsiteX34" fmla="*/ 358140 w 396049"/>
                <a:gd name="connsiteY34" fmla="*/ 192469 h 382715"/>
                <a:gd name="connsiteX35" fmla="*/ 358140 w 396049"/>
                <a:gd name="connsiteY35" fmla="*/ 192469 h 382715"/>
                <a:gd name="connsiteX36" fmla="*/ 102108 w 396049"/>
                <a:gd name="connsiteY36" fmla="*/ 332868 h 382715"/>
                <a:gd name="connsiteX37" fmla="*/ 21018 w 396049"/>
                <a:gd name="connsiteY37" fmla="*/ 343663 h 382715"/>
                <a:gd name="connsiteX38" fmla="*/ 21018 w 396049"/>
                <a:gd name="connsiteY38" fmla="*/ 163386 h 382715"/>
                <a:gd name="connsiteX39" fmla="*/ 102108 w 396049"/>
                <a:gd name="connsiteY39" fmla="*/ 174181 h 382715"/>
                <a:gd name="connsiteX40" fmla="*/ 102108 w 396049"/>
                <a:gd name="connsiteY40" fmla="*/ 332868 h 382715"/>
                <a:gd name="connsiteX41" fmla="*/ 396049 w 396049"/>
                <a:gd name="connsiteY41" fmla="*/ 174816 h 382715"/>
                <a:gd name="connsiteX42" fmla="*/ 358013 w 396049"/>
                <a:gd name="connsiteY42" fmla="*/ 136399 h 382715"/>
                <a:gd name="connsiteX43" fmla="*/ 267462 w 396049"/>
                <a:gd name="connsiteY43" fmla="*/ 136399 h 382715"/>
                <a:gd name="connsiteX44" fmla="*/ 281368 w 396049"/>
                <a:gd name="connsiteY44" fmla="*/ 60898 h 382715"/>
                <a:gd name="connsiteX45" fmla="*/ 245872 w 396049"/>
                <a:gd name="connsiteY45" fmla="*/ 2033 h 382715"/>
                <a:gd name="connsiteX46" fmla="*/ 220535 w 396049"/>
                <a:gd name="connsiteY46" fmla="*/ 3303 h 382715"/>
                <a:gd name="connsiteX47" fmla="*/ 204724 w 396049"/>
                <a:gd name="connsiteY47" fmla="*/ 23750 h 382715"/>
                <a:gd name="connsiteX48" fmla="*/ 195199 w 396049"/>
                <a:gd name="connsiteY48" fmla="*/ 62167 h 382715"/>
                <a:gd name="connsiteX49" fmla="*/ 138176 w 396049"/>
                <a:gd name="connsiteY49" fmla="*/ 157481 h 382715"/>
                <a:gd name="connsiteX50" fmla="*/ 121666 w 396049"/>
                <a:gd name="connsiteY50" fmla="*/ 169610 h 382715"/>
                <a:gd name="connsiteX51" fmla="*/ 121666 w 396049"/>
                <a:gd name="connsiteY51" fmla="*/ 163894 h 382715"/>
                <a:gd name="connsiteX52" fmla="*/ 111506 w 396049"/>
                <a:gd name="connsiteY52" fmla="*/ 153671 h 382715"/>
                <a:gd name="connsiteX53" fmla="*/ 10160 w 396049"/>
                <a:gd name="connsiteY53" fmla="*/ 142876 h 382715"/>
                <a:gd name="connsiteX54" fmla="*/ 0 w 396049"/>
                <a:gd name="connsiteY54" fmla="*/ 153099 h 382715"/>
                <a:gd name="connsiteX55" fmla="*/ 0 w 396049"/>
                <a:gd name="connsiteY55" fmla="*/ 354522 h 382715"/>
                <a:gd name="connsiteX56" fmla="*/ 10160 w 396049"/>
                <a:gd name="connsiteY56" fmla="*/ 364745 h 382715"/>
                <a:gd name="connsiteX57" fmla="*/ 111506 w 396049"/>
                <a:gd name="connsiteY57" fmla="*/ 353950 h 382715"/>
                <a:gd name="connsiteX58" fmla="*/ 121666 w 396049"/>
                <a:gd name="connsiteY58" fmla="*/ 344361 h 382715"/>
                <a:gd name="connsiteX59" fmla="*/ 139446 w 396049"/>
                <a:gd name="connsiteY59" fmla="*/ 355855 h 382715"/>
                <a:gd name="connsiteX60" fmla="*/ 214249 w 396049"/>
                <a:gd name="connsiteY60" fmla="*/ 382716 h 382715"/>
                <a:gd name="connsiteX61" fmla="*/ 332105 w 396049"/>
                <a:gd name="connsiteY61" fmla="*/ 382716 h 382715"/>
                <a:gd name="connsiteX62" fmla="*/ 370142 w 396049"/>
                <a:gd name="connsiteY62" fmla="*/ 344298 h 382715"/>
                <a:gd name="connsiteX63" fmla="*/ 361252 w 396049"/>
                <a:gd name="connsiteY63" fmla="*/ 319977 h 382715"/>
                <a:gd name="connsiteX64" fmla="*/ 378333 w 396049"/>
                <a:gd name="connsiteY64" fmla="*/ 287973 h 382715"/>
                <a:gd name="connsiteX65" fmla="*/ 370078 w 396049"/>
                <a:gd name="connsiteY65" fmla="*/ 263653 h 382715"/>
                <a:gd name="connsiteX66" fmla="*/ 387159 w 396049"/>
                <a:gd name="connsiteY66" fmla="*/ 231649 h 382715"/>
                <a:gd name="connsiteX67" fmla="*/ 378269 w 396049"/>
                <a:gd name="connsiteY67" fmla="*/ 207329 h 382715"/>
                <a:gd name="connsiteX68" fmla="*/ 395986 w 396049"/>
                <a:gd name="connsiteY68" fmla="*/ 174689 h 382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396049" h="382715">
                  <a:moveTo>
                    <a:pt x="358013" y="192723"/>
                  </a:moveTo>
                  <a:lnTo>
                    <a:pt x="336486" y="192723"/>
                  </a:lnTo>
                  <a:cubicBezTo>
                    <a:pt x="330771" y="192723"/>
                    <a:pt x="326327" y="197232"/>
                    <a:pt x="326327" y="202947"/>
                  </a:cubicBezTo>
                  <a:cubicBezTo>
                    <a:pt x="326327" y="208662"/>
                    <a:pt x="330771" y="213170"/>
                    <a:pt x="336486" y="213170"/>
                  </a:cubicBezTo>
                  <a:lnTo>
                    <a:pt x="349186" y="213170"/>
                  </a:lnTo>
                  <a:cubicBezTo>
                    <a:pt x="359346" y="213170"/>
                    <a:pt x="366903" y="221489"/>
                    <a:pt x="366903" y="231077"/>
                  </a:cubicBezTo>
                  <a:cubicBezTo>
                    <a:pt x="366903" y="241301"/>
                    <a:pt x="358648" y="248985"/>
                    <a:pt x="349186" y="248985"/>
                  </a:cubicBezTo>
                  <a:lnTo>
                    <a:pt x="324485" y="248985"/>
                  </a:lnTo>
                  <a:cubicBezTo>
                    <a:pt x="318770" y="248985"/>
                    <a:pt x="314325" y="253429"/>
                    <a:pt x="314325" y="259208"/>
                  </a:cubicBezTo>
                  <a:cubicBezTo>
                    <a:pt x="314325" y="264986"/>
                    <a:pt x="318770" y="269431"/>
                    <a:pt x="324485" y="269431"/>
                  </a:cubicBezTo>
                  <a:lnTo>
                    <a:pt x="340995" y="269431"/>
                  </a:lnTo>
                  <a:cubicBezTo>
                    <a:pt x="350520" y="269431"/>
                    <a:pt x="358775" y="277750"/>
                    <a:pt x="358775" y="287338"/>
                  </a:cubicBezTo>
                  <a:cubicBezTo>
                    <a:pt x="358775" y="296927"/>
                    <a:pt x="350520" y="305245"/>
                    <a:pt x="340995" y="305245"/>
                  </a:cubicBezTo>
                  <a:lnTo>
                    <a:pt x="318198" y="305245"/>
                  </a:lnTo>
                  <a:cubicBezTo>
                    <a:pt x="312483" y="305245"/>
                    <a:pt x="308039" y="309691"/>
                    <a:pt x="308039" y="315469"/>
                  </a:cubicBezTo>
                  <a:cubicBezTo>
                    <a:pt x="308039" y="321248"/>
                    <a:pt x="312483" y="325692"/>
                    <a:pt x="318198" y="325692"/>
                  </a:cubicBezTo>
                  <a:lnTo>
                    <a:pt x="332804" y="325692"/>
                  </a:lnTo>
                  <a:cubicBezTo>
                    <a:pt x="342329" y="325692"/>
                    <a:pt x="350583" y="333376"/>
                    <a:pt x="350583" y="343599"/>
                  </a:cubicBezTo>
                  <a:cubicBezTo>
                    <a:pt x="350583" y="353188"/>
                    <a:pt x="342329" y="361506"/>
                    <a:pt x="332804" y="361506"/>
                  </a:cubicBezTo>
                  <a:lnTo>
                    <a:pt x="214947" y="361506"/>
                  </a:lnTo>
                  <a:cubicBezTo>
                    <a:pt x="184531" y="361443"/>
                    <a:pt x="168719" y="350585"/>
                    <a:pt x="151574" y="338392"/>
                  </a:cubicBezTo>
                  <a:cubicBezTo>
                    <a:pt x="142748" y="331979"/>
                    <a:pt x="133223" y="325566"/>
                    <a:pt x="122428" y="321120"/>
                  </a:cubicBezTo>
                  <a:lnTo>
                    <a:pt x="122428" y="191199"/>
                  </a:lnTo>
                  <a:cubicBezTo>
                    <a:pt x="135065" y="188024"/>
                    <a:pt x="146494" y="180976"/>
                    <a:pt x="154749" y="171324"/>
                  </a:cubicBezTo>
                  <a:cubicBezTo>
                    <a:pt x="156654" y="168784"/>
                    <a:pt x="204153" y="112460"/>
                    <a:pt x="215582" y="67692"/>
                  </a:cubicBezTo>
                  <a:lnTo>
                    <a:pt x="225107" y="29274"/>
                  </a:lnTo>
                  <a:cubicBezTo>
                    <a:pt x="225742" y="26099"/>
                    <a:pt x="227647" y="23496"/>
                    <a:pt x="230822" y="22226"/>
                  </a:cubicBezTo>
                  <a:cubicBezTo>
                    <a:pt x="233363" y="20956"/>
                    <a:pt x="236538" y="20956"/>
                    <a:pt x="239078" y="21591"/>
                  </a:cubicBezTo>
                  <a:cubicBezTo>
                    <a:pt x="263779" y="30544"/>
                    <a:pt x="263779" y="45911"/>
                    <a:pt x="261239" y="56770"/>
                  </a:cubicBezTo>
                  <a:cubicBezTo>
                    <a:pt x="255524" y="84964"/>
                    <a:pt x="244729" y="144463"/>
                    <a:pt x="244729" y="144463"/>
                  </a:cubicBezTo>
                  <a:cubicBezTo>
                    <a:pt x="244094" y="147638"/>
                    <a:pt x="244729" y="150877"/>
                    <a:pt x="246634" y="152782"/>
                  </a:cubicBezTo>
                  <a:cubicBezTo>
                    <a:pt x="248539" y="155322"/>
                    <a:pt x="251714" y="156655"/>
                    <a:pt x="254254" y="156655"/>
                  </a:cubicBezTo>
                  <a:lnTo>
                    <a:pt x="357568" y="156655"/>
                  </a:lnTo>
                  <a:cubicBezTo>
                    <a:pt x="367093" y="156655"/>
                    <a:pt x="375285" y="164974"/>
                    <a:pt x="375285" y="174562"/>
                  </a:cubicBezTo>
                  <a:cubicBezTo>
                    <a:pt x="375285" y="184151"/>
                    <a:pt x="367665" y="192469"/>
                    <a:pt x="358140" y="192469"/>
                  </a:cubicBezTo>
                  <a:lnTo>
                    <a:pt x="358140" y="192469"/>
                  </a:lnTo>
                  <a:close/>
                  <a:moveTo>
                    <a:pt x="102108" y="332868"/>
                  </a:moveTo>
                  <a:lnTo>
                    <a:pt x="21018" y="343663"/>
                  </a:lnTo>
                  <a:lnTo>
                    <a:pt x="21018" y="163386"/>
                  </a:lnTo>
                  <a:lnTo>
                    <a:pt x="102108" y="174181"/>
                  </a:lnTo>
                  <a:lnTo>
                    <a:pt x="102108" y="332868"/>
                  </a:lnTo>
                  <a:close/>
                  <a:moveTo>
                    <a:pt x="396049" y="174816"/>
                  </a:moveTo>
                  <a:cubicBezTo>
                    <a:pt x="396049" y="153671"/>
                    <a:pt x="378968" y="136399"/>
                    <a:pt x="358013" y="136399"/>
                  </a:cubicBezTo>
                  <a:lnTo>
                    <a:pt x="267462" y="136399"/>
                  </a:lnTo>
                  <a:cubicBezTo>
                    <a:pt x="270637" y="117222"/>
                    <a:pt x="277622" y="81344"/>
                    <a:pt x="281368" y="60898"/>
                  </a:cubicBezTo>
                  <a:cubicBezTo>
                    <a:pt x="287083" y="34037"/>
                    <a:pt x="273748" y="12891"/>
                    <a:pt x="245872" y="2033"/>
                  </a:cubicBezTo>
                  <a:cubicBezTo>
                    <a:pt x="237617" y="-1142"/>
                    <a:pt x="228791" y="-507"/>
                    <a:pt x="220535" y="3303"/>
                  </a:cubicBezTo>
                  <a:cubicBezTo>
                    <a:pt x="212916" y="7176"/>
                    <a:pt x="207201" y="14860"/>
                    <a:pt x="204724" y="23750"/>
                  </a:cubicBezTo>
                  <a:lnTo>
                    <a:pt x="195199" y="62167"/>
                  </a:lnTo>
                  <a:cubicBezTo>
                    <a:pt x="185039" y="102490"/>
                    <a:pt x="138811" y="156846"/>
                    <a:pt x="138176" y="157481"/>
                  </a:cubicBezTo>
                  <a:cubicBezTo>
                    <a:pt x="133731" y="162624"/>
                    <a:pt x="128016" y="167069"/>
                    <a:pt x="121666" y="169610"/>
                  </a:cubicBezTo>
                  <a:lnTo>
                    <a:pt x="121666" y="163894"/>
                  </a:lnTo>
                  <a:cubicBezTo>
                    <a:pt x="121666" y="158179"/>
                    <a:pt x="117221" y="153671"/>
                    <a:pt x="111506" y="153671"/>
                  </a:cubicBezTo>
                  <a:lnTo>
                    <a:pt x="10160" y="142876"/>
                  </a:lnTo>
                  <a:cubicBezTo>
                    <a:pt x="4445" y="142876"/>
                    <a:pt x="0" y="147321"/>
                    <a:pt x="0" y="153099"/>
                  </a:cubicBezTo>
                  <a:lnTo>
                    <a:pt x="0" y="354522"/>
                  </a:lnTo>
                  <a:cubicBezTo>
                    <a:pt x="0" y="360236"/>
                    <a:pt x="4445" y="364745"/>
                    <a:pt x="10160" y="364745"/>
                  </a:cubicBezTo>
                  <a:lnTo>
                    <a:pt x="111506" y="353950"/>
                  </a:lnTo>
                  <a:cubicBezTo>
                    <a:pt x="117221" y="353950"/>
                    <a:pt x="121031" y="349505"/>
                    <a:pt x="121666" y="344361"/>
                  </a:cubicBezTo>
                  <a:cubicBezTo>
                    <a:pt x="127381" y="347536"/>
                    <a:pt x="133096" y="351410"/>
                    <a:pt x="139446" y="355855"/>
                  </a:cubicBezTo>
                  <a:cubicBezTo>
                    <a:pt x="157226" y="368682"/>
                    <a:pt x="177482" y="382716"/>
                    <a:pt x="214249" y="382716"/>
                  </a:cubicBezTo>
                  <a:lnTo>
                    <a:pt x="332105" y="382716"/>
                  </a:lnTo>
                  <a:cubicBezTo>
                    <a:pt x="352996" y="382716"/>
                    <a:pt x="370142" y="365443"/>
                    <a:pt x="370142" y="344298"/>
                  </a:cubicBezTo>
                  <a:cubicBezTo>
                    <a:pt x="370142" y="335344"/>
                    <a:pt x="366967" y="326391"/>
                    <a:pt x="361252" y="319977"/>
                  </a:cubicBezTo>
                  <a:cubicBezTo>
                    <a:pt x="371411" y="312929"/>
                    <a:pt x="378333" y="301435"/>
                    <a:pt x="378333" y="287973"/>
                  </a:cubicBezTo>
                  <a:cubicBezTo>
                    <a:pt x="378333" y="279020"/>
                    <a:pt x="375158" y="270066"/>
                    <a:pt x="370078" y="263653"/>
                  </a:cubicBezTo>
                  <a:cubicBezTo>
                    <a:pt x="380238" y="256604"/>
                    <a:pt x="387159" y="245111"/>
                    <a:pt x="387159" y="231649"/>
                  </a:cubicBezTo>
                  <a:cubicBezTo>
                    <a:pt x="387159" y="222695"/>
                    <a:pt x="383984" y="213742"/>
                    <a:pt x="378269" y="207329"/>
                  </a:cubicBezTo>
                  <a:cubicBezTo>
                    <a:pt x="389636" y="199645"/>
                    <a:pt x="395986" y="188151"/>
                    <a:pt x="395986" y="174689"/>
                  </a:cubicBezTo>
                  <a:close/>
                </a:path>
              </a:pathLst>
            </a:custGeom>
            <a:solidFill>
              <a:schemeClr val="accent1"/>
            </a:solidFill>
            <a:ln w="6350" cap="flat">
              <a:noFill/>
              <a:prstDash val="solid"/>
              <a:miter/>
            </a:ln>
          </p:spPr>
          <p:txBody>
            <a:bodyPr rtlCol="0" anchor="ctr"/>
            <a:lstStyle/>
            <a:p>
              <a:endParaRPr lang="en-GB"/>
            </a:p>
          </p:txBody>
        </p:sp>
      </p:grpSp>
      <p:sp>
        <p:nvSpPr>
          <p:cNvPr id="147" name="Figura a mano libera: forma 146">
            <a:extLst>
              <a:ext uri="{FF2B5EF4-FFF2-40B4-BE49-F238E27FC236}">
                <a16:creationId xmlns:a16="http://schemas.microsoft.com/office/drawing/2014/main" id="{3C6E4397-3CF4-84AA-84A4-8208195525A1}"/>
              </a:ext>
            </a:extLst>
          </p:cNvPr>
          <p:cNvSpPr/>
          <p:nvPr/>
        </p:nvSpPr>
        <p:spPr>
          <a:xfrm>
            <a:off x="7685966" y="5456618"/>
            <a:ext cx="458725" cy="405168"/>
          </a:xfrm>
          <a:custGeom>
            <a:avLst/>
            <a:gdLst>
              <a:gd name="connsiteX0" fmla="*/ 455930 w 504317"/>
              <a:gd name="connsiteY0" fmla="*/ 224330 h 445437"/>
              <a:gd name="connsiteX1" fmla="*/ 428498 w 504317"/>
              <a:gd name="connsiteY1" fmla="*/ 224330 h 445437"/>
              <a:gd name="connsiteX2" fmla="*/ 415544 w 504317"/>
              <a:gd name="connsiteY2" fmla="*/ 236268 h 445437"/>
              <a:gd name="connsiteX3" fmla="*/ 428498 w 504317"/>
              <a:gd name="connsiteY3" fmla="*/ 248206 h 445437"/>
              <a:gd name="connsiteX4" fmla="*/ 444627 w 504317"/>
              <a:gd name="connsiteY4" fmla="*/ 248206 h 445437"/>
              <a:gd name="connsiteX5" fmla="*/ 467233 w 504317"/>
              <a:gd name="connsiteY5" fmla="*/ 269035 h 445437"/>
              <a:gd name="connsiteX6" fmla="*/ 444627 w 504317"/>
              <a:gd name="connsiteY6" fmla="*/ 289862 h 445437"/>
              <a:gd name="connsiteX7" fmla="*/ 413194 w 504317"/>
              <a:gd name="connsiteY7" fmla="*/ 289862 h 445437"/>
              <a:gd name="connsiteX8" fmla="*/ 400241 w 504317"/>
              <a:gd name="connsiteY8" fmla="*/ 301800 h 445437"/>
              <a:gd name="connsiteX9" fmla="*/ 413194 w 504317"/>
              <a:gd name="connsiteY9" fmla="*/ 313738 h 445437"/>
              <a:gd name="connsiteX10" fmla="*/ 434213 w 504317"/>
              <a:gd name="connsiteY10" fmla="*/ 313738 h 445437"/>
              <a:gd name="connsiteX11" fmla="*/ 456819 w 504317"/>
              <a:gd name="connsiteY11" fmla="*/ 334566 h 445437"/>
              <a:gd name="connsiteX12" fmla="*/ 434213 w 504317"/>
              <a:gd name="connsiteY12" fmla="*/ 355394 h 445437"/>
              <a:gd name="connsiteX13" fmla="*/ 405130 w 504317"/>
              <a:gd name="connsiteY13" fmla="*/ 355394 h 445437"/>
              <a:gd name="connsiteX14" fmla="*/ 392176 w 504317"/>
              <a:gd name="connsiteY14" fmla="*/ 367332 h 445437"/>
              <a:gd name="connsiteX15" fmla="*/ 405130 w 504317"/>
              <a:gd name="connsiteY15" fmla="*/ 379270 h 445437"/>
              <a:gd name="connsiteX16" fmla="*/ 423672 w 504317"/>
              <a:gd name="connsiteY16" fmla="*/ 379270 h 445437"/>
              <a:gd name="connsiteX17" fmla="*/ 446278 w 504317"/>
              <a:gd name="connsiteY17" fmla="*/ 400098 h 445437"/>
              <a:gd name="connsiteX18" fmla="*/ 423672 w 504317"/>
              <a:gd name="connsiteY18" fmla="*/ 420926 h 445437"/>
              <a:gd name="connsiteX19" fmla="*/ 273558 w 504317"/>
              <a:gd name="connsiteY19" fmla="*/ 420926 h 445437"/>
              <a:gd name="connsiteX20" fmla="*/ 192849 w 504317"/>
              <a:gd name="connsiteY20" fmla="*/ 394002 h 445437"/>
              <a:gd name="connsiteX21" fmla="*/ 155702 w 504317"/>
              <a:gd name="connsiteY21" fmla="*/ 373936 h 445437"/>
              <a:gd name="connsiteX22" fmla="*/ 155702 w 504317"/>
              <a:gd name="connsiteY22" fmla="*/ 222743 h 445437"/>
              <a:gd name="connsiteX23" fmla="*/ 196850 w 504317"/>
              <a:gd name="connsiteY23" fmla="*/ 199629 h 445437"/>
              <a:gd name="connsiteX24" fmla="*/ 274320 w 504317"/>
              <a:gd name="connsiteY24" fmla="*/ 79042 h 445437"/>
              <a:gd name="connsiteX25" fmla="*/ 286448 w 504317"/>
              <a:gd name="connsiteY25" fmla="*/ 34338 h 445437"/>
              <a:gd name="connsiteX26" fmla="*/ 293688 w 504317"/>
              <a:gd name="connsiteY26" fmla="*/ 26147 h 445437"/>
              <a:gd name="connsiteX27" fmla="*/ 304165 w 504317"/>
              <a:gd name="connsiteY27" fmla="*/ 25385 h 445437"/>
              <a:gd name="connsiteX28" fmla="*/ 332422 w 504317"/>
              <a:gd name="connsiteY28" fmla="*/ 66342 h 445437"/>
              <a:gd name="connsiteX29" fmla="*/ 311468 w 504317"/>
              <a:gd name="connsiteY29" fmla="*/ 168387 h 445437"/>
              <a:gd name="connsiteX30" fmla="*/ 313880 w 504317"/>
              <a:gd name="connsiteY30" fmla="*/ 178102 h 445437"/>
              <a:gd name="connsiteX31" fmla="*/ 323532 w 504317"/>
              <a:gd name="connsiteY31" fmla="*/ 182611 h 445437"/>
              <a:gd name="connsiteX32" fmla="*/ 455041 w 504317"/>
              <a:gd name="connsiteY32" fmla="*/ 182611 h 445437"/>
              <a:gd name="connsiteX33" fmla="*/ 477647 w 504317"/>
              <a:gd name="connsiteY33" fmla="*/ 203439 h 445437"/>
              <a:gd name="connsiteX34" fmla="*/ 455803 w 504317"/>
              <a:gd name="connsiteY34" fmla="*/ 224267 h 445437"/>
              <a:gd name="connsiteX35" fmla="*/ 129984 w 504317"/>
              <a:gd name="connsiteY35" fmla="*/ 387398 h 445437"/>
              <a:gd name="connsiteX36" fmla="*/ 26670 w 504317"/>
              <a:gd name="connsiteY36" fmla="*/ 399971 h 445437"/>
              <a:gd name="connsiteX37" fmla="*/ 26670 w 504317"/>
              <a:gd name="connsiteY37" fmla="*/ 190167 h 445437"/>
              <a:gd name="connsiteX38" fmla="*/ 129984 w 504317"/>
              <a:gd name="connsiteY38" fmla="*/ 202740 h 445437"/>
              <a:gd name="connsiteX39" fmla="*/ 129984 w 504317"/>
              <a:gd name="connsiteY39" fmla="*/ 387398 h 445437"/>
              <a:gd name="connsiteX40" fmla="*/ 504317 w 504317"/>
              <a:gd name="connsiteY40" fmla="*/ 203502 h 445437"/>
              <a:gd name="connsiteX41" fmla="*/ 455930 w 504317"/>
              <a:gd name="connsiteY41" fmla="*/ 158798 h 445437"/>
              <a:gd name="connsiteX42" fmla="*/ 340551 w 504317"/>
              <a:gd name="connsiteY42" fmla="*/ 158798 h 445437"/>
              <a:gd name="connsiteX43" fmla="*/ 358330 w 504317"/>
              <a:gd name="connsiteY43" fmla="*/ 70914 h 445437"/>
              <a:gd name="connsiteX44" fmla="*/ 313118 w 504317"/>
              <a:gd name="connsiteY44" fmla="*/ 2398 h 445437"/>
              <a:gd name="connsiteX45" fmla="*/ 280860 w 504317"/>
              <a:gd name="connsiteY45" fmla="*/ 3858 h 445437"/>
              <a:gd name="connsiteX46" fmla="*/ 260668 w 504317"/>
              <a:gd name="connsiteY46" fmla="*/ 27671 h 445437"/>
              <a:gd name="connsiteX47" fmla="*/ 248539 w 504317"/>
              <a:gd name="connsiteY47" fmla="*/ 72375 h 445437"/>
              <a:gd name="connsiteX48" fmla="*/ 175895 w 504317"/>
              <a:gd name="connsiteY48" fmla="*/ 183310 h 445437"/>
              <a:gd name="connsiteX49" fmla="*/ 154877 w 504317"/>
              <a:gd name="connsiteY49" fmla="*/ 197470 h 445437"/>
              <a:gd name="connsiteX50" fmla="*/ 154877 w 504317"/>
              <a:gd name="connsiteY50" fmla="*/ 190802 h 445437"/>
              <a:gd name="connsiteX51" fmla="*/ 141986 w 504317"/>
              <a:gd name="connsiteY51" fmla="*/ 178864 h 445437"/>
              <a:gd name="connsiteX52" fmla="*/ 12891 w 504317"/>
              <a:gd name="connsiteY52" fmla="*/ 166291 h 445437"/>
              <a:gd name="connsiteX53" fmla="*/ 0 w 504317"/>
              <a:gd name="connsiteY53" fmla="*/ 178229 h 445437"/>
              <a:gd name="connsiteX54" fmla="*/ 0 w 504317"/>
              <a:gd name="connsiteY54" fmla="*/ 412608 h 445437"/>
              <a:gd name="connsiteX55" fmla="*/ 12891 w 504317"/>
              <a:gd name="connsiteY55" fmla="*/ 424546 h 445437"/>
              <a:gd name="connsiteX56" fmla="*/ 141986 w 504317"/>
              <a:gd name="connsiteY56" fmla="*/ 411973 h 445437"/>
              <a:gd name="connsiteX57" fmla="*/ 154877 w 504317"/>
              <a:gd name="connsiteY57" fmla="*/ 400797 h 445437"/>
              <a:gd name="connsiteX58" fmla="*/ 177482 w 504317"/>
              <a:gd name="connsiteY58" fmla="*/ 414195 h 445437"/>
              <a:gd name="connsiteX59" fmla="*/ 272732 w 504317"/>
              <a:gd name="connsiteY59" fmla="*/ 445437 h 445437"/>
              <a:gd name="connsiteX60" fmla="*/ 422846 w 504317"/>
              <a:gd name="connsiteY60" fmla="*/ 445437 h 445437"/>
              <a:gd name="connsiteX61" fmla="*/ 471233 w 504317"/>
              <a:gd name="connsiteY61" fmla="*/ 400733 h 445437"/>
              <a:gd name="connsiteX62" fmla="*/ 459930 w 504317"/>
              <a:gd name="connsiteY62" fmla="*/ 372412 h 445437"/>
              <a:gd name="connsiteX63" fmla="*/ 481711 w 504317"/>
              <a:gd name="connsiteY63" fmla="*/ 335201 h 445437"/>
              <a:gd name="connsiteX64" fmla="*/ 471233 w 504317"/>
              <a:gd name="connsiteY64" fmla="*/ 306880 h 445437"/>
              <a:gd name="connsiteX65" fmla="*/ 493014 w 504317"/>
              <a:gd name="connsiteY65" fmla="*/ 269669 h 445437"/>
              <a:gd name="connsiteX66" fmla="*/ 481711 w 504317"/>
              <a:gd name="connsiteY66" fmla="*/ 241348 h 445437"/>
              <a:gd name="connsiteX67" fmla="*/ 504254 w 504317"/>
              <a:gd name="connsiteY67" fmla="*/ 203375 h 445437"/>
              <a:gd name="connsiteX68" fmla="*/ 504254 w 504317"/>
              <a:gd name="connsiteY68" fmla="*/ 203375 h 445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04317" h="445437">
                <a:moveTo>
                  <a:pt x="455930" y="224330"/>
                </a:moveTo>
                <a:lnTo>
                  <a:pt x="428498" y="224330"/>
                </a:lnTo>
                <a:cubicBezTo>
                  <a:pt x="421259" y="224330"/>
                  <a:pt x="415544" y="229537"/>
                  <a:pt x="415544" y="236268"/>
                </a:cubicBezTo>
                <a:cubicBezTo>
                  <a:pt x="415544" y="242999"/>
                  <a:pt x="421195" y="248206"/>
                  <a:pt x="428498" y="248206"/>
                </a:cubicBezTo>
                <a:lnTo>
                  <a:pt x="444627" y="248206"/>
                </a:lnTo>
                <a:cubicBezTo>
                  <a:pt x="457581" y="248206"/>
                  <a:pt x="467233" y="257858"/>
                  <a:pt x="467233" y="269035"/>
                </a:cubicBezTo>
                <a:cubicBezTo>
                  <a:pt x="467233" y="280972"/>
                  <a:pt x="456755" y="289862"/>
                  <a:pt x="444627" y="289862"/>
                </a:cubicBezTo>
                <a:lnTo>
                  <a:pt x="413194" y="289862"/>
                </a:lnTo>
                <a:cubicBezTo>
                  <a:pt x="405955" y="289862"/>
                  <a:pt x="400241" y="295069"/>
                  <a:pt x="400241" y="301800"/>
                </a:cubicBezTo>
                <a:cubicBezTo>
                  <a:pt x="400241" y="308531"/>
                  <a:pt x="405892" y="313738"/>
                  <a:pt x="413194" y="313738"/>
                </a:cubicBezTo>
                <a:lnTo>
                  <a:pt x="434213" y="313738"/>
                </a:lnTo>
                <a:cubicBezTo>
                  <a:pt x="446342" y="313738"/>
                  <a:pt x="456819" y="323454"/>
                  <a:pt x="456819" y="334566"/>
                </a:cubicBezTo>
                <a:cubicBezTo>
                  <a:pt x="456819" y="345679"/>
                  <a:pt x="446342" y="355394"/>
                  <a:pt x="434213" y="355394"/>
                </a:cubicBezTo>
                <a:lnTo>
                  <a:pt x="405130" y="355394"/>
                </a:lnTo>
                <a:cubicBezTo>
                  <a:pt x="397891" y="355394"/>
                  <a:pt x="392176" y="360601"/>
                  <a:pt x="392176" y="367332"/>
                </a:cubicBezTo>
                <a:cubicBezTo>
                  <a:pt x="392176" y="374063"/>
                  <a:pt x="397828" y="379270"/>
                  <a:pt x="405130" y="379270"/>
                </a:cubicBezTo>
                <a:lnTo>
                  <a:pt x="423672" y="379270"/>
                </a:lnTo>
                <a:cubicBezTo>
                  <a:pt x="435801" y="379270"/>
                  <a:pt x="446278" y="388224"/>
                  <a:pt x="446278" y="400098"/>
                </a:cubicBezTo>
                <a:cubicBezTo>
                  <a:pt x="446278" y="411274"/>
                  <a:pt x="435801" y="420926"/>
                  <a:pt x="423672" y="420926"/>
                </a:cubicBezTo>
                <a:lnTo>
                  <a:pt x="273558" y="420926"/>
                </a:lnTo>
                <a:cubicBezTo>
                  <a:pt x="234823" y="420863"/>
                  <a:pt x="214630" y="408163"/>
                  <a:pt x="192849" y="394002"/>
                </a:cubicBezTo>
                <a:cubicBezTo>
                  <a:pt x="181546" y="386573"/>
                  <a:pt x="169481" y="379080"/>
                  <a:pt x="155702" y="373936"/>
                </a:cubicBezTo>
                <a:lnTo>
                  <a:pt x="155702" y="222743"/>
                </a:lnTo>
                <a:cubicBezTo>
                  <a:pt x="171831" y="218996"/>
                  <a:pt x="186372" y="210805"/>
                  <a:pt x="196850" y="199629"/>
                </a:cubicBezTo>
                <a:cubicBezTo>
                  <a:pt x="199263" y="196644"/>
                  <a:pt x="259779" y="131112"/>
                  <a:pt x="274320" y="79042"/>
                </a:cubicBezTo>
                <a:lnTo>
                  <a:pt x="286448" y="34338"/>
                </a:lnTo>
                <a:cubicBezTo>
                  <a:pt x="287274" y="30592"/>
                  <a:pt x="289687" y="27671"/>
                  <a:pt x="293688" y="26147"/>
                </a:cubicBezTo>
                <a:cubicBezTo>
                  <a:pt x="296926" y="24686"/>
                  <a:pt x="300927" y="24686"/>
                  <a:pt x="304165" y="25385"/>
                </a:cubicBezTo>
                <a:cubicBezTo>
                  <a:pt x="335597" y="35799"/>
                  <a:pt x="335597" y="53706"/>
                  <a:pt x="332422" y="66342"/>
                </a:cubicBezTo>
                <a:cubicBezTo>
                  <a:pt x="325120" y="99172"/>
                  <a:pt x="311468" y="168387"/>
                  <a:pt x="311468" y="168387"/>
                </a:cubicBezTo>
                <a:cubicBezTo>
                  <a:pt x="310642" y="172133"/>
                  <a:pt x="311468" y="175816"/>
                  <a:pt x="313880" y="178102"/>
                </a:cubicBezTo>
                <a:cubicBezTo>
                  <a:pt x="316293" y="181087"/>
                  <a:pt x="320357" y="182611"/>
                  <a:pt x="323532" y="182611"/>
                </a:cubicBezTo>
                <a:lnTo>
                  <a:pt x="455041" y="182611"/>
                </a:lnTo>
                <a:cubicBezTo>
                  <a:pt x="467169" y="182611"/>
                  <a:pt x="477647" y="192263"/>
                  <a:pt x="477647" y="203439"/>
                </a:cubicBezTo>
                <a:cubicBezTo>
                  <a:pt x="477647" y="214615"/>
                  <a:pt x="467931" y="224267"/>
                  <a:pt x="455803" y="224267"/>
                </a:cubicBezTo>
                <a:close/>
                <a:moveTo>
                  <a:pt x="129984" y="387398"/>
                </a:moveTo>
                <a:lnTo>
                  <a:pt x="26670" y="399971"/>
                </a:lnTo>
                <a:lnTo>
                  <a:pt x="26670" y="190167"/>
                </a:lnTo>
                <a:lnTo>
                  <a:pt x="129984" y="202740"/>
                </a:lnTo>
                <a:lnTo>
                  <a:pt x="129984" y="387398"/>
                </a:lnTo>
                <a:close/>
                <a:moveTo>
                  <a:pt x="504317" y="203502"/>
                </a:moveTo>
                <a:cubicBezTo>
                  <a:pt x="504317" y="178928"/>
                  <a:pt x="482536" y="158798"/>
                  <a:pt x="455930" y="158798"/>
                </a:cubicBezTo>
                <a:lnTo>
                  <a:pt x="340551" y="158798"/>
                </a:lnTo>
                <a:cubicBezTo>
                  <a:pt x="344615" y="136446"/>
                  <a:pt x="353505" y="94727"/>
                  <a:pt x="358330" y="70914"/>
                </a:cubicBezTo>
                <a:cubicBezTo>
                  <a:pt x="365569" y="39672"/>
                  <a:pt x="348679" y="15034"/>
                  <a:pt x="313118" y="2398"/>
                </a:cubicBezTo>
                <a:cubicBezTo>
                  <a:pt x="302641" y="-1349"/>
                  <a:pt x="291338" y="-587"/>
                  <a:pt x="280860" y="3858"/>
                </a:cubicBezTo>
                <a:cubicBezTo>
                  <a:pt x="271208" y="8367"/>
                  <a:pt x="263906" y="17257"/>
                  <a:pt x="260668" y="27671"/>
                </a:cubicBezTo>
                <a:lnTo>
                  <a:pt x="248539" y="72375"/>
                </a:lnTo>
                <a:cubicBezTo>
                  <a:pt x="235585" y="119301"/>
                  <a:pt x="176720" y="182611"/>
                  <a:pt x="175895" y="183310"/>
                </a:cubicBezTo>
                <a:cubicBezTo>
                  <a:pt x="170243" y="189279"/>
                  <a:pt x="162941" y="194485"/>
                  <a:pt x="154877" y="197470"/>
                </a:cubicBezTo>
                <a:lnTo>
                  <a:pt x="154877" y="190802"/>
                </a:lnTo>
                <a:cubicBezTo>
                  <a:pt x="154877" y="184135"/>
                  <a:pt x="149225" y="178864"/>
                  <a:pt x="141986" y="178864"/>
                </a:cubicBezTo>
                <a:lnTo>
                  <a:pt x="12891" y="166291"/>
                </a:lnTo>
                <a:cubicBezTo>
                  <a:pt x="5652" y="166291"/>
                  <a:pt x="0" y="171498"/>
                  <a:pt x="0" y="178229"/>
                </a:cubicBezTo>
                <a:lnTo>
                  <a:pt x="0" y="412608"/>
                </a:lnTo>
                <a:cubicBezTo>
                  <a:pt x="0" y="419275"/>
                  <a:pt x="5652" y="424546"/>
                  <a:pt x="12891" y="424546"/>
                </a:cubicBezTo>
                <a:lnTo>
                  <a:pt x="141986" y="411973"/>
                </a:lnTo>
                <a:cubicBezTo>
                  <a:pt x="149225" y="411973"/>
                  <a:pt x="154115" y="406766"/>
                  <a:pt x="154877" y="400797"/>
                </a:cubicBezTo>
                <a:cubicBezTo>
                  <a:pt x="162116" y="404543"/>
                  <a:pt x="169418" y="408988"/>
                  <a:pt x="177482" y="414195"/>
                </a:cubicBezTo>
                <a:cubicBezTo>
                  <a:pt x="200089" y="429118"/>
                  <a:pt x="225869" y="445437"/>
                  <a:pt x="272732" y="445437"/>
                </a:cubicBezTo>
                <a:lnTo>
                  <a:pt x="422846" y="445437"/>
                </a:lnTo>
                <a:cubicBezTo>
                  <a:pt x="449453" y="445437"/>
                  <a:pt x="471233" y="425308"/>
                  <a:pt x="471233" y="400733"/>
                </a:cubicBezTo>
                <a:cubicBezTo>
                  <a:pt x="471233" y="390319"/>
                  <a:pt x="467233" y="379842"/>
                  <a:pt x="459930" y="372412"/>
                </a:cubicBezTo>
                <a:cubicBezTo>
                  <a:pt x="472884" y="364221"/>
                  <a:pt x="481711" y="350822"/>
                  <a:pt x="481711" y="335201"/>
                </a:cubicBezTo>
                <a:cubicBezTo>
                  <a:pt x="481711" y="324787"/>
                  <a:pt x="477647" y="314373"/>
                  <a:pt x="471233" y="306880"/>
                </a:cubicBezTo>
                <a:cubicBezTo>
                  <a:pt x="484188" y="298689"/>
                  <a:pt x="493014" y="285290"/>
                  <a:pt x="493014" y="269669"/>
                </a:cubicBezTo>
                <a:cubicBezTo>
                  <a:pt x="493014" y="259255"/>
                  <a:pt x="488950" y="248841"/>
                  <a:pt x="481711" y="241348"/>
                </a:cubicBezTo>
                <a:cubicBezTo>
                  <a:pt x="496189" y="232395"/>
                  <a:pt x="504254" y="218996"/>
                  <a:pt x="504254" y="203375"/>
                </a:cubicBezTo>
                <a:lnTo>
                  <a:pt x="504254" y="203375"/>
                </a:lnTo>
                <a:close/>
              </a:path>
            </a:pathLst>
          </a:custGeom>
          <a:solidFill>
            <a:schemeClr val="accent1"/>
          </a:solidFill>
          <a:ln w="6350" cap="flat">
            <a:noFill/>
            <a:prstDash val="solid"/>
            <a:miter/>
          </a:ln>
        </p:spPr>
        <p:txBody>
          <a:bodyPr rtlCol="0" anchor="ctr"/>
          <a:lstStyle/>
          <a:p>
            <a:endParaRPr lang="en-GB"/>
          </a:p>
        </p:txBody>
      </p:sp>
      <p:grpSp>
        <p:nvGrpSpPr>
          <p:cNvPr id="172" name="Gruppo 171">
            <a:extLst>
              <a:ext uri="{FF2B5EF4-FFF2-40B4-BE49-F238E27FC236}">
                <a16:creationId xmlns:a16="http://schemas.microsoft.com/office/drawing/2014/main" id="{825EBB04-5988-A3B8-A43C-5610E03810A5}"/>
              </a:ext>
            </a:extLst>
          </p:cNvPr>
          <p:cNvGrpSpPr/>
          <p:nvPr/>
        </p:nvGrpSpPr>
        <p:grpSpPr>
          <a:xfrm>
            <a:off x="8849875" y="5403346"/>
            <a:ext cx="438388" cy="438332"/>
            <a:chOff x="8818689" y="5372163"/>
            <a:chExt cx="500760" cy="500697"/>
          </a:xfrm>
        </p:grpSpPr>
        <p:sp>
          <p:nvSpPr>
            <p:cNvPr id="149" name="Figura a mano libera: forma 148">
              <a:extLst>
                <a:ext uri="{FF2B5EF4-FFF2-40B4-BE49-F238E27FC236}">
                  <a16:creationId xmlns:a16="http://schemas.microsoft.com/office/drawing/2014/main" id="{F60DACEB-0DD7-5E08-163E-A2A0C35F41FF}"/>
                </a:ext>
              </a:extLst>
            </p:cNvPr>
            <p:cNvSpPr/>
            <p:nvPr/>
          </p:nvSpPr>
          <p:spPr>
            <a:xfrm>
              <a:off x="8818689" y="5372163"/>
              <a:ext cx="500760" cy="500697"/>
            </a:xfrm>
            <a:custGeom>
              <a:avLst/>
              <a:gdLst>
                <a:gd name="connsiteX0" fmla="*/ 42291 w 500760"/>
                <a:gd name="connsiteY0" fmla="*/ 482536 h 500697"/>
                <a:gd name="connsiteX1" fmla="*/ 168973 w 500760"/>
                <a:gd name="connsiteY1" fmla="*/ 482536 h 500697"/>
                <a:gd name="connsiteX2" fmla="*/ 168973 w 500760"/>
                <a:gd name="connsiteY2" fmla="*/ 174879 h 500697"/>
                <a:gd name="connsiteX3" fmla="*/ 45974 w 500760"/>
                <a:gd name="connsiteY3" fmla="*/ 174879 h 500697"/>
                <a:gd name="connsiteX4" fmla="*/ 42291 w 500760"/>
                <a:gd name="connsiteY4" fmla="*/ 178562 h 500697"/>
                <a:gd name="connsiteX5" fmla="*/ 42291 w 500760"/>
                <a:gd name="connsiteY5" fmla="*/ 482536 h 500697"/>
                <a:gd name="connsiteX6" fmla="*/ 259461 w 500760"/>
                <a:gd name="connsiteY6" fmla="*/ 491617 h 500697"/>
                <a:gd name="connsiteX7" fmla="*/ 250380 w 500760"/>
                <a:gd name="connsiteY7" fmla="*/ 500697 h 500697"/>
                <a:gd name="connsiteX8" fmla="*/ 9080 w 500760"/>
                <a:gd name="connsiteY8" fmla="*/ 500697 h 500697"/>
                <a:gd name="connsiteX9" fmla="*/ 0 w 500760"/>
                <a:gd name="connsiteY9" fmla="*/ 491617 h 500697"/>
                <a:gd name="connsiteX10" fmla="*/ 9080 w 500760"/>
                <a:gd name="connsiteY10" fmla="*/ 482600 h 500697"/>
                <a:gd name="connsiteX11" fmla="*/ 24193 w 500760"/>
                <a:gd name="connsiteY11" fmla="*/ 482600 h 500697"/>
                <a:gd name="connsiteX12" fmla="*/ 24193 w 500760"/>
                <a:gd name="connsiteY12" fmla="*/ 178626 h 500697"/>
                <a:gd name="connsiteX13" fmla="*/ 45974 w 500760"/>
                <a:gd name="connsiteY13" fmla="*/ 156845 h 500697"/>
                <a:gd name="connsiteX14" fmla="*/ 168973 w 500760"/>
                <a:gd name="connsiteY14" fmla="*/ 156845 h 500697"/>
                <a:gd name="connsiteX15" fmla="*/ 168973 w 500760"/>
                <a:gd name="connsiteY15" fmla="*/ 21780 h 500697"/>
                <a:gd name="connsiteX16" fmla="*/ 190754 w 500760"/>
                <a:gd name="connsiteY16" fmla="*/ 0 h 500697"/>
                <a:gd name="connsiteX17" fmla="*/ 430720 w 500760"/>
                <a:gd name="connsiteY17" fmla="*/ 0 h 500697"/>
                <a:gd name="connsiteX18" fmla="*/ 452501 w 500760"/>
                <a:gd name="connsiteY18" fmla="*/ 21780 h 500697"/>
                <a:gd name="connsiteX19" fmla="*/ 452501 w 500760"/>
                <a:gd name="connsiteY19" fmla="*/ 238315 h 500697"/>
                <a:gd name="connsiteX20" fmla="*/ 443484 w 500760"/>
                <a:gd name="connsiteY20" fmla="*/ 247396 h 500697"/>
                <a:gd name="connsiteX21" fmla="*/ 434404 w 500760"/>
                <a:gd name="connsiteY21" fmla="*/ 238315 h 500697"/>
                <a:gd name="connsiteX22" fmla="*/ 434404 w 500760"/>
                <a:gd name="connsiteY22" fmla="*/ 21780 h 500697"/>
                <a:gd name="connsiteX23" fmla="*/ 430720 w 500760"/>
                <a:gd name="connsiteY23" fmla="*/ 18097 h 500697"/>
                <a:gd name="connsiteX24" fmla="*/ 190754 w 500760"/>
                <a:gd name="connsiteY24" fmla="*/ 18097 h 500697"/>
                <a:gd name="connsiteX25" fmla="*/ 187071 w 500760"/>
                <a:gd name="connsiteY25" fmla="*/ 21780 h 500697"/>
                <a:gd name="connsiteX26" fmla="*/ 187071 w 500760"/>
                <a:gd name="connsiteY26" fmla="*/ 482600 h 500697"/>
                <a:gd name="connsiteX27" fmla="*/ 229298 w 500760"/>
                <a:gd name="connsiteY27" fmla="*/ 482600 h 500697"/>
                <a:gd name="connsiteX28" fmla="*/ 229298 w 500760"/>
                <a:gd name="connsiteY28" fmla="*/ 346837 h 500697"/>
                <a:gd name="connsiteX29" fmla="*/ 238316 w 500760"/>
                <a:gd name="connsiteY29" fmla="*/ 337820 h 500697"/>
                <a:gd name="connsiteX30" fmla="*/ 298641 w 500760"/>
                <a:gd name="connsiteY30" fmla="*/ 337820 h 500697"/>
                <a:gd name="connsiteX31" fmla="*/ 307721 w 500760"/>
                <a:gd name="connsiteY31" fmla="*/ 346837 h 500697"/>
                <a:gd name="connsiteX32" fmla="*/ 298641 w 500760"/>
                <a:gd name="connsiteY32" fmla="*/ 355854 h 500697"/>
                <a:gd name="connsiteX33" fmla="*/ 247396 w 500760"/>
                <a:gd name="connsiteY33" fmla="*/ 355854 h 500697"/>
                <a:gd name="connsiteX34" fmla="*/ 247396 w 500760"/>
                <a:gd name="connsiteY34" fmla="*/ 482536 h 500697"/>
                <a:gd name="connsiteX35" fmla="*/ 250380 w 500760"/>
                <a:gd name="connsiteY35" fmla="*/ 482536 h 500697"/>
                <a:gd name="connsiteX36" fmla="*/ 259461 w 500760"/>
                <a:gd name="connsiteY36" fmla="*/ 491553 h 500697"/>
                <a:gd name="connsiteX37" fmla="*/ 491680 w 500760"/>
                <a:gd name="connsiteY37" fmla="*/ 482536 h 500697"/>
                <a:gd name="connsiteX38" fmla="*/ 488696 w 500760"/>
                <a:gd name="connsiteY38" fmla="*/ 482536 h 500697"/>
                <a:gd name="connsiteX39" fmla="*/ 488696 w 500760"/>
                <a:gd name="connsiteY39" fmla="*/ 383032 h 500697"/>
                <a:gd name="connsiteX40" fmla="*/ 479616 w 500760"/>
                <a:gd name="connsiteY40" fmla="*/ 373952 h 500697"/>
                <a:gd name="connsiteX41" fmla="*/ 470598 w 500760"/>
                <a:gd name="connsiteY41" fmla="*/ 383032 h 500697"/>
                <a:gd name="connsiteX42" fmla="*/ 470598 w 500760"/>
                <a:gd name="connsiteY42" fmla="*/ 482536 h 500697"/>
                <a:gd name="connsiteX43" fmla="*/ 404241 w 500760"/>
                <a:gd name="connsiteY43" fmla="*/ 482536 h 500697"/>
                <a:gd name="connsiteX44" fmla="*/ 404241 w 500760"/>
                <a:gd name="connsiteY44" fmla="*/ 419164 h 500697"/>
                <a:gd name="connsiteX45" fmla="*/ 395224 w 500760"/>
                <a:gd name="connsiteY45" fmla="*/ 410146 h 500697"/>
                <a:gd name="connsiteX46" fmla="*/ 386143 w 500760"/>
                <a:gd name="connsiteY46" fmla="*/ 419164 h 500697"/>
                <a:gd name="connsiteX47" fmla="*/ 386143 w 500760"/>
                <a:gd name="connsiteY47" fmla="*/ 482536 h 500697"/>
                <a:gd name="connsiteX48" fmla="*/ 319786 w 500760"/>
                <a:gd name="connsiteY48" fmla="*/ 482536 h 500697"/>
                <a:gd name="connsiteX49" fmla="*/ 319786 w 500760"/>
                <a:gd name="connsiteY49" fmla="*/ 455422 h 500697"/>
                <a:gd name="connsiteX50" fmla="*/ 310705 w 500760"/>
                <a:gd name="connsiteY50" fmla="*/ 446341 h 500697"/>
                <a:gd name="connsiteX51" fmla="*/ 301625 w 500760"/>
                <a:gd name="connsiteY51" fmla="*/ 455422 h 500697"/>
                <a:gd name="connsiteX52" fmla="*/ 301625 w 500760"/>
                <a:gd name="connsiteY52" fmla="*/ 482536 h 500697"/>
                <a:gd name="connsiteX53" fmla="*/ 298641 w 500760"/>
                <a:gd name="connsiteY53" fmla="*/ 482536 h 500697"/>
                <a:gd name="connsiteX54" fmla="*/ 289623 w 500760"/>
                <a:gd name="connsiteY54" fmla="*/ 491553 h 500697"/>
                <a:gd name="connsiteX55" fmla="*/ 298641 w 500760"/>
                <a:gd name="connsiteY55" fmla="*/ 500634 h 500697"/>
                <a:gd name="connsiteX56" fmla="*/ 491680 w 500760"/>
                <a:gd name="connsiteY56" fmla="*/ 500634 h 500697"/>
                <a:gd name="connsiteX57" fmla="*/ 500761 w 500760"/>
                <a:gd name="connsiteY57" fmla="*/ 491553 h 500697"/>
                <a:gd name="connsiteX58" fmla="*/ 491680 w 500760"/>
                <a:gd name="connsiteY58" fmla="*/ 482536 h 500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00760" h="500697">
                  <a:moveTo>
                    <a:pt x="42291" y="482536"/>
                  </a:moveTo>
                  <a:lnTo>
                    <a:pt x="168973" y="482536"/>
                  </a:lnTo>
                  <a:lnTo>
                    <a:pt x="168973" y="174879"/>
                  </a:lnTo>
                  <a:lnTo>
                    <a:pt x="45974" y="174879"/>
                  </a:lnTo>
                  <a:cubicBezTo>
                    <a:pt x="43942" y="174879"/>
                    <a:pt x="42291" y="176530"/>
                    <a:pt x="42291" y="178562"/>
                  </a:cubicBezTo>
                  <a:lnTo>
                    <a:pt x="42291" y="482536"/>
                  </a:lnTo>
                  <a:close/>
                  <a:moveTo>
                    <a:pt x="259461" y="491617"/>
                  </a:moveTo>
                  <a:cubicBezTo>
                    <a:pt x="259461" y="496633"/>
                    <a:pt x="255397" y="500697"/>
                    <a:pt x="250380" y="500697"/>
                  </a:cubicBezTo>
                  <a:lnTo>
                    <a:pt x="9080" y="500697"/>
                  </a:lnTo>
                  <a:cubicBezTo>
                    <a:pt x="4064" y="500697"/>
                    <a:pt x="0" y="496633"/>
                    <a:pt x="0" y="491617"/>
                  </a:cubicBezTo>
                  <a:cubicBezTo>
                    <a:pt x="0" y="486601"/>
                    <a:pt x="4064" y="482600"/>
                    <a:pt x="9080" y="482600"/>
                  </a:cubicBezTo>
                  <a:lnTo>
                    <a:pt x="24193" y="482600"/>
                  </a:lnTo>
                  <a:lnTo>
                    <a:pt x="24193" y="178626"/>
                  </a:lnTo>
                  <a:cubicBezTo>
                    <a:pt x="24193" y="166624"/>
                    <a:pt x="33972" y="156845"/>
                    <a:pt x="45974" y="156845"/>
                  </a:cubicBezTo>
                  <a:lnTo>
                    <a:pt x="168973" y="156845"/>
                  </a:lnTo>
                  <a:lnTo>
                    <a:pt x="168973" y="21780"/>
                  </a:lnTo>
                  <a:cubicBezTo>
                    <a:pt x="168973" y="9779"/>
                    <a:pt x="178753" y="0"/>
                    <a:pt x="190754" y="0"/>
                  </a:cubicBezTo>
                  <a:lnTo>
                    <a:pt x="430720" y="0"/>
                  </a:lnTo>
                  <a:cubicBezTo>
                    <a:pt x="442722" y="0"/>
                    <a:pt x="452501" y="9779"/>
                    <a:pt x="452501" y="21780"/>
                  </a:cubicBezTo>
                  <a:lnTo>
                    <a:pt x="452501" y="238315"/>
                  </a:lnTo>
                  <a:cubicBezTo>
                    <a:pt x="452501" y="243332"/>
                    <a:pt x="448437" y="247396"/>
                    <a:pt x="443484" y="247396"/>
                  </a:cubicBezTo>
                  <a:cubicBezTo>
                    <a:pt x="438531" y="247396"/>
                    <a:pt x="434404" y="243332"/>
                    <a:pt x="434404" y="238315"/>
                  </a:cubicBezTo>
                  <a:lnTo>
                    <a:pt x="434404" y="21780"/>
                  </a:lnTo>
                  <a:cubicBezTo>
                    <a:pt x="434404" y="19748"/>
                    <a:pt x="432753" y="18097"/>
                    <a:pt x="430720" y="18097"/>
                  </a:cubicBezTo>
                  <a:lnTo>
                    <a:pt x="190754" y="18097"/>
                  </a:lnTo>
                  <a:cubicBezTo>
                    <a:pt x="188722" y="18097"/>
                    <a:pt x="187071" y="19748"/>
                    <a:pt x="187071" y="21780"/>
                  </a:cubicBezTo>
                  <a:lnTo>
                    <a:pt x="187071" y="482600"/>
                  </a:lnTo>
                  <a:lnTo>
                    <a:pt x="229298" y="482600"/>
                  </a:lnTo>
                  <a:lnTo>
                    <a:pt x="229298" y="346837"/>
                  </a:lnTo>
                  <a:cubicBezTo>
                    <a:pt x="229298" y="341821"/>
                    <a:pt x="233363" y="337820"/>
                    <a:pt x="238316" y="337820"/>
                  </a:cubicBezTo>
                  <a:lnTo>
                    <a:pt x="298641" y="337820"/>
                  </a:lnTo>
                  <a:cubicBezTo>
                    <a:pt x="303657" y="337820"/>
                    <a:pt x="307721" y="341884"/>
                    <a:pt x="307721" y="346837"/>
                  </a:cubicBezTo>
                  <a:cubicBezTo>
                    <a:pt x="307721" y="351790"/>
                    <a:pt x="303657" y="355854"/>
                    <a:pt x="298641" y="355854"/>
                  </a:cubicBezTo>
                  <a:lnTo>
                    <a:pt x="247396" y="355854"/>
                  </a:lnTo>
                  <a:lnTo>
                    <a:pt x="247396" y="482536"/>
                  </a:lnTo>
                  <a:lnTo>
                    <a:pt x="250380" y="482536"/>
                  </a:lnTo>
                  <a:cubicBezTo>
                    <a:pt x="255397" y="482536"/>
                    <a:pt x="259461" y="486601"/>
                    <a:pt x="259461" y="491553"/>
                  </a:cubicBezTo>
                  <a:close/>
                  <a:moveTo>
                    <a:pt x="491680" y="482536"/>
                  </a:moveTo>
                  <a:lnTo>
                    <a:pt x="488696" y="482536"/>
                  </a:lnTo>
                  <a:lnTo>
                    <a:pt x="488696" y="383032"/>
                  </a:lnTo>
                  <a:cubicBezTo>
                    <a:pt x="488696" y="378015"/>
                    <a:pt x="484632" y="373952"/>
                    <a:pt x="479616" y="373952"/>
                  </a:cubicBezTo>
                  <a:cubicBezTo>
                    <a:pt x="474599" y="373952"/>
                    <a:pt x="470598" y="378015"/>
                    <a:pt x="470598" y="383032"/>
                  </a:cubicBezTo>
                  <a:lnTo>
                    <a:pt x="470598" y="482536"/>
                  </a:lnTo>
                  <a:lnTo>
                    <a:pt x="404241" y="482536"/>
                  </a:lnTo>
                  <a:lnTo>
                    <a:pt x="404241" y="419164"/>
                  </a:lnTo>
                  <a:cubicBezTo>
                    <a:pt x="404241" y="414147"/>
                    <a:pt x="400177" y="410146"/>
                    <a:pt x="395224" y="410146"/>
                  </a:cubicBezTo>
                  <a:cubicBezTo>
                    <a:pt x="390271" y="410146"/>
                    <a:pt x="386143" y="414210"/>
                    <a:pt x="386143" y="419164"/>
                  </a:cubicBezTo>
                  <a:lnTo>
                    <a:pt x="386143" y="482536"/>
                  </a:lnTo>
                  <a:lnTo>
                    <a:pt x="319786" y="482536"/>
                  </a:lnTo>
                  <a:lnTo>
                    <a:pt x="319786" y="455422"/>
                  </a:lnTo>
                  <a:cubicBezTo>
                    <a:pt x="319786" y="450405"/>
                    <a:pt x="315722" y="446341"/>
                    <a:pt x="310705" y="446341"/>
                  </a:cubicBezTo>
                  <a:cubicBezTo>
                    <a:pt x="305689" y="446341"/>
                    <a:pt x="301625" y="450405"/>
                    <a:pt x="301625" y="455422"/>
                  </a:cubicBezTo>
                  <a:lnTo>
                    <a:pt x="301625" y="482536"/>
                  </a:lnTo>
                  <a:lnTo>
                    <a:pt x="298641" y="482536"/>
                  </a:lnTo>
                  <a:cubicBezTo>
                    <a:pt x="293624" y="482536"/>
                    <a:pt x="289623" y="486601"/>
                    <a:pt x="289623" y="491553"/>
                  </a:cubicBezTo>
                  <a:cubicBezTo>
                    <a:pt x="289623" y="496507"/>
                    <a:pt x="293688" y="500634"/>
                    <a:pt x="298641" y="500634"/>
                  </a:cubicBezTo>
                  <a:lnTo>
                    <a:pt x="491680" y="500634"/>
                  </a:lnTo>
                  <a:cubicBezTo>
                    <a:pt x="496697" y="500634"/>
                    <a:pt x="500761" y="496570"/>
                    <a:pt x="500761" y="491553"/>
                  </a:cubicBezTo>
                  <a:cubicBezTo>
                    <a:pt x="500761" y="486537"/>
                    <a:pt x="496697" y="482536"/>
                    <a:pt x="491680" y="482536"/>
                  </a:cubicBezTo>
                </a:path>
              </a:pathLst>
            </a:custGeom>
            <a:solidFill>
              <a:schemeClr val="accent1"/>
            </a:solidFill>
            <a:ln w="6350" cap="flat">
              <a:noFill/>
              <a:prstDash val="solid"/>
              <a:miter/>
            </a:ln>
          </p:spPr>
          <p:txBody>
            <a:bodyPr rtlCol="0" anchor="ctr"/>
            <a:lstStyle/>
            <a:p>
              <a:endParaRPr lang="en-GB"/>
            </a:p>
          </p:txBody>
        </p:sp>
        <p:sp>
          <p:nvSpPr>
            <p:cNvPr id="150" name="Figura a mano libera: forma 149">
              <a:extLst>
                <a:ext uri="{FF2B5EF4-FFF2-40B4-BE49-F238E27FC236}">
                  <a16:creationId xmlns:a16="http://schemas.microsoft.com/office/drawing/2014/main" id="{EA1D3509-6807-1350-F0C2-33AE647FEAC0}"/>
                </a:ext>
              </a:extLst>
            </p:cNvPr>
            <p:cNvSpPr/>
            <p:nvPr/>
          </p:nvSpPr>
          <p:spPr>
            <a:xfrm>
              <a:off x="9151556" y="5456618"/>
              <a:ext cx="60325" cy="60325"/>
            </a:xfrm>
            <a:custGeom>
              <a:avLst/>
              <a:gdLst>
                <a:gd name="connsiteX0" fmla="*/ 0 w 60325"/>
                <a:gd name="connsiteY0" fmla="*/ 0 h 60325"/>
                <a:gd name="connsiteX1" fmla="*/ 60325 w 60325"/>
                <a:gd name="connsiteY1" fmla="*/ 0 h 60325"/>
                <a:gd name="connsiteX2" fmla="*/ 60325 w 60325"/>
                <a:gd name="connsiteY2" fmla="*/ 60325 h 60325"/>
                <a:gd name="connsiteX3" fmla="*/ 0 w 60325"/>
                <a:gd name="connsiteY3" fmla="*/ 60325 h 60325"/>
              </a:gdLst>
              <a:ahLst/>
              <a:cxnLst>
                <a:cxn ang="0">
                  <a:pos x="connsiteX0" y="connsiteY0"/>
                </a:cxn>
                <a:cxn ang="0">
                  <a:pos x="connsiteX1" y="connsiteY1"/>
                </a:cxn>
                <a:cxn ang="0">
                  <a:pos x="connsiteX2" y="connsiteY2"/>
                </a:cxn>
                <a:cxn ang="0">
                  <a:pos x="connsiteX3" y="connsiteY3"/>
                </a:cxn>
              </a:cxnLst>
              <a:rect l="l" t="t" r="r" b="b"/>
              <a:pathLst>
                <a:path w="60325" h="60325">
                  <a:moveTo>
                    <a:pt x="0" y="0"/>
                  </a:moveTo>
                  <a:lnTo>
                    <a:pt x="60325" y="0"/>
                  </a:lnTo>
                  <a:lnTo>
                    <a:pt x="60325" y="60325"/>
                  </a:lnTo>
                  <a:lnTo>
                    <a:pt x="0" y="60325"/>
                  </a:lnTo>
                  <a:close/>
                </a:path>
              </a:pathLst>
            </a:custGeom>
            <a:solidFill>
              <a:schemeClr val="accent1"/>
            </a:solidFill>
            <a:ln w="6350" cap="flat">
              <a:noFill/>
              <a:prstDash val="solid"/>
              <a:miter/>
            </a:ln>
          </p:spPr>
          <p:txBody>
            <a:bodyPr rtlCol="0" anchor="ctr"/>
            <a:lstStyle/>
            <a:p>
              <a:endParaRPr lang="en-GB"/>
            </a:p>
          </p:txBody>
        </p:sp>
        <p:sp>
          <p:nvSpPr>
            <p:cNvPr id="151" name="Figura a mano libera: forma 150">
              <a:extLst>
                <a:ext uri="{FF2B5EF4-FFF2-40B4-BE49-F238E27FC236}">
                  <a16:creationId xmlns:a16="http://schemas.microsoft.com/office/drawing/2014/main" id="{2FFF2226-68B6-7FEE-64B1-D046D718F69E}"/>
                </a:ext>
              </a:extLst>
            </p:cNvPr>
            <p:cNvSpPr/>
            <p:nvPr/>
          </p:nvSpPr>
          <p:spPr>
            <a:xfrm>
              <a:off x="9049004" y="5456618"/>
              <a:ext cx="60325" cy="60325"/>
            </a:xfrm>
            <a:custGeom>
              <a:avLst/>
              <a:gdLst>
                <a:gd name="connsiteX0" fmla="*/ 0 w 60325"/>
                <a:gd name="connsiteY0" fmla="*/ 0 h 60325"/>
                <a:gd name="connsiteX1" fmla="*/ 60325 w 60325"/>
                <a:gd name="connsiteY1" fmla="*/ 0 h 60325"/>
                <a:gd name="connsiteX2" fmla="*/ 60325 w 60325"/>
                <a:gd name="connsiteY2" fmla="*/ 60325 h 60325"/>
                <a:gd name="connsiteX3" fmla="*/ 0 w 60325"/>
                <a:gd name="connsiteY3" fmla="*/ 60325 h 60325"/>
              </a:gdLst>
              <a:ahLst/>
              <a:cxnLst>
                <a:cxn ang="0">
                  <a:pos x="connsiteX0" y="connsiteY0"/>
                </a:cxn>
                <a:cxn ang="0">
                  <a:pos x="connsiteX1" y="connsiteY1"/>
                </a:cxn>
                <a:cxn ang="0">
                  <a:pos x="connsiteX2" y="connsiteY2"/>
                </a:cxn>
                <a:cxn ang="0">
                  <a:pos x="connsiteX3" y="connsiteY3"/>
                </a:cxn>
              </a:cxnLst>
              <a:rect l="l" t="t" r="r" b="b"/>
              <a:pathLst>
                <a:path w="60325" h="60325">
                  <a:moveTo>
                    <a:pt x="0" y="0"/>
                  </a:moveTo>
                  <a:lnTo>
                    <a:pt x="60325" y="0"/>
                  </a:lnTo>
                  <a:lnTo>
                    <a:pt x="60325" y="60325"/>
                  </a:lnTo>
                  <a:lnTo>
                    <a:pt x="0" y="60325"/>
                  </a:lnTo>
                  <a:close/>
                </a:path>
              </a:pathLst>
            </a:custGeom>
            <a:solidFill>
              <a:schemeClr val="accent1"/>
            </a:solidFill>
            <a:ln w="6350" cap="flat">
              <a:noFill/>
              <a:prstDash val="solid"/>
              <a:miter/>
            </a:ln>
          </p:spPr>
          <p:txBody>
            <a:bodyPr rtlCol="0" anchor="ctr"/>
            <a:lstStyle/>
            <a:p>
              <a:endParaRPr lang="en-GB"/>
            </a:p>
          </p:txBody>
        </p:sp>
        <p:sp>
          <p:nvSpPr>
            <p:cNvPr id="152" name="Figura a mano libera: forma 151">
              <a:extLst>
                <a:ext uri="{FF2B5EF4-FFF2-40B4-BE49-F238E27FC236}">
                  <a16:creationId xmlns:a16="http://schemas.microsoft.com/office/drawing/2014/main" id="{1AF6B58D-F317-84CB-3D71-ABCCEA2FF619}"/>
                </a:ext>
              </a:extLst>
            </p:cNvPr>
            <p:cNvSpPr/>
            <p:nvPr/>
          </p:nvSpPr>
          <p:spPr>
            <a:xfrm>
              <a:off x="9151556" y="5571236"/>
              <a:ext cx="60325" cy="60325"/>
            </a:xfrm>
            <a:custGeom>
              <a:avLst/>
              <a:gdLst>
                <a:gd name="connsiteX0" fmla="*/ 0 w 60325"/>
                <a:gd name="connsiteY0" fmla="*/ 0 h 60325"/>
                <a:gd name="connsiteX1" fmla="*/ 60325 w 60325"/>
                <a:gd name="connsiteY1" fmla="*/ 0 h 60325"/>
                <a:gd name="connsiteX2" fmla="*/ 60325 w 60325"/>
                <a:gd name="connsiteY2" fmla="*/ 60325 h 60325"/>
                <a:gd name="connsiteX3" fmla="*/ 0 w 60325"/>
                <a:gd name="connsiteY3" fmla="*/ 60325 h 60325"/>
              </a:gdLst>
              <a:ahLst/>
              <a:cxnLst>
                <a:cxn ang="0">
                  <a:pos x="connsiteX0" y="connsiteY0"/>
                </a:cxn>
                <a:cxn ang="0">
                  <a:pos x="connsiteX1" y="connsiteY1"/>
                </a:cxn>
                <a:cxn ang="0">
                  <a:pos x="connsiteX2" y="connsiteY2"/>
                </a:cxn>
                <a:cxn ang="0">
                  <a:pos x="connsiteX3" y="connsiteY3"/>
                </a:cxn>
              </a:cxnLst>
              <a:rect l="l" t="t" r="r" b="b"/>
              <a:pathLst>
                <a:path w="60325" h="60325">
                  <a:moveTo>
                    <a:pt x="0" y="0"/>
                  </a:moveTo>
                  <a:lnTo>
                    <a:pt x="60325" y="0"/>
                  </a:lnTo>
                  <a:lnTo>
                    <a:pt x="60325" y="60325"/>
                  </a:lnTo>
                  <a:lnTo>
                    <a:pt x="0" y="60325"/>
                  </a:lnTo>
                  <a:close/>
                </a:path>
              </a:pathLst>
            </a:custGeom>
            <a:solidFill>
              <a:schemeClr val="accent1"/>
            </a:solidFill>
            <a:ln w="6350" cap="flat">
              <a:noFill/>
              <a:prstDash val="solid"/>
              <a:miter/>
            </a:ln>
          </p:spPr>
          <p:txBody>
            <a:bodyPr rtlCol="0" anchor="ctr"/>
            <a:lstStyle/>
            <a:p>
              <a:endParaRPr lang="en-GB"/>
            </a:p>
          </p:txBody>
        </p:sp>
        <p:sp>
          <p:nvSpPr>
            <p:cNvPr id="153" name="Figura a mano libera: forma 152">
              <a:extLst>
                <a:ext uri="{FF2B5EF4-FFF2-40B4-BE49-F238E27FC236}">
                  <a16:creationId xmlns:a16="http://schemas.microsoft.com/office/drawing/2014/main" id="{7FFAD2E4-FCB3-95CD-0772-8142561E5133}"/>
                </a:ext>
              </a:extLst>
            </p:cNvPr>
            <p:cNvSpPr/>
            <p:nvPr/>
          </p:nvSpPr>
          <p:spPr>
            <a:xfrm>
              <a:off x="9049004" y="5571236"/>
              <a:ext cx="60325" cy="60325"/>
            </a:xfrm>
            <a:custGeom>
              <a:avLst/>
              <a:gdLst>
                <a:gd name="connsiteX0" fmla="*/ 0 w 60325"/>
                <a:gd name="connsiteY0" fmla="*/ 0 h 60325"/>
                <a:gd name="connsiteX1" fmla="*/ 60325 w 60325"/>
                <a:gd name="connsiteY1" fmla="*/ 0 h 60325"/>
                <a:gd name="connsiteX2" fmla="*/ 60325 w 60325"/>
                <a:gd name="connsiteY2" fmla="*/ 60325 h 60325"/>
                <a:gd name="connsiteX3" fmla="*/ 0 w 60325"/>
                <a:gd name="connsiteY3" fmla="*/ 60325 h 60325"/>
              </a:gdLst>
              <a:ahLst/>
              <a:cxnLst>
                <a:cxn ang="0">
                  <a:pos x="connsiteX0" y="connsiteY0"/>
                </a:cxn>
                <a:cxn ang="0">
                  <a:pos x="connsiteX1" y="connsiteY1"/>
                </a:cxn>
                <a:cxn ang="0">
                  <a:pos x="connsiteX2" y="connsiteY2"/>
                </a:cxn>
                <a:cxn ang="0">
                  <a:pos x="connsiteX3" y="connsiteY3"/>
                </a:cxn>
              </a:cxnLst>
              <a:rect l="l" t="t" r="r" b="b"/>
              <a:pathLst>
                <a:path w="60325" h="60325">
                  <a:moveTo>
                    <a:pt x="0" y="0"/>
                  </a:moveTo>
                  <a:lnTo>
                    <a:pt x="60325" y="0"/>
                  </a:lnTo>
                  <a:lnTo>
                    <a:pt x="60325" y="60325"/>
                  </a:lnTo>
                  <a:lnTo>
                    <a:pt x="0" y="60325"/>
                  </a:lnTo>
                  <a:close/>
                </a:path>
              </a:pathLst>
            </a:custGeom>
            <a:solidFill>
              <a:schemeClr val="accent1"/>
            </a:solidFill>
            <a:ln w="6350" cap="flat">
              <a:noFill/>
              <a:prstDash val="solid"/>
              <a:miter/>
            </a:ln>
          </p:spPr>
          <p:txBody>
            <a:bodyPr rtlCol="0" anchor="ctr"/>
            <a:lstStyle/>
            <a:p>
              <a:endParaRPr lang="en-GB"/>
            </a:p>
          </p:txBody>
        </p:sp>
        <p:sp>
          <p:nvSpPr>
            <p:cNvPr id="154" name="Figura a mano libera: forma 153">
              <a:extLst>
                <a:ext uri="{FF2B5EF4-FFF2-40B4-BE49-F238E27FC236}">
                  <a16:creationId xmlns:a16="http://schemas.microsoft.com/office/drawing/2014/main" id="{457AB70B-0CD5-722C-2AEC-5660D22CD9A4}"/>
                </a:ext>
              </a:extLst>
            </p:cNvPr>
            <p:cNvSpPr/>
            <p:nvPr/>
          </p:nvSpPr>
          <p:spPr>
            <a:xfrm>
              <a:off x="8916289" y="5577268"/>
              <a:ext cx="30162" cy="60325"/>
            </a:xfrm>
            <a:custGeom>
              <a:avLst/>
              <a:gdLst>
                <a:gd name="connsiteX0" fmla="*/ 0 w 30162"/>
                <a:gd name="connsiteY0" fmla="*/ 0 h 60325"/>
                <a:gd name="connsiteX1" fmla="*/ 30163 w 30162"/>
                <a:gd name="connsiteY1" fmla="*/ 0 h 60325"/>
                <a:gd name="connsiteX2" fmla="*/ 30163 w 30162"/>
                <a:gd name="connsiteY2" fmla="*/ 60325 h 60325"/>
                <a:gd name="connsiteX3" fmla="*/ 0 w 30162"/>
                <a:gd name="connsiteY3" fmla="*/ 60325 h 60325"/>
              </a:gdLst>
              <a:ahLst/>
              <a:cxnLst>
                <a:cxn ang="0">
                  <a:pos x="connsiteX0" y="connsiteY0"/>
                </a:cxn>
                <a:cxn ang="0">
                  <a:pos x="connsiteX1" y="connsiteY1"/>
                </a:cxn>
                <a:cxn ang="0">
                  <a:pos x="connsiteX2" y="connsiteY2"/>
                </a:cxn>
                <a:cxn ang="0">
                  <a:pos x="connsiteX3" y="connsiteY3"/>
                </a:cxn>
              </a:cxnLst>
              <a:rect l="l" t="t" r="r" b="b"/>
              <a:pathLst>
                <a:path w="30162" h="60325">
                  <a:moveTo>
                    <a:pt x="0" y="0"/>
                  </a:moveTo>
                  <a:lnTo>
                    <a:pt x="30163" y="0"/>
                  </a:lnTo>
                  <a:lnTo>
                    <a:pt x="30163" y="60325"/>
                  </a:lnTo>
                  <a:lnTo>
                    <a:pt x="0" y="60325"/>
                  </a:lnTo>
                  <a:close/>
                </a:path>
              </a:pathLst>
            </a:custGeom>
            <a:solidFill>
              <a:schemeClr val="accent1"/>
            </a:solidFill>
            <a:ln w="6350" cap="flat">
              <a:noFill/>
              <a:prstDash val="solid"/>
              <a:miter/>
            </a:ln>
          </p:spPr>
          <p:txBody>
            <a:bodyPr rtlCol="0" anchor="ctr"/>
            <a:lstStyle/>
            <a:p>
              <a:endParaRPr lang="en-GB"/>
            </a:p>
          </p:txBody>
        </p:sp>
        <p:sp>
          <p:nvSpPr>
            <p:cNvPr id="155" name="Figura a mano libera: forma 154">
              <a:extLst>
                <a:ext uri="{FF2B5EF4-FFF2-40B4-BE49-F238E27FC236}">
                  <a16:creationId xmlns:a16="http://schemas.microsoft.com/office/drawing/2014/main" id="{1D30F497-B093-7481-A37E-266F7C64C053}"/>
                </a:ext>
              </a:extLst>
            </p:cNvPr>
            <p:cNvSpPr/>
            <p:nvPr/>
          </p:nvSpPr>
          <p:spPr>
            <a:xfrm>
              <a:off x="8916289" y="5691886"/>
              <a:ext cx="30162" cy="60325"/>
            </a:xfrm>
            <a:custGeom>
              <a:avLst/>
              <a:gdLst>
                <a:gd name="connsiteX0" fmla="*/ 0 w 30162"/>
                <a:gd name="connsiteY0" fmla="*/ 0 h 60325"/>
                <a:gd name="connsiteX1" fmla="*/ 30163 w 30162"/>
                <a:gd name="connsiteY1" fmla="*/ 0 h 60325"/>
                <a:gd name="connsiteX2" fmla="*/ 30163 w 30162"/>
                <a:gd name="connsiteY2" fmla="*/ 60325 h 60325"/>
                <a:gd name="connsiteX3" fmla="*/ 0 w 30162"/>
                <a:gd name="connsiteY3" fmla="*/ 60325 h 60325"/>
              </a:gdLst>
              <a:ahLst/>
              <a:cxnLst>
                <a:cxn ang="0">
                  <a:pos x="connsiteX0" y="connsiteY0"/>
                </a:cxn>
                <a:cxn ang="0">
                  <a:pos x="connsiteX1" y="connsiteY1"/>
                </a:cxn>
                <a:cxn ang="0">
                  <a:pos x="connsiteX2" y="connsiteY2"/>
                </a:cxn>
                <a:cxn ang="0">
                  <a:pos x="connsiteX3" y="connsiteY3"/>
                </a:cxn>
              </a:cxnLst>
              <a:rect l="l" t="t" r="r" b="b"/>
              <a:pathLst>
                <a:path w="30162" h="60325">
                  <a:moveTo>
                    <a:pt x="0" y="0"/>
                  </a:moveTo>
                  <a:lnTo>
                    <a:pt x="30163" y="0"/>
                  </a:lnTo>
                  <a:lnTo>
                    <a:pt x="30163" y="60325"/>
                  </a:lnTo>
                  <a:lnTo>
                    <a:pt x="0" y="60325"/>
                  </a:lnTo>
                  <a:close/>
                </a:path>
              </a:pathLst>
            </a:custGeom>
            <a:solidFill>
              <a:schemeClr val="accent1"/>
            </a:solidFill>
            <a:ln w="6350" cap="flat">
              <a:noFill/>
              <a:prstDash val="solid"/>
              <a:miter/>
            </a:ln>
          </p:spPr>
          <p:txBody>
            <a:bodyPr rtlCol="0" anchor="ctr"/>
            <a:lstStyle/>
            <a:p>
              <a:endParaRPr lang="en-GB"/>
            </a:p>
          </p:txBody>
        </p:sp>
      </p:grpSp>
      <p:sp>
        <p:nvSpPr>
          <p:cNvPr id="157" name="Figura a mano libera: forma 156">
            <a:extLst>
              <a:ext uri="{FF2B5EF4-FFF2-40B4-BE49-F238E27FC236}">
                <a16:creationId xmlns:a16="http://schemas.microsoft.com/office/drawing/2014/main" id="{984630F7-178F-C5C3-4294-AF0936249D63}"/>
              </a:ext>
            </a:extLst>
          </p:cNvPr>
          <p:cNvSpPr/>
          <p:nvPr/>
        </p:nvSpPr>
        <p:spPr>
          <a:xfrm>
            <a:off x="9079055" y="5581459"/>
            <a:ext cx="334248" cy="219710"/>
          </a:xfrm>
          <a:custGeom>
            <a:avLst/>
            <a:gdLst>
              <a:gd name="connsiteX0" fmla="*/ 334185 w 334248"/>
              <a:gd name="connsiteY0" fmla="*/ 14478 h 219710"/>
              <a:gd name="connsiteX1" fmla="*/ 334185 w 334248"/>
              <a:gd name="connsiteY1" fmla="*/ 90869 h 219710"/>
              <a:gd name="connsiteX2" fmla="*/ 319834 w 334248"/>
              <a:gd name="connsiteY2" fmla="*/ 105220 h 219710"/>
              <a:gd name="connsiteX3" fmla="*/ 305483 w 334248"/>
              <a:gd name="connsiteY3" fmla="*/ 90869 h 219710"/>
              <a:gd name="connsiteX4" fmla="*/ 305483 w 334248"/>
              <a:gd name="connsiteY4" fmla="*/ 49022 h 219710"/>
              <a:gd name="connsiteX5" fmla="*/ 196263 w 334248"/>
              <a:gd name="connsiteY5" fmla="*/ 158242 h 219710"/>
              <a:gd name="connsiteX6" fmla="*/ 176006 w 334248"/>
              <a:gd name="connsiteY6" fmla="*/ 158242 h 219710"/>
              <a:gd name="connsiteX7" fmla="*/ 128889 w 334248"/>
              <a:gd name="connsiteY7" fmla="*/ 111062 h 219710"/>
              <a:gd name="connsiteX8" fmla="*/ 24431 w 334248"/>
              <a:gd name="connsiteY8" fmla="*/ 215519 h 219710"/>
              <a:gd name="connsiteX9" fmla="*/ 14335 w 334248"/>
              <a:gd name="connsiteY9" fmla="*/ 219710 h 219710"/>
              <a:gd name="connsiteX10" fmla="*/ 4238 w 334248"/>
              <a:gd name="connsiteY10" fmla="*/ 215519 h 219710"/>
              <a:gd name="connsiteX11" fmla="*/ 4238 w 334248"/>
              <a:gd name="connsiteY11" fmla="*/ 195263 h 219710"/>
              <a:gd name="connsiteX12" fmla="*/ 118792 w 334248"/>
              <a:gd name="connsiteY12" fmla="*/ 80645 h 219710"/>
              <a:gd name="connsiteX13" fmla="*/ 139049 w 334248"/>
              <a:gd name="connsiteY13" fmla="*/ 80645 h 219710"/>
              <a:gd name="connsiteX14" fmla="*/ 186166 w 334248"/>
              <a:gd name="connsiteY14" fmla="*/ 127826 h 219710"/>
              <a:gd name="connsiteX15" fmla="*/ 285289 w 334248"/>
              <a:gd name="connsiteY15" fmla="*/ 28702 h 219710"/>
              <a:gd name="connsiteX16" fmla="*/ 243506 w 334248"/>
              <a:gd name="connsiteY16" fmla="*/ 28702 h 219710"/>
              <a:gd name="connsiteX17" fmla="*/ 229155 w 334248"/>
              <a:gd name="connsiteY17" fmla="*/ 14351 h 219710"/>
              <a:gd name="connsiteX18" fmla="*/ 243506 w 334248"/>
              <a:gd name="connsiteY18" fmla="*/ 0 h 219710"/>
              <a:gd name="connsiteX19" fmla="*/ 319897 w 334248"/>
              <a:gd name="connsiteY19" fmla="*/ 0 h 219710"/>
              <a:gd name="connsiteX20" fmla="*/ 325167 w 334248"/>
              <a:gd name="connsiteY20" fmla="*/ 1080 h 219710"/>
              <a:gd name="connsiteX21" fmla="*/ 325358 w 334248"/>
              <a:gd name="connsiteY21" fmla="*/ 1207 h 219710"/>
              <a:gd name="connsiteX22" fmla="*/ 333168 w 334248"/>
              <a:gd name="connsiteY22" fmla="*/ 9017 h 219710"/>
              <a:gd name="connsiteX23" fmla="*/ 333296 w 334248"/>
              <a:gd name="connsiteY23" fmla="*/ 9208 h 219710"/>
              <a:gd name="connsiteX24" fmla="*/ 334248 w 334248"/>
              <a:gd name="connsiteY24" fmla="*/ 14351 h 219710"/>
              <a:gd name="connsiteX25" fmla="*/ 334248 w 334248"/>
              <a:gd name="connsiteY25" fmla="*/ 14351 h 219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34248" h="219710">
                <a:moveTo>
                  <a:pt x="334185" y="14478"/>
                </a:moveTo>
                <a:lnTo>
                  <a:pt x="334185" y="90869"/>
                </a:lnTo>
                <a:cubicBezTo>
                  <a:pt x="334185" y="98743"/>
                  <a:pt x="327771" y="105220"/>
                  <a:pt x="319834" y="105220"/>
                </a:cubicBezTo>
                <a:cubicBezTo>
                  <a:pt x="311896" y="105220"/>
                  <a:pt x="305483" y="98806"/>
                  <a:pt x="305483" y="90869"/>
                </a:cubicBezTo>
                <a:lnTo>
                  <a:pt x="305483" y="49022"/>
                </a:lnTo>
                <a:lnTo>
                  <a:pt x="196263" y="158242"/>
                </a:lnTo>
                <a:cubicBezTo>
                  <a:pt x="190611" y="163894"/>
                  <a:pt x="181594" y="163894"/>
                  <a:pt x="176006" y="158242"/>
                </a:cubicBezTo>
                <a:lnTo>
                  <a:pt x="128889" y="111062"/>
                </a:lnTo>
                <a:lnTo>
                  <a:pt x="24431" y="215519"/>
                </a:lnTo>
                <a:cubicBezTo>
                  <a:pt x="21701" y="218250"/>
                  <a:pt x="17954" y="219710"/>
                  <a:pt x="14335" y="219710"/>
                </a:cubicBezTo>
                <a:cubicBezTo>
                  <a:pt x="10715" y="219710"/>
                  <a:pt x="6969" y="218313"/>
                  <a:pt x="4238" y="215519"/>
                </a:cubicBezTo>
                <a:cubicBezTo>
                  <a:pt x="-1413" y="209868"/>
                  <a:pt x="-1413" y="200787"/>
                  <a:pt x="4238" y="195263"/>
                </a:cubicBezTo>
                <a:lnTo>
                  <a:pt x="118792" y="80645"/>
                </a:lnTo>
                <a:cubicBezTo>
                  <a:pt x="124444" y="74994"/>
                  <a:pt x="133461" y="74994"/>
                  <a:pt x="139049" y="80645"/>
                </a:cubicBezTo>
                <a:lnTo>
                  <a:pt x="186166" y="127826"/>
                </a:lnTo>
                <a:lnTo>
                  <a:pt x="285289" y="28702"/>
                </a:lnTo>
                <a:lnTo>
                  <a:pt x="243506" y="28702"/>
                </a:lnTo>
                <a:cubicBezTo>
                  <a:pt x="235633" y="28702"/>
                  <a:pt x="229155" y="22289"/>
                  <a:pt x="229155" y="14351"/>
                </a:cubicBezTo>
                <a:cubicBezTo>
                  <a:pt x="229155" y="6414"/>
                  <a:pt x="235569" y="0"/>
                  <a:pt x="243506" y="0"/>
                </a:cubicBezTo>
                <a:lnTo>
                  <a:pt x="319897" y="0"/>
                </a:lnTo>
                <a:cubicBezTo>
                  <a:pt x="321738" y="0"/>
                  <a:pt x="323516" y="381"/>
                  <a:pt x="325167" y="1080"/>
                </a:cubicBezTo>
                <a:cubicBezTo>
                  <a:pt x="325295" y="1080"/>
                  <a:pt x="325358" y="1080"/>
                  <a:pt x="325358" y="1207"/>
                </a:cubicBezTo>
                <a:cubicBezTo>
                  <a:pt x="328914" y="2604"/>
                  <a:pt x="331645" y="5461"/>
                  <a:pt x="333168" y="9017"/>
                </a:cubicBezTo>
                <a:cubicBezTo>
                  <a:pt x="333168" y="9144"/>
                  <a:pt x="333168" y="9208"/>
                  <a:pt x="333296" y="9208"/>
                </a:cubicBezTo>
                <a:cubicBezTo>
                  <a:pt x="333867" y="10732"/>
                  <a:pt x="334248" y="12510"/>
                  <a:pt x="334248" y="14351"/>
                </a:cubicBezTo>
                <a:lnTo>
                  <a:pt x="334248" y="14351"/>
                </a:lnTo>
                <a:close/>
              </a:path>
            </a:pathLst>
          </a:custGeom>
          <a:solidFill>
            <a:schemeClr val="accent1"/>
          </a:solidFill>
          <a:ln w="6350" cap="flat">
            <a:noFill/>
            <a:prstDash val="solid"/>
            <a:miter/>
          </a:ln>
        </p:spPr>
        <p:txBody>
          <a:bodyPr rtlCol="0" anchor="ctr"/>
          <a:lstStyle/>
          <a:p>
            <a:endParaRPr lang="en-GB"/>
          </a:p>
        </p:txBody>
      </p:sp>
      <p:grpSp>
        <p:nvGrpSpPr>
          <p:cNvPr id="173" name="Gruppo 172">
            <a:extLst>
              <a:ext uri="{FF2B5EF4-FFF2-40B4-BE49-F238E27FC236}">
                <a16:creationId xmlns:a16="http://schemas.microsoft.com/office/drawing/2014/main" id="{D18DDE77-433C-016F-0D90-1EEDDA34F936}"/>
              </a:ext>
            </a:extLst>
          </p:cNvPr>
          <p:cNvGrpSpPr/>
          <p:nvPr/>
        </p:nvGrpSpPr>
        <p:grpSpPr>
          <a:xfrm>
            <a:off x="10180321" y="5440183"/>
            <a:ext cx="410790" cy="410732"/>
            <a:chOff x="10044556" y="5410453"/>
            <a:chExt cx="457279" cy="457215"/>
          </a:xfrm>
        </p:grpSpPr>
        <p:sp>
          <p:nvSpPr>
            <p:cNvPr id="158" name="Figura a mano libera: forma 157">
              <a:extLst>
                <a:ext uri="{FF2B5EF4-FFF2-40B4-BE49-F238E27FC236}">
                  <a16:creationId xmlns:a16="http://schemas.microsoft.com/office/drawing/2014/main" id="{F4607E4B-3CB1-0280-9885-37D48F6C4C9A}"/>
                </a:ext>
              </a:extLst>
            </p:cNvPr>
            <p:cNvSpPr/>
            <p:nvPr/>
          </p:nvSpPr>
          <p:spPr>
            <a:xfrm>
              <a:off x="10044556" y="5410453"/>
              <a:ext cx="457279" cy="457215"/>
            </a:xfrm>
            <a:custGeom>
              <a:avLst/>
              <a:gdLst>
                <a:gd name="connsiteX0" fmla="*/ 322453 w 457279"/>
                <a:gd name="connsiteY0" fmla="*/ 300863 h 457215"/>
                <a:gd name="connsiteX1" fmla="*/ 422402 w 457279"/>
                <a:gd name="connsiteY1" fmla="*/ 400812 h 457215"/>
                <a:gd name="connsiteX2" fmla="*/ 422402 w 457279"/>
                <a:gd name="connsiteY2" fmla="*/ 422339 h 457215"/>
                <a:gd name="connsiteX3" fmla="*/ 400812 w 457279"/>
                <a:gd name="connsiteY3" fmla="*/ 422339 h 457215"/>
                <a:gd name="connsiteX4" fmla="*/ 300863 w 457279"/>
                <a:gd name="connsiteY4" fmla="*/ 322390 h 457215"/>
                <a:gd name="connsiteX5" fmla="*/ 322453 w 457279"/>
                <a:gd name="connsiteY5" fmla="*/ 300863 h 457215"/>
                <a:gd name="connsiteX6" fmla="*/ 323724 w 457279"/>
                <a:gd name="connsiteY6" fmla="*/ 124587 h 457215"/>
                <a:gd name="connsiteX7" fmla="*/ 335280 w 457279"/>
                <a:gd name="connsiteY7" fmla="*/ 182880 h 457215"/>
                <a:gd name="connsiteX8" fmla="*/ 182880 w 457279"/>
                <a:gd name="connsiteY8" fmla="*/ 335344 h 457215"/>
                <a:gd name="connsiteX9" fmla="*/ 30480 w 457279"/>
                <a:gd name="connsiteY9" fmla="*/ 182880 h 457215"/>
                <a:gd name="connsiteX10" fmla="*/ 182880 w 457279"/>
                <a:gd name="connsiteY10" fmla="*/ 30480 h 457215"/>
                <a:gd name="connsiteX11" fmla="*/ 308611 w 457279"/>
                <a:gd name="connsiteY11" fmla="*/ 96647 h 457215"/>
                <a:gd name="connsiteX12" fmla="*/ 323787 w 457279"/>
                <a:gd name="connsiteY12" fmla="*/ 124587 h 457215"/>
                <a:gd name="connsiteX13" fmla="*/ 330327 w 457279"/>
                <a:gd name="connsiteY13" fmla="*/ 74867 h 457215"/>
                <a:gd name="connsiteX14" fmla="*/ 182880 w 457279"/>
                <a:gd name="connsiteY14" fmla="*/ 0 h 457215"/>
                <a:gd name="connsiteX15" fmla="*/ 0 w 457279"/>
                <a:gd name="connsiteY15" fmla="*/ 182880 h 457215"/>
                <a:gd name="connsiteX16" fmla="*/ 182880 w 457279"/>
                <a:gd name="connsiteY16" fmla="*/ 365760 h 457215"/>
                <a:gd name="connsiteX17" fmla="*/ 275717 w 457279"/>
                <a:gd name="connsiteY17" fmla="*/ 340360 h 457215"/>
                <a:gd name="connsiteX18" fmla="*/ 379286 w 457279"/>
                <a:gd name="connsiteY18" fmla="*/ 443929 h 457215"/>
                <a:gd name="connsiteX19" fmla="*/ 443992 w 457279"/>
                <a:gd name="connsiteY19" fmla="*/ 443929 h 457215"/>
                <a:gd name="connsiteX20" fmla="*/ 443992 w 457279"/>
                <a:gd name="connsiteY20" fmla="*/ 379286 h 457215"/>
                <a:gd name="connsiteX21" fmla="*/ 340361 w 457279"/>
                <a:gd name="connsiteY21" fmla="*/ 275654 h 457215"/>
                <a:gd name="connsiteX22" fmla="*/ 365761 w 457279"/>
                <a:gd name="connsiteY22" fmla="*/ 182817 h 457215"/>
                <a:gd name="connsiteX23" fmla="*/ 346647 w 457279"/>
                <a:gd name="connsiteY23" fmla="*/ 101600 h 457215"/>
                <a:gd name="connsiteX24" fmla="*/ 330327 w 457279"/>
                <a:gd name="connsiteY24" fmla="*/ 74803 h 457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57279" h="457215">
                  <a:moveTo>
                    <a:pt x="322453" y="300863"/>
                  </a:moveTo>
                  <a:lnTo>
                    <a:pt x="422402" y="400812"/>
                  </a:lnTo>
                  <a:cubicBezTo>
                    <a:pt x="428562" y="406972"/>
                    <a:pt x="428562" y="416179"/>
                    <a:pt x="422402" y="422339"/>
                  </a:cubicBezTo>
                  <a:cubicBezTo>
                    <a:pt x="416243" y="428498"/>
                    <a:pt x="406972" y="428498"/>
                    <a:pt x="400812" y="422339"/>
                  </a:cubicBezTo>
                  <a:lnTo>
                    <a:pt x="300863" y="322390"/>
                  </a:lnTo>
                  <a:cubicBezTo>
                    <a:pt x="308611" y="315786"/>
                    <a:pt x="315850" y="308610"/>
                    <a:pt x="322453" y="300863"/>
                  </a:cubicBezTo>
                  <a:moveTo>
                    <a:pt x="323724" y="124587"/>
                  </a:moveTo>
                  <a:cubicBezTo>
                    <a:pt x="331153" y="142558"/>
                    <a:pt x="335280" y="162243"/>
                    <a:pt x="335280" y="182880"/>
                  </a:cubicBezTo>
                  <a:cubicBezTo>
                    <a:pt x="335280" y="267272"/>
                    <a:pt x="267272" y="335344"/>
                    <a:pt x="182880" y="335344"/>
                  </a:cubicBezTo>
                  <a:cubicBezTo>
                    <a:pt x="98489" y="335344"/>
                    <a:pt x="30480" y="267208"/>
                    <a:pt x="30480" y="182880"/>
                  </a:cubicBezTo>
                  <a:cubicBezTo>
                    <a:pt x="30480" y="98552"/>
                    <a:pt x="98489" y="30480"/>
                    <a:pt x="182880" y="30480"/>
                  </a:cubicBezTo>
                  <a:cubicBezTo>
                    <a:pt x="235141" y="30480"/>
                    <a:pt x="281178" y="56642"/>
                    <a:pt x="308611" y="96647"/>
                  </a:cubicBezTo>
                  <a:lnTo>
                    <a:pt x="323787" y="124587"/>
                  </a:lnTo>
                  <a:close/>
                  <a:moveTo>
                    <a:pt x="330327" y="74867"/>
                  </a:moveTo>
                  <a:cubicBezTo>
                    <a:pt x="296990" y="29528"/>
                    <a:pt x="243332" y="0"/>
                    <a:pt x="182880" y="0"/>
                  </a:cubicBezTo>
                  <a:cubicBezTo>
                    <a:pt x="82042" y="0"/>
                    <a:pt x="0" y="82042"/>
                    <a:pt x="0" y="182880"/>
                  </a:cubicBezTo>
                  <a:cubicBezTo>
                    <a:pt x="0" y="283718"/>
                    <a:pt x="82042" y="365760"/>
                    <a:pt x="182880" y="365760"/>
                  </a:cubicBezTo>
                  <a:cubicBezTo>
                    <a:pt x="216726" y="365760"/>
                    <a:pt x="248476" y="356489"/>
                    <a:pt x="275717" y="340360"/>
                  </a:cubicBezTo>
                  <a:lnTo>
                    <a:pt x="379286" y="443929"/>
                  </a:lnTo>
                  <a:cubicBezTo>
                    <a:pt x="397002" y="461645"/>
                    <a:pt x="426212" y="461645"/>
                    <a:pt x="443992" y="443929"/>
                  </a:cubicBezTo>
                  <a:cubicBezTo>
                    <a:pt x="461709" y="426212"/>
                    <a:pt x="461709" y="397002"/>
                    <a:pt x="443992" y="379286"/>
                  </a:cubicBezTo>
                  <a:lnTo>
                    <a:pt x="340361" y="275654"/>
                  </a:lnTo>
                  <a:cubicBezTo>
                    <a:pt x="356489" y="248412"/>
                    <a:pt x="365761" y="216726"/>
                    <a:pt x="365761" y="182817"/>
                  </a:cubicBezTo>
                  <a:cubicBezTo>
                    <a:pt x="365761" y="153670"/>
                    <a:pt x="358839" y="126048"/>
                    <a:pt x="346647" y="101600"/>
                  </a:cubicBezTo>
                  <a:lnTo>
                    <a:pt x="330327" y="74803"/>
                  </a:lnTo>
                  <a:close/>
                </a:path>
              </a:pathLst>
            </a:custGeom>
            <a:solidFill>
              <a:srgbClr val="003057"/>
            </a:solidFill>
            <a:ln w="6350" cap="flat">
              <a:noFill/>
              <a:prstDash val="solid"/>
              <a:miter/>
            </a:ln>
          </p:spPr>
          <p:txBody>
            <a:bodyPr rtlCol="0" anchor="ctr"/>
            <a:lstStyle/>
            <a:p>
              <a:endParaRPr lang="en-GB"/>
            </a:p>
          </p:txBody>
        </p:sp>
        <p:sp>
          <p:nvSpPr>
            <p:cNvPr id="159" name="Figura a mano libera: forma 158">
              <a:extLst>
                <a:ext uri="{FF2B5EF4-FFF2-40B4-BE49-F238E27FC236}">
                  <a16:creationId xmlns:a16="http://schemas.microsoft.com/office/drawing/2014/main" id="{5709C632-08BB-74F4-861B-10B8A0361BBE}"/>
                </a:ext>
              </a:extLst>
            </p:cNvPr>
            <p:cNvSpPr/>
            <p:nvPr/>
          </p:nvSpPr>
          <p:spPr>
            <a:xfrm>
              <a:off x="10044556" y="5410453"/>
              <a:ext cx="457279" cy="457215"/>
            </a:xfrm>
            <a:custGeom>
              <a:avLst/>
              <a:gdLst>
                <a:gd name="connsiteX0" fmla="*/ 322453 w 457279"/>
                <a:gd name="connsiteY0" fmla="*/ 300863 h 457215"/>
                <a:gd name="connsiteX1" fmla="*/ 422402 w 457279"/>
                <a:gd name="connsiteY1" fmla="*/ 400812 h 457215"/>
                <a:gd name="connsiteX2" fmla="*/ 422402 w 457279"/>
                <a:gd name="connsiteY2" fmla="*/ 422339 h 457215"/>
                <a:gd name="connsiteX3" fmla="*/ 400812 w 457279"/>
                <a:gd name="connsiteY3" fmla="*/ 422339 h 457215"/>
                <a:gd name="connsiteX4" fmla="*/ 300863 w 457279"/>
                <a:gd name="connsiteY4" fmla="*/ 322390 h 457215"/>
                <a:gd name="connsiteX5" fmla="*/ 322453 w 457279"/>
                <a:gd name="connsiteY5" fmla="*/ 300863 h 457215"/>
                <a:gd name="connsiteX6" fmla="*/ 323724 w 457279"/>
                <a:gd name="connsiteY6" fmla="*/ 124587 h 457215"/>
                <a:gd name="connsiteX7" fmla="*/ 335280 w 457279"/>
                <a:gd name="connsiteY7" fmla="*/ 182880 h 457215"/>
                <a:gd name="connsiteX8" fmla="*/ 182880 w 457279"/>
                <a:gd name="connsiteY8" fmla="*/ 335344 h 457215"/>
                <a:gd name="connsiteX9" fmla="*/ 30480 w 457279"/>
                <a:gd name="connsiteY9" fmla="*/ 182880 h 457215"/>
                <a:gd name="connsiteX10" fmla="*/ 182880 w 457279"/>
                <a:gd name="connsiteY10" fmla="*/ 30480 h 457215"/>
                <a:gd name="connsiteX11" fmla="*/ 308611 w 457279"/>
                <a:gd name="connsiteY11" fmla="*/ 96647 h 457215"/>
                <a:gd name="connsiteX12" fmla="*/ 323787 w 457279"/>
                <a:gd name="connsiteY12" fmla="*/ 124587 h 457215"/>
                <a:gd name="connsiteX13" fmla="*/ 330327 w 457279"/>
                <a:gd name="connsiteY13" fmla="*/ 74867 h 457215"/>
                <a:gd name="connsiteX14" fmla="*/ 182880 w 457279"/>
                <a:gd name="connsiteY14" fmla="*/ 0 h 457215"/>
                <a:gd name="connsiteX15" fmla="*/ 0 w 457279"/>
                <a:gd name="connsiteY15" fmla="*/ 182880 h 457215"/>
                <a:gd name="connsiteX16" fmla="*/ 182880 w 457279"/>
                <a:gd name="connsiteY16" fmla="*/ 365760 h 457215"/>
                <a:gd name="connsiteX17" fmla="*/ 275717 w 457279"/>
                <a:gd name="connsiteY17" fmla="*/ 340360 h 457215"/>
                <a:gd name="connsiteX18" fmla="*/ 379286 w 457279"/>
                <a:gd name="connsiteY18" fmla="*/ 443929 h 457215"/>
                <a:gd name="connsiteX19" fmla="*/ 443992 w 457279"/>
                <a:gd name="connsiteY19" fmla="*/ 443929 h 457215"/>
                <a:gd name="connsiteX20" fmla="*/ 443992 w 457279"/>
                <a:gd name="connsiteY20" fmla="*/ 379286 h 457215"/>
                <a:gd name="connsiteX21" fmla="*/ 340361 w 457279"/>
                <a:gd name="connsiteY21" fmla="*/ 275654 h 457215"/>
                <a:gd name="connsiteX22" fmla="*/ 365761 w 457279"/>
                <a:gd name="connsiteY22" fmla="*/ 182817 h 457215"/>
                <a:gd name="connsiteX23" fmla="*/ 346647 w 457279"/>
                <a:gd name="connsiteY23" fmla="*/ 101600 h 457215"/>
                <a:gd name="connsiteX24" fmla="*/ 330327 w 457279"/>
                <a:gd name="connsiteY24" fmla="*/ 74803 h 457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57279" h="457215">
                  <a:moveTo>
                    <a:pt x="322453" y="300863"/>
                  </a:moveTo>
                  <a:lnTo>
                    <a:pt x="422402" y="400812"/>
                  </a:lnTo>
                  <a:cubicBezTo>
                    <a:pt x="428562" y="406972"/>
                    <a:pt x="428562" y="416179"/>
                    <a:pt x="422402" y="422339"/>
                  </a:cubicBezTo>
                  <a:cubicBezTo>
                    <a:pt x="416243" y="428498"/>
                    <a:pt x="406972" y="428498"/>
                    <a:pt x="400812" y="422339"/>
                  </a:cubicBezTo>
                  <a:lnTo>
                    <a:pt x="300863" y="322390"/>
                  </a:lnTo>
                  <a:cubicBezTo>
                    <a:pt x="308611" y="315786"/>
                    <a:pt x="315850" y="308610"/>
                    <a:pt x="322453" y="300863"/>
                  </a:cubicBezTo>
                  <a:close/>
                  <a:moveTo>
                    <a:pt x="323724" y="124587"/>
                  </a:moveTo>
                  <a:cubicBezTo>
                    <a:pt x="331153" y="142558"/>
                    <a:pt x="335280" y="162243"/>
                    <a:pt x="335280" y="182880"/>
                  </a:cubicBezTo>
                  <a:cubicBezTo>
                    <a:pt x="335280" y="267272"/>
                    <a:pt x="267272" y="335344"/>
                    <a:pt x="182880" y="335344"/>
                  </a:cubicBezTo>
                  <a:cubicBezTo>
                    <a:pt x="98489" y="335344"/>
                    <a:pt x="30480" y="267208"/>
                    <a:pt x="30480" y="182880"/>
                  </a:cubicBezTo>
                  <a:cubicBezTo>
                    <a:pt x="30480" y="98552"/>
                    <a:pt x="98489" y="30480"/>
                    <a:pt x="182880" y="30480"/>
                  </a:cubicBezTo>
                  <a:cubicBezTo>
                    <a:pt x="235141" y="30480"/>
                    <a:pt x="281178" y="56642"/>
                    <a:pt x="308611" y="96647"/>
                  </a:cubicBezTo>
                  <a:lnTo>
                    <a:pt x="323787" y="124587"/>
                  </a:lnTo>
                  <a:close/>
                  <a:moveTo>
                    <a:pt x="330327" y="74867"/>
                  </a:moveTo>
                  <a:cubicBezTo>
                    <a:pt x="296990" y="29528"/>
                    <a:pt x="243332" y="0"/>
                    <a:pt x="182880" y="0"/>
                  </a:cubicBezTo>
                  <a:cubicBezTo>
                    <a:pt x="82042" y="0"/>
                    <a:pt x="0" y="82042"/>
                    <a:pt x="0" y="182880"/>
                  </a:cubicBezTo>
                  <a:cubicBezTo>
                    <a:pt x="0" y="283718"/>
                    <a:pt x="82042" y="365760"/>
                    <a:pt x="182880" y="365760"/>
                  </a:cubicBezTo>
                  <a:cubicBezTo>
                    <a:pt x="216726" y="365760"/>
                    <a:pt x="248476" y="356489"/>
                    <a:pt x="275717" y="340360"/>
                  </a:cubicBezTo>
                  <a:lnTo>
                    <a:pt x="379286" y="443929"/>
                  </a:lnTo>
                  <a:cubicBezTo>
                    <a:pt x="397002" y="461645"/>
                    <a:pt x="426212" y="461645"/>
                    <a:pt x="443992" y="443929"/>
                  </a:cubicBezTo>
                  <a:cubicBezTo>
                    <a:pt x="461709" y="426212"/>
                    <a:pt x="461709" y="397002"/>
                    <a:pt x="443992" y="379286"/>
                  </a:cubicBezTo>
                  <a:lnTo>
                    <a:pt x="340361" y="275654"/>
                  </a:lnTo>
                  <a:cubicBezTo>
                    <a:pt x="356489" y="248412"/>
                    <a:pt x="365761" y="216726"/>
                    <a:pt x="365761" y="182817"/>
                  </a:cubicBezTo>
                  <a:cubicBezTo>
                    <a:pt x="365761" y="153670"/>
                    <a:pt x="358839" y="126048"/>
                    <a:pt x="346647" y="101600"/>
                  </a:cubicBezTo>
                  <a:lnTo>
                    <a:pt x="330327" y="74803"/>
                  </a:lnTo>
                  <a:close/>
                </a:path>
              </a:pathLst>
            </a:custGeom>
            <a:noFill/>
            <a:ln w="12700" cap="flat">
              <a:solidFill>
                <a:srgbClr val="6BC4E8"/>
              </a:solidFill>
              <a:prstDash val="solid"/>
              <a:miter/>
            </a:ln>
          </p:spPr>
          <p:txBody>
            <a:bodyPr rtlCol="0" anchor="ctr"/>
            <a:lstStyle/>
            <a:p>
              <a:endParaRPr lang="en-GB"/>
            </a:p>
          </p:txBody>
        </p:sp>
        <p:sp>
          <p:nvSpPr>
            <p:cNvPr id="160" name="Figura a mano libera: forma 159">
              <a:extLst>
                <a:ext uri="{FF2B5EF4-FFF2-40B4-BE49-F238E27FC236}">
                  <a16:creationId xmlns:a16="http://schemas.microsoft.com/office/drawing/2014/main" id="{97A9EDDE-260C-0E9C-3996-518FD02AA9C5}"/>
                </a:ext>
              </a:extLst>
            </p:cNvPr>
            <p:cNvSpPr/>
            <p:nvPr/>
          </p:nvSpPr>
          <p:spPr>
            <a:xfrm>
              <a:off x="10044556" y="5410453"/>
              <a:ext cx="457279" cy="457215"/>
            </a:xfrm>
            <a:custGeom>
              <a:avLst/>
              <a:gdLst>
                <a:gd name="connsiteX0" fmla="*/ 322453 w 457279"/>
                <a:gd name="connsiteY0" fmla="*/ 300863 h 457215"/>
                <a:gd name="connsiteX1" fmla="*/ 422402 w 457279"/>
                <a:gd name="connsiteY1" fmla="*/ 400812 h 457215"/>
                <a:gd name="connsiteX2" fmla="*/ 422402 w 457279"/>
                <a:gd name="connsiteY2" fmla="*/ 422339 h 457215"/>
                <a:gd name="connsiteX3" fmla="*/ 400812 w 457279"/>
                <a:gd name="connsiteY3" fmla="*/ 422339 h 457215"/>
                <a:gd name="connsiteX4" fmla="*/ 300863 w 457279"/>
                <a:gd name="connsiteY4" fmla="*/ 322390 h 457215"/>
                <a:gd name="connsiteX5" fmla="*/ 322453 w 457279"/>
                <a:gd name="connsiteY5" fmla="*/ 300863 h 457215"/>
                <a:gd name="connsiteX6" fmla="*/ 323724 w 457279"/>
                <a:gd name="connsiteY6" fmla="*/ 124587 h 457215"/>
                <a:gd name="connsiteX7" fmla="*/ 335280 w 457279"/>
                <a:gd name="connsiteY7" fmla="*/ 182880 h 457215"/>
                <a:gd name="connsiteX8" fmla="*/ 182880 w 457279"/>
                <a:gd name="connsiteY8" fmla="*/ 335344 h 457215"/>
                <a:gd name="connsiteX9" fmla="*/ 30480 w 457279"/>
                <a:gd name="connsiteY9" fmla="*/ 182880 h 457215"/>
                <a:gd name="connsiteX10" fmla="*/ 182880 w 457279"/>
                <a:gd name="connsiteY10" fmla="*/ 30480 h 457215"/>
                <a:gd name="connsiteX11" fmla="*/ 308611 w 457279"/>
                <a:gd name="connsiteY11" fmla="*/ 96647 h 457215"/>
                <a:gd name="connsiteX12" fmla="*/ 323787 w 457279"/>
                <a:gd name="connsiteY12" fmla="*/ 124587 h 457215"/>
                <a:gd name="connsiteX13" fmla="*/ 330327 w 457279"/>
                <a:gd name="connsiteY13" fmla="*/ 74867 h 457215"/>
                <a:gd name="connsiteX14" fmla="*/ 182880 w 457279"/>
                <a:gd name="connsiteY14" fmla="*/ 0 h 457215"/>
                <a:gd name="connsiteX15" fmla="*/ 0 w 457279"/>
                <a:gd name="connsiteY15" fmla="*/ 182880 h 457215"/>
                <a:gd name="connsiteX16" fmla="*/ 182880 w 457279"/>
                <a:gd name="connsiteY16" fmla="*/ 365760 h 457215"/>
                <a:gd name="connsiteX17" fmla="*/ 275717 w 457279"/>
                <a:gd name="connsiteY17" fmla="*/ 340360 h 457215"/>
                <a:gd name="connsiteX18" fmla="*/ 379286 w 457279"/>
                <a:gd name="connsiteY18" fmla="*/ 443929 h 457215"/>
                <a:gd name="connsiteX19" fmla="*/ 443992 w 457279"/>
                <a:gd name="connsiteY19" fmla="*/ 443929 h 457215"/>
                <a:gd name="connsiteX20" fmla="*/ 443992 w 457279"/>
                <a:gd name="connsiteY20" fmla="*/ 379286 h 457215"/>
                <a:gd name="connsiteX21" fmla="*/ 340361 w 457279"/>
                <a:gd name="connsiteY21" fmla="*/ 275654 h 457215"/>
                <a:gd name="connsiteX22" fmla="*/ 365761 w 457279"/>
                <a:gd name="connsiteY22" fmla="*/ 182817 h 457215"/>
                <a:gd name="connsiteX23" fmla="*/ 346647 w 457279"/>
                <a:gd name="connsiteY23" fmla="*/ 101600 h 457215"/>
                <a:gd name="connsiteX24" fmla="*/ 330327 w 457279"/>
                <a:gd name="connsiteY24" fmla="*/ 74803 h 457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57279" h="457215">
                  <a:moveTo>
                    <a:pt x="322453" y="300863"/>
                  </a:moveTo>
                  <a:lnTo>
                    <a:pt x="422402" y="400812"/>
                  </a:lnTo>
                  <a:cubicBezTo>
                    <a:pt x="428562" y="406972"/>
                    <a:pt x="428562" y="416179"/>
                    <a:pt x="422402" y="422339"/>
                  </a:cubicBezTo>
                  <a:cubicBezTo>
                    <a:pt x="416243" y="428498"/>
                    <a:pt x="406972" y="428498"/>
                    <a:pt x="400812" y="422339"/>
                  </a:cubicBezTo>
                  <a:lnTo>
                    <a:pt x="300863" y="322390"/>
                  </a:lnTo>
                  <a:cubicBezTo>
                    <a:pt x="308611" y="315786"/>
                    <a:pt x="315850" y="308610"/>
                    <a:pt x="322453" y="300863"/>
                  </a:cubicBezTo>
                  <a:moveTo>
                    <a:pt x="323724" y="124587"/>
                  </a:moveTo>
                  <a:cubicBezTo>
                    <a:pt x="331153" y="142558"/>
                    <a:pt x="335280" y="162243"/>
                    <a:pt x="335280" y="182880"/>
                  </a:cubicBezTo>
                  <a:cubicBezTo>
                    <a:pt x="335280" y="267272"/>
                    <a:pt x="267272" y="335344"/>
                    <a:pt x="182880" y="335344"/>
                  </a:cubicBezTo>
                  <a:cubicBezTo>
                    <a:pt x="98489" y="335344"/>
                    <a:pt x="30480" y="267208"/>
                    <a:pt x="30480" y="182880"/>
                  </a:cubicBezTo>
                  <a:cubicBezTo>
                    <a:pt x="30480" y="98552"/>
                    <a:pt x="98489" y="30480"/>
                    <a:pt x="182880" y="30480"/>
                  </a:cubicBezTo>
                  <a:cubicBezTo>
                    <a:pt x="235141" y="30480"/>
                    <a:pt x="281178" y="56642"/>
                    <a:pt x="308611" y="96647"/>
                  </a:cubicBezTo>
                  <a:lnTo>
                    <a:pt x="323787" y="124587"/>
                  </a:lnTo>
                  <a:close/>
                  <a:moveTo>
                    <a:pt x="330327" y="74867"/>
                  </a:moveTo>
                  <a:cubicBezTo>
                    <a:pt x="296990" y="29528"/>
                    <a:pt x="243332" y="0"/>
                    <a:pt x="182880" y="0"/>
                  </a:cubicBezTo>
                  <a:cubicBezTo>
                    <a:pt x="82042" y="0"/>
                    <a:pt x="0" y="82042"/>
                    <a:pt x="0" y="182880"/>
                  </a:cubicBezTo>
                  <a:cubicBezTo>
                    <a:pt x="0" y="283718"/>
                    <a:pt x="82042" y="365760"/>
                    <a:pt x="182880" y="365760"/>
                  </a:cubicBezTo>
                  <a:cubicBezTo>
                    <a:pt x="216726" y="365760"/>
                    <a:pt x="248476" y="356489"/>
                    <a:pt x="275717" y="340360"/>
                  </a:cubicBezTo>
                  <a:lnTo>
                    <a:pt x="379286" y="443929"/>
                  </a:lnTo>
                  <a:cubicBezTo>
                    <a:pt x="397002" y="461645"/>
                    <a:pt x="426212" y="461645"/>
                    <a:pt x="443992" y="443929"/>
                  </a:cubicBezTo>
                  <a:cubicBezTo>
                    <a:pt x="461709" y="426212"/>
                    <a:pt x="461709" y="397002"/>
                    <a:pt x="443992" y="379286"/>
                  </a:cubicBezTo>
                  <a:lnTo>
                    <a:pt x="340361" y="275654"/>
                  </a:lnTo>
                  <a:cubicBezTo>
                    <a:pt x="356489" y="248412"/>
                    <a:pt x="365761" y="216726"/>
                    <a:pt x="365761" y="182817"/>
                  </a:cubicBezTo>
                  <a:cubicBezTo>
                    <a:pt x="365761" y="153670"/>
                    <a:pt x="358839" y="126048"/>
                    <a:pt x="346647" y="101600"/>
                  </a:cubicBezTo>
                  <a:lnTo>
                    <a:pt x="330327" y="74803"/>
                  </a:lnTo>
                  <a:close/>
                </a:path>
              </a:pathLst>
            </a:custGeom>
            <a:solidFill>
              <a:schemeClr val="accent1"/>
            </a:solidFill>
            <a:ln w="6350" cap="flat">
              <a:noFill/>
              <a:prstDash val="solid"/>
              <a:miter/>
            </a:ln>
          </p:spPr>
          <p:txBody>
            <a:bodyPr rtlCol="0" anchor="ctr"/>
            <a:lstStyle/>
            <a:p>
              <a:endParaRPr lang="en-GB"/>
            </a:p>
          </p:txBody>
        </p:sp>
        <p:sp>
          <p:nvSpPr>
            <p:cNvPr id="161" name="Figura a mano libera: forma 160">
              <a:extLst>
                <a:ext uri="{FF2B5EF4-FFF2-40B4-BE49-F238E27FC236}">
                  <a16:creationId xmlns:a16="http://schemas.microsoft.com/office/drawing/2014/main" id="{F23AFBE9-D653-97BD-3243-63E4522B865F}"/>
                </a:ext>
              </a:extLst>
            </p:cNvPr>
            <p:cNvSpPr/>
            <p:nvPr/>
          </p:nvSpPr>
          <p:spPr>
            <a:xfrm>
              <a:off x="10044556" y="5410453"/>
              <a:ext cx="457279" cy="457215"/>
            </a:xfrm>
            <a:custGeom>
              <a:avLst/>
              <a:gdLst>
                <a:gd name="connsiteX0" fmla="*/ 322453 w 457279"/>
                <a:gd name="connsiteY0" fmla="*/ 300863 h 457215"/>
                <a:gd name="connsiteX1" fmla="*/ 422402 w 457279"/>
                <a:gd name="connsiteY1" fmla="*/ 400812 h 457215"/>
                <a:gd name="connsiteX2" fmla="*/ 422402 w 457279"/>
                <a:gd name="connsiteY2" fmla="*/ 422339 h 457215"/>
                <a:gd name="connsiteX3" fmla="*/ 400812 w 457279"/>
                <a:gd name="connsiteY3" fmla="*/ 422339 h 457215"/>
                <a:gd name="connsiteX4" fmla="*/ 300863 w 457279"/>
                <a:gd name="connsiteY4" fmla="*/ 322390 h 457215"/>
                <a:gd name="connsiteX5" fmla="*/ 322453 w 457279"/>
                <a:gd name="connsiteY5" fmla="*/ 300863 h 457215"/>
                <a:gd name="connsiteX6" fmla="*/ 323724 w 457279"/>
                <a:gd name="connsiteY6" fmla="*/ 124587 h 457215"/>
                <a:gd name="connsiteX7" fmla="*/ 335280 w 457279"/>
                <a:gd name="connsiteY7" fmla="*/ 182880 h 457215"/>
                <a:gd name="connsiteX8" fmla="*/ 182880 w 457279"/>
                <a:gd name="connsiteY8" fmla="*/ 335344 h 457215"/>
                <a:gd name="connsiteX9" fmla="*/ 30480 w 457279"/>
                <a:gd name="connsiteY9" fmla="*/ 182880 h 457215"/>
                <a:gd name="connsiteX10" fmla="*/ 182880 w 457279"/>
                <a:gd name="connsiteY10" fmla="*/ 30480 h 457215"/>
                <a:gd name="connsiteX11" fmla="*/ 308611 w 457279"/>
                <a:gd name="connsiteY11" fmla="*/ 96647 h 457215"/>
                <a:gd name="connsiteX12" fmla="*/ 323787 w 457279"/>
                <a:gd name="connsiteY12" fmla="*/ 124587 h 457215"/>
                <a:gd name="connsiteX13" fmla="*/ 330327 w 457279"/>
                <a:gd name="connsiteY13" fmla="*/ 74867 h 457215"/>
                <a:gd name="connsiteX14" fmla="*/ 182880 w 457279"/>
                <a:gd name="connsiteY14" fmla="*/ 0 h 457215"/>
                <a:gd name="connsiteX15" fmla="*/ 0 w 457279"/>
                <a:gd name="connsiteY15" fmla="*/ 182880 h 457215"/>
                <a:gd name="connsiteX16" fmla="*/ 182880 w 457279"/>
                <a:gd name="connsiteY16" fmla="*/ 365760 h 457215"/>
                <a:gd name="connsiteX17" fmla="*/ 275717 w 457279"/>
                <a:gd name="connsiteY17" fmla="*/ 340360 h 457215"/>
                <a:gd name="connsiteX18" fmla="*/ 379286 w 457279"/>
                <a:gd name="connsiteY18" fmla="*/ 443929 h 457215"/>
                <a:gd name="connsiteX19" fmla="*/ 443992 w 457279"/>
                <a:gd name="connsiteY19" fmla="*/ 443929 h 457215"/>
                <a:gd name="connsiteX20" fmla="*/ 443992 w 457279"/>
                <a:gd name="connsiteY20" fmla="*/ 379286 h 457215"/>
                <a:gd name="connsiteX21" fmla="*/ 340361 w 457279"/>
                <a:gd name="connsiteY21" fmla="*/ 275654 h 457215"/>
                <a:gd name="connsiteX22" fmla="*/ 365761 w 457279"/>
                <a:gd name="connsiteY22" fmla="*/ 182817 h 457215"/>
                <a:gd name="connsiteX23" fmla="*/ 346647 w 457279"/>
                <a:gd name="connsiteY23" fmla="*/ 101600 h 457215"/>
                <a:gd name="connsiteX24" fmla="*/ 330327 w 457279"/>
                <a:gd name="connsiteY24" fmla="*/ 74803 h 457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57279" h="457215">
                  <a:moveTo>
                    <a:pt x="322453" y="300863"/>
                  </a:moveTo>
                  <a:lnTo>
                    <a:pt x="422402" y="400812"/>
                  </a:lnTo>
                  <a:cubicBezTo>
                    <a:pt x="428562" y="406972"/>
                    <a:pt x="428562" y="416179"/>
                    <a:pt x="422402" y="422339"/>
                  </a:cubicBezTo>
                  <a:cubicBezTo>
                    <a:pt x="416243" y="428498"/>
                    <a:pt x="406972" y="428498"/>
                    <a:pt x="400812" y="422339"/>
                  </a:cubicBezTo>
                  <a:lnTo>
                    <a:pt x="300863" y="322390"/>
                  </a:lnTo>
                  <a:cubicBezTo>
                    <a:pt x="308611" y="315786"/>
                    <a:pt x="315850" y="308610"/>
                    <a:pt x="322453" y="300863"/>
                  </a:cubicBezTo>
                  <a:close/>
                  <a:moveTo>
                    <a:pt x="323724" y="124587"/>
                  </a:moveTo>
                  <a:cubicBezTo>
                    <a:pt x="331153" y="142558"/>
                    <a:pt x="335280" y="162243"/>
                    <a:pt x="335280" y="182880"/>
                  </a:cubicBezTo>
                  <a:cubicBezTo>
                    <a:pt x="335280" y="267272"/>
                    <a:pt x="267272" y="335344"/>
                    <a:pt x="182880" y="335344"/>
                  </a:cubicBezTo>
                  <a:cubicBezTo>
                    <a:pt x="98489" y="335344"/>
                    <a:pt x="30480" y="267208"/>
                    <a:pt x="30480" y="182880"/>
                  </a:cubicBezTo>
                  <a:cubicBezTo>
                    <a:pt x="30480" y="98552"/>
                    <a:pt x="98489" y="30480"/>
                    <a:pt x="182880" y="30480"/>
                  </a:cubicBezTo>
                  <a:cubicBezTo>
                    <a:pt x="235141" y="30480"/>
                    <a:pt x="281178" y="56642"/>
                    <a:pt x="308611" y="96647"/>
                  </a:cubicBezTo>
                  <a:lnTo>
                    <a:pt x="323787" y="124587"/>
                  </a:lnTo>
                  <a:close/>
                  <a:moveTo>
                    <a:pt x="330327" y="74867"/>
                  </a:moveTo>
                  <a:cubicBezTo>
                    <a:pt x="296990" y="29528"/>
                    <a:pt x="243332" y="0"/>
                    <a:pt x="182880" y="0"/>
                  </a:cubicBezTo>
                  <a:cubicBezTo>
                    <a:pt x="82042" y="0"/>
                    <a:pt x="0" y="82042"/>
                    <a:pt x="0" y="182880"/>
                  </a:cubicBezTo>
                  <a:cubicBezTo>
                    <a:pt x="0" y="283718"/>
                    <a:pt x="82042" y="365760"/>
                    <a:pt x="182880" y="365760"/>
                  </a:cubicBezTo>
                  <a:cubicBezTo>
                    <a:pt x="216726" y="365760"/>
                    <a:pt x="248476" y="356489"/>
                    <a:pt x="275717" y="340360"/>
                  </a:cubicBezTo>
                  <a:lnTo>
                    <a:pt x="379286" y="443929"/>
                  </a:lnTo>
                  <a:cubicBezTo>
                    <a:pt x="397002" y="461645"/>
                    <a:pt x="426212" y="461645"/>
                    <a:pt x="443992" y="443929"/>
                  </a:cubicBezTo>
                  <a:cubicBezTo>
                    <a:pt x="461709" y="426212"/>
                    <a:pt x="461709" y="397002"/>
                    <a:pt x="443992" y="379286"/>
                  </a:cubicBezTo>
                  <a:lnTo>
                    <a:pt x="340361" y="275654"/>
                  </a:lnTo>
                  <a:cubicBezTo>
                    <a:pt x="356489" y="248412"/>
                    <a:pt x="365761" y="216726"/>
                    <a:pt x="365761" y="182817"/>
                  </a:cubicBezTo>
                  <a:cubicBezTo>
                    <a:pt x="365761" y="153670"/>
                    <a:pt x="358839" y="126048"/>
                    <a:pt x="346647" y="101600"/>
                  </a:cubicBezTo>
                  <a:lnTo>
                    <a:pt x="330327" y="74803"/>
                  </a:lnTo>
                  <a:close/>
                </a:path>
              </a:pathLst>
            </a:custGeom>
            <a:noFill/>
            <a:ln w="12700" cap="flat">
              <a:solidFill>
                <a:srgbClr val="6BC4E8"/>
              </a:solidFill>
              <a:prstDash val="solid"/>
              <a:miter/>
            </a:ln>
          </p:spPr>
          <p:txBody>
            <a:bodyPr rtlCol="0" anchor="ctr"/>
            <a:lstStyle/>
            <a:p>
              <a:endParaRPr lang="en-GB"/>
            </a:p>
          </p:txBody>
        </p:sp>
      </p:grpSp>
      <p:grpSp>
        <p:nvGrpSpPr>
          <p:cNvPr id="170" name="Gruppo 169">
            <a:extLst>
              <a:ext uri="{FF2B5EF4-FFF2-40B4-BE49-F238E27FC236}">
                <a16:creationId xmlns:a16="http://schemas.microsoft.com/office/drawing/2014/main" id="{C3B6B3FB-AF0C-9B26-D9BD-2BADDA03CC9B}"/>
              </a:ext>
            </a:extLst>
          </p:cNvPr>
          <p:cNvGrpSpPr/>
          <p:nvPr/>
        </p:nvGrpSpPr>
        <p:grpSpPr>
          <a:xfrm>
            <a:off x="5294843" y="5447983"/>
            <a:ext cx="451907" cy="405638"/>
            <a:chOff x="5233606" y="5400103"/>
            <a:chExt cx="489330" cy="439229"/>
          </a:xfrm>
        </p:grpSpPr>
        <p:sp>
          <p:nvSpPr>
            <p:cNvPr id="142" name="Figura a mano libera: forma 141">
              <a:extLst>
                <a:ext uri="{FF2B5EF4-FFF2-40B4-BE49-F238E27FC236}">
                  <a16:creationId xmlns:a16="http://schemas.microsoft.com/office/drawing/2014/main" id="{182DABB6-DCBF-1467-1669-9B2AEF50F673}"/>
                </a:ext>
              </a:extLst>
            </p:cNvPr>
            <p:cNvSpPr/>
            <p:nvPr/>
          </p:nvSpPr>
          <p:spPr>
            <a:xfrm>
              <a:off x="5233606" y="5400103"/>
              <a:ext cx="465454" cy="274764"/>
            </a:xfrm>
            <a:custGeom>
              <a:avLst/>
              <a:gdLst>
                <a:gd name="connsiteX0" fmla="*/ 465455 w 465454"/>
                <a:gd name="connsiteY0" fmla="*/ 15812 h 274764"/>
                <a:gd name="connsiteX1" fmla="*/ 449644 w 465454"/>
                <a:gd name="connsiteY1" fmla="*/ 31687 h 274764"/>
                <a:gd name="connsiteX2" fmla="*/ 441706 w 465454"/>
                <a:gd name="connsiteY2" fmla="*/ 29591 h 274764"/>
                <a:gd name="connsiteX3" fmla="*/ 433769 w 465454"/>
                <a:gd name="connsiteY3" fmla="*/ 15812 h 274764"/>
                <a:gd name="connsiteX4" fmla="*/ 449644 w 465454"/>
                <a:gd name="connsiteY4" fmla="*/ 0 h 274764"/>
                <a:gd name="connsiteX5" fmla="*/ 465455 w 465454"/>
                <a:gd name="connsiteY5" fmla="*/ 15812 h 274764"/>
                <a:gd name="connsiteX6" fmla="*/ 326644 w 465454"/>
                <a:gd name="connsiteY6" fmla="*/ 216599 h 274764"/>
                <a:gd name="connsiteX7" fmla="*/ 310769 w 465454"/>
                <a:gd name="connsiteY7" fmla="*/ 232410 h 274764"/>
                <a:gd name="connsiteX8" fmla="*/ 294958 w 465454"/>
                <a:gd name="connsiteY8" fmla="*/ 216599 h 274764"/>
                <a:gd name="connsiteX9" fmla="*/ 298386 w 465454"/>
                <a:gd name="connsiteY9" fmla="*/ 206756 h 274764"/>
                <a:gd name="connsiteX10" fmla="*/ 310769 w 465454"/>
                <a:gd name="connsiteY10" fmla="*/ 200724 h 274764"/>
                <a:gd name="connsiteX11" fmla="*/ 321310 w 465454"/>
                <a:gd name="connsiteY11" fmla="*/ 204724 h 274764"/>
                <a:gd name="connsiteX12" fmla="*/ 326644 w 465454"/>
                <a:gd name="connsiteY12" fmla="*/ 216535 h 274764"/>
                <a:gd name="connsiteX13" fmla="*/ 200914 w 465454"/>
                <a:gd name="connsiteY13" fmla="*/ 111570 h 274764"/>
                <a:gd name="connsiteX14" fmla="*/ 197104 w 465454"/>
                <a:gd name="connsiteY14" fmla="*/ 121857 h 274764"/>
                <a:gd name="connsiteX15" fmla="*/ 185103 w 465454"/>
                <a:gd name="connsiteY15" fmla="*/ 127381 h 274764"/>
                <a:gd name="connsiteX16" fmla="*/ 172466 w 465454"/>
                <a:gd name="connsiteY16" fmla="*/ 121095 h 274764"/>
                <a:gd name="connsiteX17" fmla="*/ 169228 w 465454"/>
                <a:gd name="connsiteY17" fmla="*/ 111570 h 274764"/>
                <a:gd name="connsiteX18" fmla="*/ 185103 w 465454"/>
                <a:gd name="connsiteY18" fmla="*/ 95758 h 274764"/>
                <a:gd name="connsiteX19" fmla="*/ 200914 w 465454"/>
                <a:gd name="connsiteY19" fmla="*/ 111570 h 274764"/>
                <a:gd name="connsiteX20" fmla="*/ 31686 w 465454"/>
                <a:gd name="connsiteY20" fmla="*/ 258890 h 274764"/>
                <a:gd name="connsiteX21" fmla="*/ 15875 w 465454"/>
                <a:gd name="connsiteY21" fmla="*/ 274765 h 274764"/>
                <a:gd name="connsiteX22" fmla="*/ 0 w 465454"/>
                <a:gd name="connsiteY22" fmla="*/ 258890 h 274764"/>
                <a:gd name="connsiteX23" fmla="*/ 15875 w 465454"/>
                <a:gd name="connsiteY23" fmla="*/ 243078 h 274764"/>
                <a:gd name="connsiteX24" fmla="*/ 27559 w 465454"/>
                <a:gd name="connsiteY24" fmla="*/ 248285 h 274764"/>
                <a:gd name="connsiteX25" fmla="*/ 31750 w 465454"/>
                <a:gd name="connsiteY25" fmla="*/ 258953 h 274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65454" h="274764">
                  <a:moveTo>
                    <a:pt x="465455" y="15812"/>
                  </a:moveTo>
                  <a:cubicBezTo>
                    <a:pt x="465455" y="24575"/>
                    <a:pt x="458343" y="31687"/>
                    <a:pt x="449644" y="31687"/>
                  </a:cubicBezTo>
                  <a:cubicBezTo>
                    <a:pt x="446722" y="31687"/>
                    <a:pt x="443992" y="30925"/>
                    <a:pt x="441706" y="29591"/>
                  </a:cubicBezTo>
                  <a:cubicBezTo>
                    <a:pt x="436944" y="26861"/>
                    <a:pt x="433769" y="21717"/>
                    <a:pt x="433769" y="15812"/>
                  </a:cubicBezTo>
                  <a:cubicBezTo>
                    <a:pt x="433769" y="7049"/>
                    <a:pt x="440880" y="0"/>
                    <a:pt x="449644" y="0"/>
                  </a:cubicBezTo>
                  <a:cubicBezTo>
                    <a:pt x="458407" y="0"/>
                    <a:pt x="465455" y="7112"/>
                    <a:pt x="465455" y="15812"/>
                  </a:cubicBezTo>
                  <a:moveTo>
                    <a:pt x="326644" y="216599"/>
                  </a:moveTo>
                  <a:cubicBezTo>
                    <a:pt x="326644" y="225362"/>
                    <a:pt x="319532" y="232410"/>
                    <a:pt x="310769" y="232410"/>
                  </a:cubicBezTo>
                  <a:cubicBezTo>
                    <a:pt x="302006" y="232410"/>
                    <a:pt x="294958" y="225298"/>
                    <a:pt x="294958" y="216599"/>
                  </a:cubicBezTo>
                  <a:cubicBezTo>
                    <a:pt x="294958" y="212916"/>
                    <a:pt x="296291" y="209423"/>
                    <a:pt x="298386" y="206756"/>
                  </a:cubicBezTo>
                  <a:cubicBezTo>
                    <a:pt x="301308" y="203073"/>
                    <a:pt x="305753" y="200724"/>
                    <a:pt x="310769" y="200724"/>
                  </a:cubicBezTo>
                  <a:cubicBezTo>
                    <a:pt x="314833" y="200724"/>
                    <a:pt x="318453" y="202248"/>
                    <a:pt x="321310" y="204724"/>
                  </a:cubicBezTo>
                  <a:cubicBezTo>
                    <a:pt x="324612" y="207645"/>
                    <a:pt x="326644" y="211836"/>
                    <a:pt x="326644" y="216535"/>
                  </a:cubicBezTo>
                  <a:moveTo>
                    <a:pt x="200914" y="111570"/>
                  </a:moveTo>
                  <a:cubicBezTo>
                    <a:pt x="200914" y="115507"/>
                    <a:pt x="199453" y="119126"/>
                    <a:pt x="197104" y="121857"/>
                  </a:cubicBezTo>
                  <a:cubicBezTo>
                    <a:pt x="194183" y="125222"/>
                    <a:pt x="189928" y="127381"/>
                    <a:pt x="185103" y="127381"/>
                  </a:cubicBezTo>
                  <a:cubicBezTo>
                    <a:pt x="179896" y="127381"/>
                    <a:pt x="175323" y="124905"/>
                    <a:pt x="172466" y="121095"/>
                  </a:cubicBezTo>
                  <a:cubicBezTo>
                    <a:pt x="170371" y="118428"/>
                    <a:pt x="169228" y="115126"/>
                    <a:pt x="169228" y="111570"/>
                  </a:cubicBezTo>
                  <a:cubicBezTo>
                    <a:pt x="169228" y="102807"/>
                    <a:pt x="176340" y="95758"/>
                    <a:pt x="185103" y="95758"/>
                  </a:cubicBezTo>
                  <a:cubicBezTo>
                    <a:pt x="193865" y="95758"/>
                    <a:pt x="200914" y="102870"/>
                    <a:pt x="200914" y="111570"/>
                  </a:cubicBezTo>
                  <a:moveTo>
                    <a:pt x="31686" y="258890"/>
                  </a:moveTo>
                  <a:cubicBezTo>
                    <a:pt x="31686" y="267653"/>
                    <a:pt x="24574" y="274765"/>
                    <a:pt x="15875" y="274765"/>
                  </a:cubicBezTo>
                  <a:cubicBezTo>
                    <a:pt x="7176" y="274765"/>
                    <a:pt x="0" y="267653"/>
                    <a:pt x="0" y="258890"/>
                  </a:cubicBezTo>
                  <a:cubicBezTo>
                    <a:pt x="0" y="250127"/>
                    <a:pt x="7112" y="243078"/>
                    <a:pt x="15875" y="243078"/>
                  </a:cubicBezTo>
                  <a:cubicBezTo>
                    <a:pt x="20510" y="243078"/>
                    <a:pt x="24702" y="245110"/>
                    <a:pt x="27559" y="248285"/>
                  </a:cubicBezTo>
                  <a:cubicBezTo>
                    <a:pt x="30163" y="251079"/>
                    <a:pt x="31750" y="254826"/>
                    <a:pt x="31750" y="258953"/>
                  </a:cubicBezTo>
                </a:path>
              </a:pathLst>
            </a:custGeom>
            <a:solidFill>
              <a:schemeClr val="accent1"/>
            </a:solidFill>
            <a:ln w="6350" cap="flat">
              <a:noFill/>
              <a:prstDash val="solid"/>
              <a:miter/>
            </a:ln>
          </p:spPr>
          <p:txBody>
            <a:bodyPr rtlCol="0" anchor="ctr"/>
            <a:lstStyle/>
            <a:p>
              <a:endParaRPr lang="en-GB"/>
            </a:p>
          </p:txBody>
        </p:sp>
        <p:grpSp>
          <p:nvGrpSpPr>
            <p:cNvPr id="167" name="Gruppo 166">
              <a:extLst>
                <a:ext uri="{FF2B5EF4-FFF2-40B4-BE49-F238E27FC236}">
                  <a16:creationId xmlns:a16="http://schemas.microsoft.com/office/drawing/2014/main" id="{AAF996D5-C492-1AE1-0535-999910F44E16}"/>
                </a:ext>
              </a:extLst>
            </p:cNvPr>
            <p:cNvGrpSpPr/>
            <p:nvPr/>
          </p:nvGrpSpPr>
          <p:grpSpPr>
            <a:xfrm>
              <a:off x="5250053" y="5416550"/>
              <a:ext cx="472883" cy="422782"/>
              <a:chOff x="5250053" y="5416550"/>
              <a:chExt cx="472883" cy="422782"/>
            </a:xfrm>
          </p:grpSpPr>
          <p:sp>
            <p:nvSpPr>
              <p:cNvPr id="168" name="Figura a mano libera: forma 167">
                <a:extLst>
                  <a:ext uri="{FF2B5EF4-FFF2-40B4-BE49-F238E27FC236}">
                    <a16:creationId xmlns:a16="http://schemas.microsoft.com/office/drawing/2014/main" id="{2149A25D-BC76-422E-0A1B-141D27657D65}"/>
                  </a:ext>
                </a:extLst>
              </p:cNvPr>
              <p:cNvSpPr/>
              <p:nvPr/>
            </p:nvSpPr>
            <p:spPr>
              <a:xfrm>
                <a:off x="5269039" y="5531802"/>
                <a:ext cx="453897" cy="307530"/>
              </a:xfrm>
              <a:custGeom>
                <a:avLst/>
                <a:gdLst>
                  <a:gd name="connsiteX0" fmla="*/ 140652 w 453897"/>
                  <a:gd name="connsiteY0" fmla="*/ 283591 h 307530"/>
                  <a:gd name="connsiteX1" fmla="*/ 195326 w 453897"/>
                  <a:gd name="connsiteY1" fmla="*/ 283591 h 307530"/>
                  <a:gd name="connsiteX2" fmla="*/ 195326 w 453897"/>
                  <a:gd name="connsiteY2" fmla="*/ 99504 h 307530"/>
                  <a:gd name="connsiteX3" fmla="*/ 140652 w 453897"/>
                  <a:gd name="connsiteY3" fmla="*/ 99504 h 307530"/>
                  <a:gd name="connsiteX4" fmla="*/ 140652 w 453897"/>
                  <a:gd name="connsiteY4" fmla="*/ 283591 h 307530"/>
                  <a:gd name="connsiteX5" fmla="*/ 139573 w 453897"/>
                  <a:gd name="connsiteY5" fmla="*/ 307530 h 307530"/>
                  <a:gd name="connsiteX6" fmla="*/ 119063 w 453897"/>
                  <a:gd name="connsiteY6" fmla="*/ 287020 h 307530"/>
                  <a:gd name="connsiteX7" fmla="*/ 119063 w 453897"/>
                  <a:gd name="connsiteY7" fmla="*/ 96012 h 307530"/>
                  <a:gd name="connsiteX8" fmla="*/ 139573 w 453897"/>
                  <a:gd name="connsiteY8" fmla="*/ 75501 h 307530"/>
                  <a:gd name="connsiteX9" fmla="*/ 196469 w 453897"/>
                  <a:gd name="connsiteY9" fmla="*/ 75501 h 307530"/>
                  <a:gd name="connsiteX10" fmla="*/ 216979 w 453897"/>
                  <a:gd name="connsiteY10" fmla="*/ 96012 h 307530"/>
                  <a:gd name="connsiteX11" fmla="*/ 216979 w 453897"/>
                  <a:gd name="connsiteY11" fmla="*/ 287020 h 307530"/>
                  <a:gd name="connsiteX12" fmla="*/ 196469 w 453897"/>
                  <a:gd name="connsiteY12" fmla="*/ 307530 h 307530"/>
                  <a:gd name="connsiteX13" fmla="*/ 139573 w 453897"/>
                  <a:gd name="connsiteY13" fmla="*/ 307530 h 307530"/>
                  <a:gd name="connsiteX14" fmla="*/ 257873 w 453897"/>
                  <a:gd name="connsiteY14" fmla="*/ 286639 h 307530"/>
                  <a:gd name="connsiteX15" fmla="*/ 313880 w 453897"/>
                  <a:gd name="connsiteY15" fmla="*/ 286639 h 307530"/>
                  <a:gd name="connsiteX16" fmla="*/ 313880 w 453897"/>
                  <a:gd name="connsiteY16" fmla="*/ 136652 h 307530"/>
                  <a:gd name="connsiteX17" fmla="*/ 257873 w 453897"/>
                  <a:gd name="connsiteY17" fmla="*/ 136652 h 307530"/>
                  <a:gd name="connsiteX18" fmla="*/ 257873 w 453897"/>
                  <a:gd name="connsiteY18" fmla="*/ 286639 h 307530"/>
                  <a:gd name="connsiteX19" fmla="*/ 257429 w 453897"/>
                  <a:gd name="connsiteY19" fmla="*/ 307530 h 307530"/>
                  <a:gd name="connsiteX20" fmla="*/ 236982 w 453897"/>
                  <a:gd name="connsiteY20" fmla="*/ 287020 h 307530"/>
                  <a:gd name="connsiteX21" fmla="*/ 236982 w 453897"/>
                  <a:gd name="connsiteY21" fmla="*/ 136271 h 307530"/>
                  <a:gd name="connsiteX22" fmla="*/ 257429 w 453897"/>
                  <a:gd name="connsiteY22" fmla="*/ 115760 h 307530"/>
                  <a:gd name="connsiteX23" fmla="*/ 314325 w 453897"/>
                  <a:gd name="connsiteY23" fmla="*/ 115760 h 307530"/>
                  <a:gd name="connsiteX24" fmla="*/ 334835 w 453897"/>
                  <a:gd name="connsiteY24" fmla="*/ 136271 h 307530"/>
                  <a:gd name="connsiteX25" fmla="*/ 334835 w 453897"/>
                  <a:gd name="connsiteY25" fmla="*/ 287020 h 307530"/>
                  <a:gd name="connsiteX26" fmla="*/ 314325 w 453897"/>
                  <a:gd name="connsiteY26" fmla="*/ 307530 h 307530"/>
                  <a:gd name="connsiteX27" fmla="*/ 257429 w 453897"/>
                  <a:gd name="connsiteY27" fmla="*/ 307530 h 307530"/>
                  <a:gd name="connsiteX28" fmla="*/ 376999 w 453897"/>
                  <a:gd name="connsiteY28" fmla="*/ 286639 h 307530"/>
                  <a:gd name="connsiteX29" fmla="*/ 433007 w 453897"/>
                  <a:gd name="connsiteY29" fmla="*/ 286639 h 307530"/>
                  <a:gd name="connsiteX30" fmla="*/ 433007 w 453897"/>
                  <a:gd name="connsiteY30" fmla="*/ 20891 h 307530"/>
                  <a:gd name="connsiteX31" fmla="*/ 376999 w 453897"/>
                  <a:gd name="connsiteY31" fmla="*/ 20891 h 307530"/>
                  <a:gd name="connsiteX32" fmla="*/ 376999 w 453897"/>
                  <a:gd name="connsiteY32" fmla="*/ 286639 h 307530"/>
                  <a:gd name="connsiteX33" fmla="*/ 376555 w 453897"/>
                  <a:gd name="connsiteY33" fmla="*/ 307530 h 307530"/>
                  <a:gd name="connsiteX34" fmla="*/ 356045 w 453897"/>
                  <a:gd name="connsiteY34" fmla="*/ 287020 h 307530"/>
                  <a:gd name="connsiteX35" fmla="*/ 356045 w 453897"/>
                  <a:gd name="connsiteY35" fmla="*/ 20510 h 307530"/>
                  <a:gd name="connsiteX36" fmla="*/ 376555 w 453897"/>
                  <a:gd name="connsiteY36" fmla="*/ 0 h 307530"/>
                  <a:gd name="connsiteX37" fmla="*/ 433451 w 453897"/>
                  <a:gd name="connsiteY37" fmla="*/ 0 h 307530"/>
                  <a:gd name="connsiteX38" fmla="*/ 453898 w 453897"/>
                  <a:gd name="connsiteY38" fmla="*/ 20510 h 307530"/>
                  <a:gd name="connsiteX39" fmla="*/ 453898 w 453897"/>
                  <a:gd name="connsiteY39" fmla="*/ 287020 h 307530"/>
                  <a:gd name="connsiteX40" fmla="*/ 433451 w 453897"/>
                  <a:gd name="connsiteY40" fmla="*/ 307530 h 307530"/>
                  <a:gd name="connsiteX41" fmla="*/ 376555 w 453897"/>
                  <a:gd name="connsiteY41" fmla="*/ 307530 h 307530"/>
                  <a:gd name="connsiteX42" fmla="*/ 20891 w 453897"/>
                  <a:gd name="connsiteY42" fmla="*/ 286639 h 307530"/>
                  <a:gd name="connsiteX43" fmla="*/ 76898 w 453897"/>
                  <a:gd name="connsiteY43" fmla="*/ 286639 h 307530"/>
                  <a:gd name="connsiteX44" fmla="*/ 76898 w 453897"/>
                  <a:gd name="connsiteY44" fmla="*/ 194627 h 307530"/>
                  <a:gd name="connsiteX45" fmla="*/ 20891 w 453897"/>
                  <a:gd name="connsiteY45" fmla="*/ 194627 h 307530"/>
                  <a:gd name="connsiteX46" fmla="*/ 20891 w 453897"/>
                  <a:gd name="connsiteY46" fmla="*/ 286639 h 307530"/>
                  <a:gd name="connsiteX47" fmla="*/ 20447 w 453897"/>
                  <a:gd name="connsiteY47" fmla="*/ 307530 h 307530"/>
                  <a:gd name="connsiteX48" fmla="*/ 0 w 453897"/>
                  <a:gd name="connsiteY48" fmla="*/ 287020 h 307530"/>
                  <a:gd name="connsiteX49" fmla="*/ 0 w 453897"/>
                  <a:gd name="connsiteY49" fmla="*/ 194119 h 307530"/>
                  <a:gd name="connsiteX50" fmla="*/ 20447 w 453897"/>
                  <a:gd name="connsiteY50" fmla="*/ 173672 h 307530"/>
                  <a:gd name="connsiteX51" fmla="*/ 77343 w 453897"/>
                  <a:gd name="connsiteY51" fmla="*/ 173672 h 307530"/>
                  <a:gd name="connsiteX52" fmla="*/ 97853 w 453897"/>
                  <a:gd name="connsiteY52" fmla="*/ 194119 h 307530"/>
                  <a:gd name="connsiteX53" fmla="*/ 97853 w 453897"/>
                  <a:gd name="connsiteY53" fmla="*/ 287020 h 307530"/>
                  <a:gd name="connsiteX54" fmla="*/ 77343 w 453897"/>
                  <a:gd name="connsiteY54" fmla="*/ 307530 h 307530"/>
                  <a:gd name="connsiteX55" fmla="*/ 20447 w 453897"/>
                  <a:gd name="connsiteY55" fmla="*/ 307530 h 307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53897" h="307530">
                    <a:moveTo>
                      <a:pt x="140652" y="283591"/>
                    </a:moveTo>
                    <a:lnTo>
                      <a:pt x="195326" y="283591"/>
                    </a:lnTo>
                    <a:lnTo>
                      <a:pt x="195326" y="99504"/>
                    </a:lnTo>
                    <a:lnTo>
                      <a:pt x="140652" y="99504"/>
                    </a:lnTo>
                    <a:lnTo>
                      <a:pt x="140652" y="283591"/>
                    </a:lnTo>
                    <a:close/>
                    <a:moveTo>
                      <a:pt x="139573" y="307530"/>
                    </a:moveTo>
                    <a:cubicBezTo>
                      <a:pt x="128270" y="307530"/>
                      <a:pt x="119063" y="298323"/>
                      <a:pt x="119063" y="287020"/>
                    </a:cubicBezTo>
                    <a:lnTo>
                      <a:pt x="119063" y="96012"/>
                    </a:lnTo>
                    <a:cubicBezTo>
                      <a:pt x="119063" y="84709"/>
                      <a:pt x="128270" y="75501"/>
                      <a:pt x="139573" y="75501"/>
                    </a:cubicBezTo>
                    <a:lnTo>
                      <a:pt x="196469" y="75501"/>
                    </a:lnTo>
                    <a:cubicBezTo>
                      <a:pt x="207772" y="75501"/>
                      <a:pt x="216979" y="84709"/>
                      <a:pt x="216979" y="96012"/>
                    </a:cubicBezTo>
                    <a:lnTo>
                      <a:pt x="216979" y="287020"/>
                    </a:lnTo>
                    <a:cubicBezTo>
                      <a:pt x="216979" y="298323"/>
                      <a:pt x="207772" y="307530"/>
                      <a:pt x="196469" y="307530"/>
                    </a:cubicBezTo>
                    <a:lnTo>
                      <a:pt x="139573" y="307530"/>
                    </a:lnTo>
                    <a:close/>
                    <a:moveTo>
                      <a:pt x="257873" y="286639"/>
                    </a:moveTo>
                    <a:lnTo>
                      <a:pt x="313880" y="286639"/>
                    </a:lnTo>
                    <a:lnTo>
                      <a:pt x="313880" y="136652"/>
                    </a:lnTo>
                    <a:lnTo>
                      <a:pt x="257873" y="136652"/>
                    </a:lnTo>
                    <a:lnTo>
                      <a:pt x="257873" y="286639"/>
                    </a:lnTo>
                    <a:close/>
                    <a:moveTo>
                      <a:pt x="257429" y="307530"/>
                    </a:moveTo>
                    <a:cubicBezTo>
                      <a:pt x="246126" y="307530"/>
                      <a:pt x="236982" y="298323"/>
                      <a:pt x="236982" y="287020"/>
                    </a:cubicBezTo>
                    <a:lnTo>
                      <a:pt x="236982" y="136271"/>
                    </a:lnTo>
                    <a:cubicBezTo>
                      <a:pt x="236982" y="124968"/>
                      <a:pt x="246126" y="115760"/>
                      <a:pt x="257429" y="115760"/>
                    </a:cubicBezTo>
                    <a:lnTo>
                      <a:pt x="314325" y="115760"/>
                    </a:lnTo>
                    <a:cubicBezTo>
                      <a:pt x="325628" y="115760"/>
                      <a:pt x="334835" y="124968"/>
                      <a:pt x="334835" y="136271"/>
                    </a:cubicBezTo>
                    <a:lnTo>
                      <a:pt x="334835" y="287020"/>
                    </a:lnTo>
                    <a:cubicBezTo>
                      <a:pt x="334835" y="298323"/>
                      <a:pt x="325628" y="307530"/>
                      <a:pt x="314325" y="307530"/>
                    </a:cubicBezTo>
                    <a:lnTo>
                      <a:pt x="257429" y="307530"/>
                    </a:lnTo>
                    <a:close/>
                    <a:moveTo>
                      <a:pt x="376999" y="286639"/>
                    </a:moveTo>
                    <a:lnTo>
                      <a:pt x="433007" y="286639"/>
                    </a:lnTo>
                    <a:cubicBezTo>
                      <a:pt x="433007" y="286639"/>
                      <a:pt x="433007" y="20891"/>
                      <a:pt x="433007" y="20891"/>
                    </a:cubicBezTo>
                    <a:lnTo>
                      <a:pt x="376999" y="20891"/>
                    </a:lnTo>
                    <a:lnTo>
                      <a:pt x="376999" y="286639"/>
                    </a:lnTo>
                    <a:close/>
                    <a:moveTo>
                      <a:pt x="376555" y="307530"/>
                    </a:moveTo>
                    <a:cubicBezTo>
                      <a:pt x="365252" y="307530"/>
                      <a:pt x="356045" y="298323"/>
                      <a:pt x="356045" y="287020"/>
                    </a:cubicBezTo>
                    <a:lnTo>
                      <a:pt x="356045" y="20510"/>
                    </a:lnTo>
                    <a:cubicBezTo>
                      <a:pt x="356045" y="9207"/>
                      <a:pt x="365252" y="0"/>
                      <a:pt x="376555" y="0"/>
                    </a:cubicBezTo>
                    <a:lnTo>
                      <a:pt x="433451" y="0"/>
                    </a:lnTo>
                    <a:cubicBezTo>
                      <a:pt x="444690" y="0"/>
                      <a:pt x="453898" y="9207"/>
                      <a:pt x="453898" y="20510"/>
                    </a:cubicBezTo>
                    <a:lnTo>
                      <a:pt x="453898" y="287020"/>
                    </a:lnTo>
                    <a:cubicBezTo>
                      <a:pt x="453898" y="298323"/>
                      <a:pt x="444754" y="307530"/>
                      <a:pt x="433451" y="307530"/>
                    </a:cubicBezTo>
                    <a:lnTo>
                      <a:pt x="376555" y="307530"/>
                    </a:lnTo>
                    <a:close/>
                    <a:moveTo>
                      <a:pt x="20891" y="286639"/>
                    </a:moveTo>
                    <a:lnTo>
                      <a:pt x="76898" y="286639"/>
                    </a:lnTo>
                    <a:lnTo>
                      <a:pt x="76898" y="194627"/>
                    </a:lnTo>
                    <a:lnTo>
                      <a:pt x="20891" y="194627"/>
                    </a:lnTo>
                    <a:lnTo>
                      <a:pt x="20891" y="286639"/>
                    </a:lnTo>
                    <a:close/>
                    <a:moveTo>
                      <a:pt x="20447" y="307530"/>
                    </a:moveTo>
                    <a:cubicBezTo>
                      <a:pt x="9207" y="307530"/>
                      <a:pt x="0" y="298323"/>
                      <a:pt x="0" y="287020"/>
                    </a:cubicBezTo>
                    <a:lnTo>
                      <a:pt x="0" y="194119"/>
                    </a:lnTo>
                    <a:cubicBezTo>
                      <a:pt x="0" y="182880"/>
                      <a:pt x="9144" y="173672"/>
                      <a:pt x="20447" y="173672"/>
                    </a:cubicBezTo>
                    <a:lnTo>
                      <a:pt x="77343" y="173672"/>
                    </a:lnTo>
                    <a:cubicBezTo>
                      <a:pt x="88646" y="173672"/>
                      <a:pt x="97853" y="182816"/>
                      <a:pt x="97853" y="194119"/>
                    </a:cubicBezTo>
                    <a:lnTo>
                      <a:pt x="97853" y="287020"/>
                    </a:lnTo>
                    <a:cubicBezTo>
                      <a:pt x="97853" y="298323"/>
                      <a:pt x="88646" y="307530"/>
                      <a:pt x="77343" y="307530"/>
                    </a:cubicBezTo>
                    <a:lnTo>
                      <a:pt x="20447" y="307530"/>
                    </a:lnTo>
                    <a:close/>
                  </a:path>
                </a:pathLst>
              </a:custGeom>
              <a:solidFill>
                <a:schemeClr val="accent1"/>
              </a:solidFill>
              <a:ln w="6350" cap="flat">
                <a:noFill/>
                <a:prstDash val="solid"/>
                <a:miter/>
              </a:ln>
            </p:spPr>
            <p:txBody>
              <a:bodyPr rtlCol="0" anchor="ctr"/>
              <a:lstStyle/>
              <a:p>
                <a:endParaRPr lang="en-GB" dirty="0"/>
              </a:p>
            </p:txBody>
          </p:sp>
          <p:sp>
            <p:nvSpPr>
              <p:cNvPr id="169" name="Figura a mano libera: forma 168">
                <a:extLst>
                  <a:ext uri="{FF2B5EF4-FFF2-40B4-BE49-F238E27FC236}">
                    <a16:creationId xmlns:a16="http://schemas.microsoft.com/office/drawing/2014/main" id="{BEB3AFFC-6AC2-8A8D-1033-07F6C8CDE933}"/>
                  </a:ext>
                </a:extLst>
              </p:cNvPr>
              <p:cNvSpPr/>
              <p:nvPr/>
            </p:nvSpPr>
            <p:spPr>
              <a:xfrm>
                <a:off x="5250053" y="5416550"/>
                <a:ext cx="431800" cy="241300"/>
              </a:xfrm>
              <a:custGeom>
                <a:avLst/>
                <a:gdLst>
                  <a:gd name="connsiteX0" fmla="*/ 165100 w 431800"/>
                  <a:gd name="connsiteY0" fmla="*/ 95250 h 241300"/>
                  <a:gd name="connsiteX1" fmla="*/ 0 w 431800"/>
                  <a:gd name="connsiteY1" fmla="*/ 241300 h 241300"/>
                  <a:gd name="connsiteX2" fmla="*/ 431800 w 431800"/>
                  <a:gd name="connsiteY2" fmla="*/ 0 h 241300"/>
                  <a:gd name="connsiteX3" fmla="*/ 298450 w 431800"/>
                  <a:gd name="connsiteY3" fmla="*/ 196850 h 241300"/>
                  <a:gd name="connsiteX4" fmla="*/ 292100 w 431800"/>
                  <a:gd name="connsiteY4" fmla="*/ 196850 h 241300"/>
                  <a:gd name="connsiteX5" fmla="*/ 171450 w 431800"/>
                  <a:gd name="connsiteY5" fmla="*/ 95250 h 24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1800" h="241300">
                    <a:moveTo>
                      <a:pt x="165100" y="95250"/>
                    </a:moveTo>
                    <a:lnTo>
                      <a:pt x="0" y="241300"/>
                    </a:lnTo>
                    <a:moveTo>
                      <a:pt x="431800" y="0"/>
                    </a:moveTo>
                    <a:lnTo>
                      <a:pt x="298450" y="196850"/>
                    </a:lnTo>
                    <a:moveTo>
                      <a:pt x="292100" y="196850"/>
                    </a:moveTo>
                    <a:lnTo>
                      <a:pt x="171450" y="95250"/>
                    </a:lnTo>
                  </a:path>
                </a:pathLst>
              </a:custGeom>
              <a:noFill/>
              <a:ln w="12700" cap="flat">
                <a:solidFill>
                  <a:schemeClr val="accent1"/>
                </a:solidFill>
                <a:prstDash val="solid"/>
                <a:miter/>
              </a:ln>
            </p:spPr>
            <p:txBody>
              <a:bodyPr rtlCol="0" anchor="ctr"/>
              <a:lstStyle/>
              <a:p>
                <a:endParaRPr lang="en-GB"/>
              </a:p>
            </p:txBody>
          </p:sp>
        </p:grpSp>
      </p:grpSp>
      <p:sp>
        <p:nvSpPr>
          <p:cNvPr id="22" name="object 46">
            <a:extLst>
              <a:ext uri="{FF2B5EF4-FFF2-40B4-BE49-F238E27FC236}">
                <a16:creationId xmlns:a16="http://schemas.microsoft.com/office/drawing/2014/main" id="{392C5AA7-91A1-B2C8-E168-7FE01FBB3A7E}"/>
              </a:ext>
            </a:extLst>
          </p:cNvPr>
          <p:cNvSpPr/>
          <p:nvPr/>
        </p:nvSpPr>
        <p:spPr>
          <a:xfrm>
            <a:off x="1082152" y="1908991"/>
            <a:ext cx="577212" cy="586068"/>
          </a:xfrm>
          <a:custGeom>
            <a:avLst/>
            <a:gdLst/>
            <a:ahLst/>
            <a:cxnLst/>
            <a:rect l="l" t="t" r="r" b="b"/>
            <a:pathLst>
              <a:path w="951864" h="966470">
                <a:moveTo>
                  <a:pt x="168668" y="474713"/>
                </a:moveTo>
                <a:lnTo>
                  <a:pt x="167220" y="467550"/>
                </a:lnTo>
                <a:lnTo>
                  <a:pt x="163258" y="461683"/>
                </a:lnTo>
                <a:lnTo>
                  <a:pt x="157403" y="457733"/>
                </a:lnTo>
                <a:lnTo>
                  <a:pt x="150241" y="456285"/>
                </a:lnTo>
                <a:lnTo>
                  <a:pt x="18427" y="456285"/>
                </a:lnTo>
                <a:lnTo>
                  <a:pt x="11264" y="457733"/>
                </a:lnTo>
                <a:lnTo>
                  <a:pt x="5397" y="461683"/>
                </a:lnTo>
                <a:lnTo>
                  <a:pt x="1447" y="467550"/>
                </a:lnTo>
                <a:lnTo>
                  <a:pt x="0" y="474713"/>
                </a:lnTo>
                <a:lnTo>
                  <a:pt x="1447" y="481888"/>
                </a:lnTo>
                <a:lnTo>
                  <a:pt x="5397" y="487743"/>
                </a:lnTo>
                <a:lnTo>
                  <a:pt x="11264" y="491693"/>
                </a:lnTo>
                <a:lnTo>
                  <a:pt x="18427" y="493141"/>
                </a:lnTo>
                <a:lnTo>
                  <a:pt x="150241" y="493141"/>
                </a:lnTo>
                <a:lnTo>
                  <a:pt x="157403" y="491693"/>
                </a:lnTo>
                <a:lnTo>
                  <a:pt x="163258" y="487743"/>
                </a:lnTo>
                <a:lnTo>
                  <a:pt x="167220" y="481888"/>
                </a:lnTo>
                <a:lnTo>
                  <a:pt x="168668" y="474713"/>
                </a:lnTo>
                <a:close/>
              </a:path>
              <a:path w="951864" h="966470">
                <a:moveTo>
                  <a:pt x="425056" y="89281"/>
                </a:moveTo>
                <a:lnTo>
                  <a:pt x="422224" y="82524"/>
                </a:lnTo>
                <a:lnTo>
                  <a:pt x="417156" y="77571"/>
                </a:lnTo>
                <a:lnTo>
                  <a:pt x="410616" y="74841"/>
                </a:lnTo>
                <a:lnTo>
                  <a:pt x="403364" y="74752"/>
                </a:lnTo>
                <a:lnTo>
                  <a:pt x="354622" y="87376"/>
                </a:lnTo>
                <a:lnTo>
                  <a:pt x="308495" y="105422"/>
                </a:lnTo>
                <a:lnTo>
                  <a:pt x="265341" y="128511"/>
                </a:lnTo>
                <a:lnTo>
                  <a:pt x="225475" y="156311"/>
                </a:lnTo>
                <a:lnTo>
                  <a:pt x="189293" y="188480"/>
                </a:lnTo>
                <a:lnTo>
                  <a:pt x="157111" y="224637"/>
                </a:lnTo>
                <a:lnTo>
                  <a:pt x="129286" y="264464"/>
                </a:lnTo>
                <a:lnTo>
                  <a:pt x="106172" y="307594"/>
                </a:lnTo>
                <a:lnTo>
                  <a:pt x="88112" y="353682"/>
                </a:lnTo>
                <a:lnTo>
                  <a:pt x="75463" y="402374"/>
                </a:lnTo>
                <a:lnTo>
                  <a:pt x="75501" y="409714"/>
                </a:lnTo>
                <a:lnTo>
                  <a:pt x="78244" y="416229"/>
                </a:lnTo>
                <a:lnTo>
                  <a:pt x="83235" y="421246"/>
                </a:lnTo>
                <a:lnTo>
                  <a:pt x="89992" y="424053"/>
                </a:lnTo>
                <a:lnTo>
                  <a:pt x="92379" y="424408"/>
                </a:lnTo>
                <a:lnTo>
                  <a:pt x="102222" y="424408"/>
                </a:lnTo>
                <a:lnTo>
                  <a:pt x="109931" y="418338"/>
                </a:lnTo>
                <a:lnTo>
                  <a:pt x="111683" y="409524"/>
                </a:lnTo>
                <a:lnTo>
                  <a:pt x="124752" y="360959"/>
                </a:lnTo>
                <a:lnTo>
                  <a:pt x="144030" y="315048"/>
                </a:lnTo>
                <a:lnTo>
                  <a:pt x="169011" y="272326"/>
                </a:lnTo>
                <a:lnTo>
                  <a:pt x="199199" y="233286"/>
                </a:lnTo>
                <a:lnTo>
                  <a:pt x="234086" y="198424"/>
                </a:lnTo>
                <a:lnTo>
                  <a:pt x="273164" y="168262"/>
                </a:lnTo>
                <a:lnTo>
                  <a:pt x="315937" y="143281"/>
                </a:lnTo>
                <a:lnTo>
                  <a:pt x="361886" y="124015"/>
                </a:lnTo>
                <a:lnTo>
                  <a:pt x="410514" y="110959"/>
                </a:lnTo>
                <a:lnTo>
                  <a:pt x="417283" y="108140"/>
                </a:lnTo>
                <a:lnTo>
                  <a:pt x="422275" y="103124"/>
                </a:lnTo>
                <a:lnTo>
                  <a:pt x="425018" y="96608"/>
                </a:lnTo>
                <a:lnTo>
                  <a:pt x="425056" y="89281"/>
                </a:lnTo>
                <a:close/>
              </a:path>
              <a:path w="951864" h="966470">
                <a:moveTo>
                  <a:pt x="425081" y="876579"/>
                </a:moveTo>
                <a:lnTo>
                  <a:pt x="361289" y="841794"/>
                </a:lnTo>
                <a:lnTo>
                  <a:pt x="315048" y="822642"/>
                </a:lnTo>
                <a:lnTo>
                  <a:pt x="272224" y="797877"/>
                </a:lnTo>
                <a:lnTo>
                  <a:pt x="233260" y="767956"/>
                </a:lnTo>
                <a:lnTo>
                  <a:pt x="198602" y="733285"/>
                </a:lnTo>
                <a:lnTo>
                  <a:pt x="168668" y="694334"/>
                </a:lnTo>
                <a:lnTo>
                  <a:pt x="143916" y="651510"/>
                </a:lnTo>
                <a:lnTo>
                  <a:pt x="124777" y="605269"/>
                </a:lnTo>
                <a:lnTo>
                  <a:pt x="111683" y="556056"/>
                </a:lnTo>
                <a:lnTo>
                  <a:pt x="108851" y="549275"/>
                </a:lnTo>
                <a:lnTo>
                  <a:pt x="103822" y="544258"/>
                </a:lnTo>
                <a:lnTo>
                  <a:pt x="97307" y="541515"/>
                </a:lnTo>
                <a:lnTo>
                  <a:pt x="90043" y="541515"/>
                </a:lnTo>
                <a:lnTo>
                  <a:pt x="83273" y="544334"/>
                </a:lnTo>
                <a:lnTo>
                  <a:pt x="78295" y="549338"/>
                </a:lnTo>
                <a:lnTo>
                  <a:pt x="75552" y="555840"/>
                </a:lnTo>
                <a:lnTo>
                  <a:pt x="75501" y="563168"/>
                </a:lnTo>
                <a:lnTo>
                  <a:pt x="88150" y="611936"/>
                </a:lnTo>
                <a:lnTo>
                  <a:pt x="106197" y="658075"/>
                </a:lnTo>
                <a:lnTo>
                  <a:pt x="129298" y="701255"/>
                </a:lnTo>
                <a:lnTo>
                  <a:pt x="157124" y="741108"/>
                </a:lnTo>
                <a:lnTo>
                  <a:pt x="189306" y="777303"/>
                </a:lnTo>
                <a:lnTo>
                  <a:pt x="225501" y="809498"/>
                </a:lnTo>
                <a:lnTo>
                  <a:pt x="265353" y="837311"/>
                </a:lnTo>
                <a:lnTo>
                  <a:pt x="308521" y="860425"/>
                </a:lnTo>
                <a:lnTo>
                  <a:pt x="354660" y="878471"/>
                </a:lnTo>
                <a:lnTo>
                  <a:pt x="404609" y="891349"/>
                </a:lnTo>
                <a:lnTo>
                  <a:pt x="415645" y="891476"/>
                </a:lnTo>
                <a:lnTo>
                  <a:pt x="423354" y="885355"/>
                </a:lnTo>
                <a:lnTo>
                  <a:pt x="425081" y="876579"/>
                </a:lnTo>
                <a:close/>
              </a:path>
              <a:path w="951864" h="966470">
                <a:moveTo>
                  <a:pt x="502145" y="815619"/>
                </a:moveTo>
                <a:lnTo>
                  <a:pt x="500684" y="808456"/>
                </a:lnTo>
                <a:lnTo>
                  <a:pt x="496735" y="802589"/>
                </a:lnTo>
                <a:lnTo>
                  <a:pt x="490880" y="798639"/>
                </a:lnTo>
                <a:lnTo>
                  <a:pt x="483704" y="797191"/>
                </a:lnTo>
                <a:lnTo>
                  <a:pt x="476542" y="798639"/>
                </a:lnTo>
                <a:lnTo>
                  <a:pt x="470687" y="802589"/>
                </a:lnTo>
                <a:lnTo>
                  <a:pt x="466737" y="808456"/>
                </a:lnTo>
                <a:lnTo>
                  <a:pt x="465277" y="815619"/>
                </a:lnTo>
                <a:lnTo>
                  <a:pt x="465277" y="947432"/>
                </a:lnTo>
                <a:lnTo>
                  <a:pt x="466737" y="954595"/>
                </a:lnTo>
                <a:lnTo>
                  <a:pt x="470687" y="960450"/>
                </a:lnTo>
                <a:lnTo>
                  <a:pt x="476542" y="964399"/>
                </a:lnTo>
                <a:lnTo>
                  <a:pt x="483704" y="965847"/>
                </a:lnTo>
                <a:lnTo>
                  <a:pt x="490880" y="964399"/>
                </a:lnTo>
                <a:lnTo>
                  <a:pt x="496735" y="960450"/>
                </a:lnTo>
                <a:lnTo>
                  <a:pt x="500684" y="954595"/>
                </a:lnTo>
                <a:lnTo>
                  <a:pt x="502145" y="947432"/>
                </a:lnTo>
                <a:lnTo>
                  <a:pt x="502145" y="815619"/>
                </a:lnTo>
                <a:close/>
              </a:path>
              <a:path w="951864" h="966470">
                <a:moveTo>
                  <a:pt x="502145" y="18427"/>
                </a:moveTo>
                <a:lnTo>
                  <a:pt x="500684" y="11264"/>
                </a:lnTo>
                <a:lnTo>
                  <a:pt x="496735" y="5410"/>
                </a:lnTo>
                <a:lnTo>
                  <a:pt x="490880" y="1447"/>
                </a:lnTo>
                <a:lnTo>
                  <a:pt x="483704" y="0"/>
                </a:lnTo>
                <a:lnTo>
                  <a:pt x="476542" y="1447"/>
                </a:lnTo>
                <a:lnTo>
                  <a:pt x="470687" y="5410"/>
                </a:lnTo>
                <a:lnTo>
                  <a:pt x="466737" y="11264"/>
                </a:lnTo>
                <a:lnTo>
                  <a:pt x="465277" y="18427"/>
                </a:lnTo>
                <a:lnTo>
                  <a:pt x="465277" y="150241"/>
                </a:lnTo>
                <a:lnTo>
                  <a:pt x="466737" y="157403"/>
                </a:lnTo>
                <a:lnTo>
                  <a:pt x="470687" y="163258"/>
                </a:lnTo>
                <a:lnTo>
                  <a:pt x="476542" y="167220"/>
                </a:lnTo>
                <a:lnTo>
                  <a:pt x="483704" y="168617"/>
                </a:lnTo>
                <a:lnTo>
                  <a:pt x="490880" y="167170"/>
                </a:lnTo>
                <a:lnTo>
                  <a:pt x="496735" y="163220"/>
                </a:lnTo>
                <a:lnTo>
                  <a:pt x="500684" y="157365"/>
                </a:lnTo>
                <a:lnTo>
                  <a:pt x="502145" y="150190"/>
                </a:lnTo>
                <a:lnTo>
                  <a:pt x="502145" y="18427"/>
                </a:lnTo>
                <a:close/>
              </a:path>
              <a:path w="951864" h="966470">
                <a:moveTo>
                  <a:pt x="892073" y="563130"/>
                </a:moveTo>
                <a:lnTo>
                  <a:pt x="892022" y="555802"/>
                </a:lnTo>
                <a:lnTo>
                  <a:pt x="889266" y="549300"/>
                </a:lnTo>
                <a:lnTo>
                  <a:pt x="884288" y="544296"/>
                </a:lnTo>
                <a:lnTo>
                  <a:pt x="877531" y="541489"/>
                </a:lnTo>
                <a:lnTo>
                  <a:pt x="842759" y="605243"/>
                </a:lnTo>
                <a:lnTo>
                  <a:pt x="823607" y="651484"/>
                </a:lnTo>
                <a:lnTo>
                  <a:pt x="798855" y="694296"/>
                </a:lnTo>
                <a:lnTo>
                  <a:pt x="768921" y="733247"/>
                </a:lnTo>
                <a:lnTo>
                  <a:pt x="734250" y="767918"/>
                </a:lnTo>
                <a:lnTo>
                  <a:pt x="695286" y="797839"/>
                </a:lnTo>
                <a:lnTo>
                  <a:pt x="652462" y="822604"/>
                </a:lnTo>
                <a:lnTo>
                  <a:pt x="606209" y="841756"/>
                </a:lnTo>
                <a:lnTo>
                  <a:pt x="556983" y="854862"/>
                </a:lnTo>
                <a:lnTo>
                  <a:pt x="550227" y="857681"/>
                </a:lnTo>
                <a:lnTo>
                  <a:pt x="545249" y="862698"/>
                </a:lnTo>
                <a:lnTo>
                  <a:pt x="542493" y="869213"/>
                </a:lnTo>
                <a:lnTo>
                  <a:pt x="542442" y="876554"/>
                </a:lnTo>
                <a:lnTo>
                  <a:pt x="544195" y="885317"/>
                </a:lnTo>
                <a:lnTo>
                  <a:pt x="551903" y="891438"/>
                </a:lnTo>
                <a:lnTo>
                  <a:pt x="562902" y="891324"/>
                </a:lnTo>
                <a:lnTo>
                  <a:pt x="612889" y="878446"/>
                </a:lnTo>
                <a:lnTo>
                  <a:pt x="659041" y="860386"/>
                </a:lnTo>
                <a:lnTo>
                  <a:pt x="702208" y="837272"/>
                </a:lnTo>
                <a:lnTo>
                  <a:pt x="742073" y="809447"/>
                </a:lnTo>
                <a:lnTo>
                  <a:pt x="778268" y="777265"/>
                </a:lnTo>
                <a:lnTo>
                  <a:pt x="810450" y="741070"/>
                </a:lnTo>
                <a:lnTo>
                  <a:pt x="838276" y="701205"/>
                </a:lnTo>
                <a:lnTo>
                  <a:pt x="861390" y="658025"/>
                </a:lnTo>
                <a:lnTo>
                  <a:pt x="879436" y="611886"/>
                </a:lnTo>
                <a:lnTo>
                  <a:pt x="892073" y="563130"/>
                </a:lnTo>
                <a:close/>
              </a:path>
              <a:path w="951864" h="966470">
                <a:moveTo>
                  <a:pt x="892073" y="402323"/>
                </a:moveTo>
                <a:lnTo>
                  <a:pt x="879436" y="353631"/>
                </a:lnTo>
                <a:lnTo>
                  <a:pt x="861377" y="307543"/>
                </a:lnTo>
                <a:lnTo>
                  <a:pt x="838263" y="264414"/>
                </a:lnTo>
                <a:lnTo>
                  <a:pt x="810437" y="224599"/>
                </a:lnTo>
                <a:lnTo>
                  <a:pt x="778256" y="188429"/>
                </a:lnTo>
                <a:lnTo>
                  <a:pt x="742048" y="156273"/>
                </a:lnTo>
                <a:lnTo>
                  <a:pt x="702195" y="128473"/>
                </a:lnTo>
                <a:lnTo>
                  <a:pt x="659015" y="105371"/>
                </a:lnTo>
                <a:lnTo>
                  <a:pt x="612876" y="87337"/>
                </a:lnTo>
                <a:lnTo>
                  <a:pt x="564121" y="74701"/>
                </a:lnTo>
                <a:lnTo>
                  <a:pt x="556907" y="74777"/>
                </a:lnTo>
                <a:lnTo>
                  <a:pt x="550379" y="77508"/>
                </a:lnTo>
                <a:lnTo>
                  <a:pt x="545299" y="82473"/>
                </a:lnTo>
                <a:lnTo>
                  <a:pt x="542442" y="89230"/>
                </a:lnTo>
                <a:lnTo>
                  <a:pt x="542480" y="96558"/>
                </a:lnTo>
                <a:lnTo>
                  <a:pt x="545236" y="103085"/>
                </a:lnTo>
                <a:lnTo>
                  <a:pt x="550214" y="108102"/>
                </a:lnTo>
                <a:lnTo>
                  <a:pt x="556983" y="110921"/>
                </a:lnTo>
                <a:lnTo>
                  <a:pt x="605612" y="123990"/>
                </a:lnTo>
                <a:lnTo>
                  <a:pt x="651573" y="143256"/>
                </a:lnTo>
                <a:lnTo>
                  <a:pt x="694347" y="168236"/>
                </a:lnTo>
                <a:lnTo>
                  <a:pt x="733437" y="198399"/>
                </a:lnTo>
                <a:lnTo>
                  <a:pt x="768324" y="233248"/>
                </a:lnTo>
                <a:lnTo>
                  <a:pt x="798525" y="272288"/>
                </a:lnTo>
                <a:lnTo>
                  <a:pt x="823518" y="315010"/>
                </a:lnTo>
                <a:lnTo>
                  <a:pt x="842797" y="360908"/>
                </a:lnTo>
                <a:lnTo>
                  <a:pt x="855853" y="409473"/>
                </a:lnTo>
                <a:lnTo>
                  <a:pt x="857605" y="418249"/>
                </a:lnTo>
                <a:lnTo>
                  <a:pt x="865301" y="424383"/>
                </a:lnTo>
                <a:lnTo>
                  <a:pt x="875106" y="424383"/>
                </a:lnTo>
                <a:lnTo>
                  <a:pt x="877531" y="424014"/>
                </a:lnTo>
                <a:lnTo>
                  <a:pt x="884301" y="421195"/>
                </a:lnTo>
                <a:lnTo>
                  <a:pt x="889292" y="416179"/>
                </a:lnTo>
                <a:lnTo>
                  <a:pt x="892022" y="409663"/>
                </a:lnTo>
                <a:lnTo>
                  <a:pt x="892073" y="402323"/>
                </a:lnTo>
                <a:close/>
              </a:path>
              <a:path w="951864" h="966470">
                <a:moveTo>
                  <a:pt x="951750" y="474713"/>
                </a:moveTo>
                <a:lnTo>
                  <a:pt x="950290" y="467550"/>
                </a:lnTo>
                <a:lnTo>
                  <a:pt x="946340" y="461683"/>
                </a:lnTo>
                <a:lnTo>
                  <a:pt x="940485" y="457733"/>
                </a:lnTo>
                <a:lnTo>
                  <a:pt x="933323" y="456285"/>
                </a:lnTo>
                <a:lnTo>
                  <a:pt x="801509" y="456285"/>
                </a:lnTo>
                <a:lnTo>
                  <a:pt x="794346" y="457733"/>
                </a:lnTo>
                <a:lnTo>
                  <a:pt x="788479" y="461683"/>
                </a:lnTo>
                <a:lnTo>
                  <a:pt x="784529" y="467550"/>
                </a:lnTo>
                <a:lnTo>
                  <a:pt x="783082" y="474713"/>
                </a:lnTo>
                <a:lnTo>
                  <a:pt x="784529" y="481888"/>
                </a:lnTo>
                <a:lnTo>
                  <a:pt x="788479" y="487743"/>
                </a:lnTo>
                <a:lnTo>
                  <a:pt x="794346" y="491693"/>
                </a:lnTo>
                <a:lnTo>
                  <a:pt x="801509" y="493141"/>
                </a:lnTo>
                <a:lnTo>
                  <a:pt x="933323" y="493141"/>
                </a:lnTo>
                <a:lnTo>
                  <a:pt x="940485" y="491693"/>
                </a:lnTo>
                <a:lnTo>
                  <a:pt x="946340" y="487743"/>
                </a:lnTo>
                <a:lnTo>
                  <a:pt x="950290" y="481888"/>
                </a:lnTo>
                <a:lnTo>
                  <a:pt x="951750" y="474713"/>
                </a:lnTo>
                <a:close/>
              </a:path>
            </a:pathLst>
          </a:custGeom>
          <a:solidFill>
            <a:schemeClr val="accent1"/>
          </a:solidFill>
        </p:spPr>
        <p:txBody>
          <a:bodyPr wrap="square" lIns="0" tIns="0" rIns="0" bIns="0" rtlCol="0"/>
          <a:lstStyle/>
          <a:p>
            <a:endParaRPr sz="1092"/>
          </a:p>
        </p:txBody>
      </p:sp>
      <p:sp>
        <p:nvSpPr>
          <p:cNvPr id="23" name="object 58">
            <a:extLst>
              <a:ext uri="{FF2B5EF4-FFF2-40B4-BE49-F238E27FC236}">
                <a16:creationId xmlns:a16="http://schemas.microsoft.com/office/drawing/2014/main" id="{5D8FABB3-8D31-454F-1A3A-183400D8D93E}"/>
              </a:ext>
            </a:extLst>
          </p:cNvPr>
          <p:cNvSpPr/>
          <p:nvPr/>
        </p:nvSpPr>
        <p:spPr>
          <a:xfrm>
            <a:off x="7064232" y="1983742"/>
            <a:ext cx="541016" cy="457072"/>
          </a:xfrm>
          <a:custGeom>
            <a:avLst/>
            <a:gdLst/>
            <a:ahLst/>
            <a:cxnLst/>
            <a:rect l="l" t="t" r="r" b="b"/>
            <a:pathLst>
              <a:path w="892175" h="753745">
                <a:moveTo>
                  <a:pt x="230087" y="0"/>
                </a:moveTo>
                <a:lnTo>
                  <a:pt x="186188" y="4177"/>
                </a:lnTo>
                <a:lnTo>
                  <a:pt x="143562" y="16690"/>
                </a:lnTo>
                <a:lnTo>
                  <a:pt x="103530" y="37512"/>
                </a:lnTo>
                <a:lnTo>
                  <a:pt x="67411" y="66615"/>
                </a:lnTo>
                <a:lnTo>
                  <a:pt x="37906" y="102222"/>
                </a:lnTo>
                <a:lnTo>
                  <a:pt x="16838" y="141699"/>
                </a:lnTo>
                <a:lnTo>
                  <a:pt x="4204" y="183756"/>
                </a:lnTo>
                <a:lnTo>
                  <a:pt x="0" y="227105"/>
                </a:lnTo>
                <a:lnTo>
                  <a:pt x="4222" y="270457"/>
                </a:lnTo>
                <a:lnTo>
                  <a:pt x="16867" y="312523"/>
                </a:lnTo>
                <a:lnTo>
                  <a:pt x="37931" y="352015"/>
                </a:lnTo>
                <a:lnTo>
                  <a:pt x="67411" y="387642"/>
                </a:lnTo>
                <a:lnTo>
                  <a:pt x="431808" y="747704"/>
                </a:lnTo>
                <a:lnTo>
                  <a:pt x="445754" y="753437"/>
                </a:lnTo>
                <a:lnTo>
                  <a:pt x="453166" y="752004"/>
                </a:lnTo>
                <a:lnTo>
                  <a:pt x="459692" y="747704"/>
                </a:lnTo>
                <a:lnTo>
                  <a:pt x="502177" y="705873"/>
                </a:lnTo>
                <a:lnTo>
                  <a:pt x="445756" y="705873"/>
                </a:lnTo>
                <a:lnTo>
                  <a:pt x="95295" y="359444"/>
                </a:lnTo>
                <a:lnTo>
                  <a:pt x="64162" y="319339"/>
                </a:lnTo>
                <a:lnTo>
                  <a:pt x="45477" y="274420"/>
                </a:lnTo>
                <a:lnTo>
                  <a:pt x="39309" y="227599"/>
                </a:lnTo>
                <a:lnTo>
                  <a:pt x="39244" y="227105"/>
                </a:lnTo>
                <a:lnTo>
                  <a:pt x="45411" y="180195"/>
                </a:lnTo>
                <a:lnTo>
                  <a:pt x="64148" y="134883"/>
                </a:lnTo>
                <a:lnTo>
                  <a:pt x="95295" y="94813"/>
                </a:lnTo>
                <a:lnTo>
                  <a:pt x="125282" y="70602"/>
                </a:lnTo>
                <a:lnTo>
                  <a:pt x="193750" y="42834"/>
                </a:lnTo>
                <a:lnTo>
                  <a:pt x="230087" y="39349"/>
                </a:lnTo>
                <a:lnTo>
                  <a:pt x="358924" y="39349"/>
                </a:lnTo>
                <a:lnTo>
                  <a:pt x="356644" y="37512"/>
                </a:lnTo>
                <a:lnTo>
                  <a:pt x="316612" y="16690"/>
                </a:lnTo>
                <a:lnTo>
                  <a:pt x="273986" y="4177"/>
                </a:lnTo>
                <a:lnTo>
                  <a:pt x="230087" y="0"/>
                </a:lnTo>
                <a:close/>
              </a:path>
              <a:path w="892175" h="753745">
                <a:moveTo>
                  <a:pt x="791105" y="39857"/>
                </a:moveTo>
                <a:lnTo>
                  <a:pt x="662038" y="39857"/>
                </a:lnTo>
                <a:lnTo>
                  <a:pt x="710323" y="45998"/>
                </a:lnTo>
                <a:lnTo>
                  <a:pt x="756094" y="64422"/>
                </a:lnTo>
                <a:lnTo>
                  <a:pt x="796834" y="95127"/>
                </a:lnTo>
                <a:lnTo>
                  <a:pt x="827985" y="135226"/>
                </a:lnTo>
                <a:lnTo>
                  <a:pt x="846675" y="180195"/>
                </a:lnTo>
                <a:lnTo>
                  <a:pt x="852841" y="227105"/>
                </a:lnTo>
                <a:lnTo>
                  <a:pt x="852905" y="227599"/>
                </a:lnTo>
                <a:lnTo>
                  <a:pt x="846752" y="274420"/>
                </a:lnTo>
                <a:lnTo>
                  <a:pt x="827985" y="319967"/>
                </a:lnTo>
                <a:lnTo>
                  <a:pt x="796834" y="360062"/>
                </a:lnTo>
                <a:lnTo>
                  <a:pt x="445756" y="705873"/>
                </a:lnTo>
                <a:lnTo>
                  <a:pt x="502177" y="705873"/>
                </a:lnTo>
                <a:lnTo>
                  <a:pt x="824718" y="388260"/>
                </a:lnTo>
                <a:lnTo>
                  <a:pt x="854224" y="352640"/>
                </a:lnTo>
                <a:lnTo>
                  <a:pt x="875300" y="313123"/>
                </a:lnTo>
                <a:lnTo>
                  <a:pt x="887946" y="271008"/>
                </a:lnTo>
                <a:lnTo>
                  <a:pt x="892160" y="227599"/>
                </a:lnTo>
                <a:lnTo>
                  <a:pt x="887946" y="184181"/>
                </a:lnTo>
                <a:lnTo>
                  <a:pt x="875300" y="142066"/>
                </a:lnTo>
                <a:lnTo>
                  <a:pt x="854224" y="102549"/>
                </a:lnTo>
                <a:lnTo>
                  <a:pt x="824718" y="66929"/>
                </a:lnTo>
                <a:lnTo>
                  <a:pt x="791105" y="39857"/>
                </a:lnTo>
                <a:close/>
              </a:path>
              <a:path w="892175" h="753745">
                <a:moveTo>
                  <a:pt x="358924" y="39349"/>
                </a:moveTo>
                <a:lnTo>
                  <a:pt x="230087" y="39349"/>
                </a:lnTo>
                <a:lnTo>
                  <a:pt x="266423" y="42834"/>
                </a:lnTo>
                <a:lnTo>
                  <a:pt x="301715" y="53264"/>
                </a:lnTo>
                <a:lnTo>
                  <a:pt x="334891" y="70602"/>
                </a:lnTo>
                <a:lnTo>
                  <a:pt x="364878" y="94813"/>
                </a:lnTo>
                <a:lnTo>
                  <a:pt x="432426" y="161440"/>
                </a:lnTo>
                <a:lnTo>
                  <a:pt x="438958" y="165733"/>
                </a:lnTo>
                <a:lnTo>
                  <a:pt x="446373" y="167165"/>
                </a:lnTo>
                <a:lnTo>
                  <a:pt x="453789" y="165733"/>
                </a:lnTo>
                <a:lnTo>
                  <a:pt x="460321" y="161440"/>
                </a:lnTo>
                <a:lnTo>
                  <a:pt x="502541" y="119608"/>
                </a:lnTo>
                <a:lnTo>
                  <a:pt x="446373" y="119608"/>
                </a:lnTo>
                <a:lnTo>
                  <a:pt x="392762" y="66615"/>
                </a:lnTo>
                <a:lnTo>
                  <a:pt x="358924" y="39349"/>
                </a:lnTo>
                <a:close/>
              </a:path>
              <a:path w="892175" h="753745">
                <a:moveTo>
                  <a:pt x="662041" y="452"/>
                </a:moveTo>
                <a:lnTo>
                  <a:pt x="618114" y="4607"/>
                </a:lnTo>
                <a:lnTo>
                  <a:pt x="575489" y="17072"/>
                </a:lnTo>
                <a:lnTo>
                  <a:pt x="535469" y="37846"/>
                </a:lnTo>
                <a:lnTo>
                  <a:pt x="499356" y="66929"/>
                </a:lnTo>
                <a:lnTo>
                  <a:pt x="446373" y="119608"/>
                </a:lnTo>
                <a:lnTo>
                  <a:pt x="502541" y="119608"/>
                </a:lnTo>
                <a:lnTo>
                  <a:pt x="527250" y="95127"/>
                </a:lnTo>
                <a:lnTo>
                  <a:pt x="567986" y="64422"/>
                </a:lnTo>
                <a:lnTo>
                  <a:pt x="613754" y="45998"/>
                </a:lnTo>
                <a:lnTo>
                  <a:pt x="662038" y="39857"/>
                </a:lnTo>
                <a:lnTo>
                  <a:pt x="791105" y="39857"/>
                </a:lnTo>
                <a:lnTo>
                  <a:pt x="788608" y="37846"/>
                </a:lnTo>
                <a:lnTo>
                  <a:pt x="748590" y="17072"/>
                </a:lnTo>
                <a:lnTo>
                  <a:pt x="705967" y="4607"/>
                </a:lnTo>
                <a:lnTo>
                  <a:pt x="662041" y="452"/>
                </a:lnTo>
                <a:close/>
              </a:path>
            </a:pathLst>
          </a:custGeom>
          <a:solidFill>
            <a:schemeClr val="accent1"/>
          </a:solidFill>
        </p:spPr>
        <p:txBody>
          <a:bodyPr wrap="square" lIns="0" tIns="0" rIns="0" bIns="0" rtlCol="0"/>
          <a:lstStyle/>
          <a:p>
            <a:endParaRPr sz="1092"/>
          </a:p>
        </p:txBody>
      </p:sp>
      <p:grpSp>
        <p:nvGrpSpPr>
          <p:cNvPr id="84" name="Gruppo 83">
            <a:extLst>
              <a:ext uri="{FF2B5EF4-FFF2-40B4-BE49-F238E27FC236}">
                <a16:creationId xmlns:a16="http://schemas.microsoft.com/office/drawing/2014/main" id="{562809FE-7784-C439-6BEB-20990EBE5A8A}"/>
              </a:ext>
            </a:extLst>
          </p:cNvPr>
          <p:cNvGrpSpPr/>
          <p:nvPr/>
        </p:nvGrpSpPr>
        <p:grpSpPr>
          <a:xfrm>
            <a:off x="4642544" y="2042182"/>
            <a:ext cx="612716" cy="332689"/>
            <a:chOff x="4642546" y="1924799"/>
            <a:chExt cx="612716" cy="332689"/>
          </a:xfrm>
        </p:grpSpPr>
        <p:sp>
          <p:nvSpPr>
            <p:cNvPr id="86" name="Figura a mano libera: forma 85">
              <a:extLst>
                <a:ext uri="{FF2B5EF4-FFF2-40B4-BE49-F238E27FC236}">
                  <a16:creationId xmlns:a16="http://schemas.microsoft.com/office/drawing/2014/main" id="{6A0CFD57-ACD3-2584-8317-43A94A414572}"/>
                </a:ext>
              </a:extLst>
            </p:cNvPr>
            <p:cNvSpPr/>
            <p:nvPr/>
          </p:nvSpPr>
          <p:spPr>
            <a:xfrm>
              <a:off x="4642546" y="1924799"/>
              <a:ext cx="612716" cy="332689"/>
            </a:xfrm>
            <a:custGeom>
              <a:avLst/>
              <a:gdLst>
                <a:gd name="connsiteX0" fmla="*/ 517464 w 612716"/>
                <a:gd name="connsiteY0" fmla="*/ 206705 h 332689"/>
                <a:gd name="connsiteX1" fmla="*/ 489841 w 612716"/>
                <a:gd name="connsiteY1" fmla="*/ 128219 h 332689"/>
                <a:gd name="connsiteX2" fmla="*/ 468823 w 612716"/>
                <a:gd name="connsiteY2" fmla="*/ 42558 h 332689"/>
                <a:gd name="connsiteX3" fmla="*/ 556580 w 612716"/>
                <a:gd name="connsiteY3" fmla="*/ 7887 h 332689"/>
                <a:gd name="connsiteX4" fmla="*/ 605094 w 612716"/>
                <a:gd name="connsiteY4" fmla="*/ 185941 h 332689"/>
                <a:gd name="connsiteX5" fmla="*/ 517464 w 612716"/>
                <a:gd name="connsiteY5" fmla="*/ 206705 h 332689"/>
                <a:gd name="connsiteX6" fmla="*/ 517464 w 612716"/>
                <a:gd name="connsiteY6" fmla="*/ 206705 h 332689"/>
                <a:gd name="connsiteX7" fmla="*/ 478665 w 612716"/>
                <a:gd name="connsiteY7" fmla="*/ 200355 h 332689"/>
                <a:gd name="connsiteX8" fmla="*/ 477840 w 612716"/>
                <a:gd name="connsiteY8" fmla="*/ 200673 h 332689"/>
                <a:gd name="connsiteX9" fmla="*/ 468632 w 612716"/>
                <a:gd name="connsiteY9" fmla="*/ 205753 h 332689"/>
                <a:gd name="connsiteX10" fmla="*/ 348935 w 612716"/>
                <a:gd name="connsiteY10" fmla="*/ 111836 h 332689"/>
                <a:gd name="connsiteX11" fmla="*/ 346903 w 612716"/>
                <a:gd name="connsiteY11" fmla="*/ 111138 h 332689"/>
                <a:gd name="connsiteX12" fmla="*/ 299088 w 612716"/>
                <a:gd name="connsiteY12" fmla="*/ 111138 h 332689"/>
                <a:gd name="connsiteX13" fmla="*/ 296738 w 612716"/>
                <a:gd name="connsiteY13" fmla="*/ 112090 h 332689"/>
                <a:gd name="connsiteX14" fmla="*/ 225745 w 612716"/>
                <a:gd name="connsiteY14" fmla="*/ 120536 h 332689"/>
                <a:gd name="connsiteX15" fmla="*/ 279212 w 612716"/>
                <a:gd name="connsiteY15" fmla="*/ 65545 h 332689"/>
                <a:gd name="connsiteX16" fmla="*/ 349633 w 612716"/>
                <a:gd name="connsiteY16" fmla="*/ 43828 h 332689"/>
                <a:gd name="connsiteX17" fmla="*/ 442534 w 612716"/>
                <a:gd name="connsiteY17" fmla="*/ 65926 h 332689"/>
                <a:gd name="connsiteX18" fmla="*/ 444185 w 612716"/>
                <a:gd name="connsiteY18" fmla="*/ 65926 h 332689"/>
                <a:gd name="connsiteX19" fmla="*/ 465457 w 612716"/>
                <a:gd name="connsiteY19" fmla="*/ 59639 h 332689"/>
                <a:gd name="connsiteX20" fmla="*/ 483428 w 612716"/>
                <a:gd name="connsiteY20" fmla="*/ 130188 h 332689"/>
                <a:gd name="connsiteX21" fmla="*/ 505082 w 612716"/>
                <a:gd name="connsiteY21" fmla="*/ 193497 h 332689"/>
                <a:gd name="connsiteX22" fmla="*/ 478602 w 612716"/>
                <a:gd name="connsiteY22" fmla="*/ 200292 h 332689"/>
                <a:gd name="connsiteX23" fmla="*/ 478602 w 612716"/>
                <a:gd name="connsiteY23" fmla="*/ 200292 h 332689"/>
                <a:gd name="connsiteX24" fmla="*/ 463426 w 612716"/>
                <a:gd name="connsiteY24" fmla="*/ 239281 h 332689"/>
                <a:gd name="connsiteX25" fmla="*/ 433136 w 612716"/>
                <a:gd name="connsiteY25" fmla="*/ 243281 h 332689"/>
                <a:gd name="connsiteX26" fmla="*/ 369953 w 612716"/>
                <a:gd name="connsiteY26" fmla="*/ 198196 h 332689"/>
                <a:gd name="connsiteX27" fmla="*/ 365318 w 612716"/>
                <a:gd name="connsiteY27" fmla="*/ 199022 h 332689"/>
                <a:gd name="connsiteX28" fmla="*/ 366144 w 612716"/>
                <a:gd name="connsiteY28" fmla="*/ 203784 h 332689"/>
                <a:gd name="connsiteX29" fmla="*/ 429389 w 612716"/>
                <a:gd name="connsiteY29" fmla="*/ 249187 h 332689"/>
                <a:gd name="connsiteX30" fmla="*/ 426913 w 612716"/>
                <a:gd name="connsiteY30" fmla="*/ 275539 h 332689"/>
                <a:gd name="connsiteX31" fmla="*/ 400941 w 612716"/>
                <a:gd name="connsiteY31" fmla="*/ 279667 h 332689"/>
                <a:gd name="connsiteX32" fmla="*/ 345696 w 612716"/>
                <a:gd name="connsiteY32" fmla="*/ 245313 h 332689"/>
                <a:gd name="connsiteX33" fmla="*/ 341125 w 612716"/>
                <a:gd name="connsiteY33" fmla="*/ 246456 h 332689"/>
                <a:gd name="connsiteX34" fmla="*/ 342267 w 612716"/>
                <a:gd name="connsiteY34" fmla="*/ 251155 h 332689"/>
                <a:gd name="connsiteX35" fmla="*/ 393766 w 612716"/>
                <a:gd name="connsiteY35" fmla="*/ 283477 h 332689"/>
                <a:gd name="connsiteX36" fmla="*/ 384177 w 612716"/>
                <a:gd name="connsiteY36" fmla="*/ 304686 h 332689"/>
                <a:gd name="connsiteX37" fmla="*/ 359603 w 612716"/>
                <a:gd name="connsiteY37" fmla="*/ 304114 h 332689"/>
                <a:gd name="connsiteX38" fmla="*/ 317185 w 612716"/>
                <a:gd name="connsiteY38" fmla="*/ 282080 h 332689"/>
                <a:gd name="connsiteX39" fmla="*/ 312740 w 612716"/>
                <a:gd name="connsiteY39" fmla="*/ 283604 h 332689"/>
                <a:gd name="connsiteX40" fmla="*/ 314201 w 612716"/>
                <a:gd name="connsiteY40" fmla="*/ 288176 h 332689"/>
                <a:gd name="connsiteX41" fmla="*/ 350776 w 612716"/>
                <a:gd name="connsiteY41" fmla="*/ 307226 h 332689"/>
                <a:gd name="connsiteX42" fmla="*/ 347601 w 612716"/>
                <a:gd name="connsiteY42" fmla="*/ 320053 h 332689"/>
                <a:gd name="connsiteX43" fmla="*/ 329377 w 612716"/>
                <a:gd name="connsiteY43" fmla="*/ 324815 h 332689"/>
                <a:gd name="connsiteX44" fmla="*/ 310390 w 612716"/>
                <a:gd name="connsiteY44" fmla="*/ 318275 h 332689"/>
                <a:gd name="connsiteX45" fmla="*/ 305628 w 612716"/>
                <a:gd name="connsiteY45" fmla="*/ 297320 h 332689"/>
                <a:gd name="connsiteX46" fmla="*/ 291150 w 612716"/>
                <a:gd name="connsiteY46" fmla="*/ 288176 h 332689"/>
                <a:gd name="connsiteX47" fmla="*/ 285879 w 612716"/>
                <a:gd name="connsiteY47" fmla="*/ 264300 h 332689"/>
                <a:gd name="connsiteX48" fmla="*/ 262702 w 612716"/>
                <a:gd name="connsiteY48" fmla="*/ 252298 h 332689"/>
                <a:gd name="connsiteX49" fmla="*/ 257622 w 612716"/>
                <a:gd name="connsiteY49" fmla="*/ 223279 h 332689"/>
                <a:gd name="connsiteX50" fmla="*/ 227205 w 612716"/>
                <a:gd name="connsiteY50" fmla="*/ 212611 h 332689"/>
                <a:gd name="connsiteX51" fmla="*/ 215776 w 612716"/>
                <a:gd name="connsiteY51" fmla="*/ 186322 h 332689"/>
                <a:gd name="connsiteX52" fmla="*/ 184533 w 612716"/>
                <a:gd name="connsiteY52" fmla="*/ 180480 h 332689"/>
                <a:gd name="connsiteX53" fmla="*/ 184470 w 612716"/>
                <a:gd name="connsiteY53" fmla="*/ 180480 h 332689"/>
                <a:gd name="connsiteX54" fmla="*/ 143513 w 612716"/>
                <a:gd name="connsiteY54" fmla="*/ 207023 h 332689"/>
                <a:gd name="connsiteX55" fmla="*/ 142496 w 612716"/>
                <a:gd name="connsiteY55" fmla="*/ 208166 h 332689"/>
                <a:gd name="connsiteX56" fmla="*/ 135765 w 612716"/>
                <a:gd name="connsiteY56" fmla="*/ 201054 h 332689"/>
                <a:gd name="connsiteX57" fmla="*/ 134178 w 612716"/>
                <a:gd name="connsiteY57" fmla="*/ 200038 h 332689"/>
                <a:gd name="connsiteX58" fmla="*/ 107698 w 612716"/>
                <a:gd name="connsiteY58" fmla="*/ 193243 h 332689"/>
                <a:gd name="connsiteX59" fmla="*/ 129352 w 612716"/>
                <a:gd name="connsiteY59" fmla="*/ 129934 h 332689"/>
                <a:gd name="connsiteX60" fmla="*/ 147259 w 612716"/>
                <a:gd name="connsiteY60" fmla="*/ 59385 h 332689"/>
                <a:gd name="connsiteX61" fmla="*/ 168532 w 612716"/>
                <a:gd name="connsiteY61" fmla="*/ 65672 h 332689"/>
                <a:gd name="connsiteX62" fmla="*/ 169484 w 612716"/>
                <a:gd name="connsiteY62" fmla="*/ 65799 h 332689"/>
                <a:gd name="connsiteX63" fmla="*/ 170182 w 612716"/>
                <a:gd name="connsiteY63" fmla="*/ 65735 h 332689"/>
                <a:gd name="connsiteX64" fmla="*/ 263083 w 612716"/>
                <a:gd name="connsiteY64" fmla="*/ 43637 h 332689"/>
                <a:gd name="connsiteX65" fmla="*/ 294896 w 612716"/>
                <a:gd name="connsiteY65" fmla="*/ 53480 h 332689"/>
                <a:gd name="connsiteX66" fmla="*/ 276672 w 612716"/>
                <a:gd name="connsiteY66" fmla="*/ 59131 h 332689"/>
                <a:gd name="connsiteX67" fmla="*/ 275275 w 612716"/>
                <a:gd name="connsiteY67" fmla="*/ 60020 h 332689"/>
                <a:gd name="connsiteX68" fmla="*/ 217553 w 612716"/>
                <a:gd name="connsiteY68" fmla="*/ 119393 h 332689"/>
                <a:gd name="connsiteX69" fmla="*/ 216601 w 612716"/>
                <a:gd name="connsiteY69" fmla="*/ 122441 h 332689"/>
                <a:gd name="connsiteX70" fmla="*/ 218506 w 612716"/>
                <a:gd name="connsiteY70" fmla="*/ 124917 h 332689"/>
                <a:gd name="connsiteX71" fmla="*/ 300548 w 612716"/>
                <a:gd name="connsiteY71" fmla="*/ 117805 h 332689"/>
                <a:gd name="connsiteX72" fmla="*/ 345887 w 612716"/>
                <a:gd name="connsiteY72" fmla="*/ 117805 h 332689"/>
                <a:gd name="connsiteX73" fmla="*/ 466410 w 612716"/>
                <a:gd name="connsiteY73" fmla="*/ 212357 h 332689"/>
                <a:gd name="connsiteX74" fmla="*/ 463489 w 612716"/>
                <a:gd name="connsiteY74" fmla="*/ 239090 h 332689"/>
                <a:gd name="connsiteX75" fmla="*/ 463616 w 612716"/>
                <a:gd name="connsiteY75" fmla="*/ 239090 h 332689"/>
                <a:gd name="connsiteX76" fmla="*/ 303532 w 612716"/>
                <a:gd name="connsiteY76" fmla="*/ 318592 h 332689"/>
                <a:gd name="connsiteX77" fmla="*/ 284800 w 612716"/>
                <a:gd name="connsiteY77" fmla="*/ 325006 h 332689"/>
                <a:gd name="connsiteX78" fmla="*/ 266766 w 612716"/>
                <a:gd name="connsiteY78" fmla="*/ 320116 h 332689"/>
                <a:gd name="connsiteX79" fmla="*/ 263591 w 612716"/>
                <a:gd name="connsiteY79" fmla="*/ 307162 h 332689"/>
                <a:gd name="connsiteX80" fmla="*/ 287594 w 612716"/>
                <a:gd name="connsiteY80" fmla="*/ 294653 h 332689"/>
                <a:gd name="connsiteX81" fmla="*/ 300484 w 612716"/>
                <a:gd name="connsiteY81" fmla="*/ 301955 h 332689"/>
                <a:gd name="connsiteX82" fmla="*/ 303532 w 612716"/>
                <a:gd name="connsiteY82" fmla="*/ 318592 h 332689"/>
                <a:gd name="connsiteX83" fmla="*/ 303532 w 612716"/>
                <a:gd name="connsiteY83" fmla="*/ 318592 h 332689"/>
                <a:gd name="connsiteX84" fmla="*/ 253748 w 612716"/>
                <a:gd name="connsiteY84" fmla="*/ 304559 h 332689"/>
                <a:gd name="connsiteX85" fmla="*/ 230063 w 612716"/>
                <a:gd name="connsiteY85" fmla="*/ 304749 h 332689"/>
                <a:gd name="connsiteX86" fmla="*/ 220601 w 612716"/>
                <a:gd name="connsiteY86" fmla="*/ 283286 h 332689"/>
                <a:gd name="connsiteX87" fmla="*/ 259082 w 612716"/>
                <a:gd name="connsiteY87" fmla="*/ 259156 h 332689"/>
                <a:gd name="connsiteX88" fmla="*/ 280482 w 612716"/>
                <a:gd name="connsiteY88" fmla="*/ 268618 h 332689"/>
                <a:gd name="connsiteX89" fmla="*/ 284165 w 612716"/>
                <a:gd name="connsiteY89" fmla="*/ 288811 h 332689"/>
                <a:gd name="connsiteX90" fmla="*/ 253876 w 612716"/>
                <a:gd name="connsiteY90" fmla="*/ 304559 h 332689"/>
                <a:gd name="connsiteX91" fmla="*/ 253812 w 612716"/>
                <a:gd name="connsiteY91" fmla="*/ 304559 h 332689"/>
                <a:gd name="connsiteX92" fmla="*/ 215013 w 612716"/>
                <a:gd name="connsiteY92" fmla="*/ 278714 h 332689"/>
                <a:gd name="connsiteX93" fmla="*/ 187391 w 612716"/>
                <a:gd name="connsiteY93" fmla="*/ 275476 h 332689"/>
                <a:gd name="connsiteX94" fmla="*/ 185613 w 612716"/>
                <a:gd name="connsiteY94" fmla="*/ 248361 h 332689"/>
                <a:gd name="connsiteX95" fmla="*/ 224475 w 612716"/>
                <a:gd name="connsiteY95" fmla="*/ 220358 h 332689"/>
                <a:gd name="connsiteX96" fmla="*/ 252542 w 612716"/>
                <a:gd name="connsiteY96" fmla="*/ 227787 h 332689"/>
                <a:gd name="connsiteX97" fmla="*/ 255463 w 612716"/>
                <a:gd name="connsiteY97" fmla="*/ 253314 h 332689"/>
                <a:gd name="connsiteX98" fmla="*/ 215013 w 612716"/>
                <a:gd name="connsiteY98" fmla="*/ 278651 h 332689"/>
                <a:gd name="connsiteX99" fmla="*/ 215013 w 612716"/>
                <a:gd name="connsiteY99" fmla="*/ 278651 h 332689"/>
                <a:gd name="connsiteX100" fmla="*/ 150815 w 612716"/>
                <a:gd name="connsiteY100" fmla="*/ 239281 h 332689"/>
                <a:gd name="connsiteX101" fmla="*/ 147386 w 612716"/>
                <a:gd name="connsiteY101" fmla="*/ 212738 h 332689"/>
                <a:gd name="connsiteX102" fmla="*/ 187835 w 612716"/>
                <a:gd name="connsiteY102" fmla="*/ 186576 h 332689"/>
                <a:gd name="connsiteX103" fmla="*/ 211140 w 612716"/>
                <a:gd name="connsiteY103" fmla="*/ 191592 h 332689"/>
                <a:gd name="connsiteX104" fmla="*/ 220347 w 612716"/>
                <a:gd name="connsiteY104" fmla="*/ 214770 h 332689"/>
                <a:gd name="connsiteX105" fmla="*/ 181168 w 612716"/>
                <a:gd name="connsiteY105" fmla="*/ 243281 h 332689"/>
                <a:gd name="connsiteX106" fmla="*/ 150878 w 612716"/>
                <a:gd name="connsiteY106" fmla="*/ 239281 h 332689"/>
                <a:gd name="connsiteX107" fmla="*/ 95189 w 612716"/>
                <a:gd name="connsiteY107" fmla="*/ 206705 h 332689"/>
                <a:gd name="connsiteX108" fmla="*/ 7559 w 612716"/>
                <a:gd name="connsiteY108" fmla="*/ 185941 h 332689"/>
                <a:gd name="connsiteX109" fmla="*/ 56073 w 612716"/>
                <a:gd name="connsiteY109" fmla="*/ 7887 h 332689"/>
                <a:gd name="connsiteX110" fmla="*/ 143830 w 612716"/>
                <a:gd name="connsiteY110" fmla="*/ 42558 h 332689"/>
                <a:gd name="connsiteX111" fmla="*/ 122811 w 612716"/>
                <a:gd name="connsiteY111" fmla="*/ 128219 h 332689"/>
                <a:gd name="connsiteX112" fmla="*/ 95189 w 612716"/>
                <a:gd name="connsiteY112" fmla="*/ 206705 h 332689"/>
                <a:gd name="connsiteX113" fmla="*/ 95189 w 612716"/>
                <a:gd name="connsiteY113" fmla="*/ 206705 h 332689"/>
                <a:gd name="connsiteX114" fmla="*/ 612460 w 612716"/>
                <a:gd name="connsiteY114" fmla="*/ 187528 h 332689"/>
                <a:gd name="connsiteX115" fmla="*/ 561977 w 612716"/>
                <a:gd name="connsiteY115" fmla="*/ 2489 h 332689"/>
                <a:gd name="connsiteX116" fmla="*/ 560263 w 612716"/>
                <a:gd name="connsiteY116" fmla="*/ 330 h 332689"/>
                <a:gd name="connsiteX117" fmla="*/ 557596 w 612716"/>
                <a:gd name="connsiteY117" fmla="*/ 203 h 332689"/>
                <a:gd name="connsiteX118" fmla="*/ 463870 w 612716"/>
                <a:gd name="connsiteY118" fmla="*/ 37287 h 332689"/>
                <a:gd name="connsiteX119" fmla="*/ 461838 w 612716"/>
                <a:gd name="connsiteY119" fmla="*/ 41161 h 332689"/>
                <a:gd name="connsiteX120" fmla="*/ 464251 w 612716"/>
                <a:gd name="connsiteY120" fmla="*/ 53162 h 332689"/>
                <a:gd name="connsiteX121" fmla="*/ 443359 w 612716"/>
                <a:gd name="connsiteY121" fmla="*/ 59322 h 332689"/>
                <a:gd name="connsiteX122" fmla="*/ 350395 w 612716"/>
                <a:gd name="connsiteY122" fmla="*/ 37224 h 332689"/>
                <a:gd name="connsiteX123" fmla="*/ 348617 w 612716"/>
                <a:gd name="connsiteY123" fmla="*/ 37224 h 332689"/>
                <a:gd name="connsiteX124" fmla="*/ 306263 w 612716"/>
                <a:gd name="connsiteY124" fmla="*/ 50241 h 332689"/>
                <a:gd name="connsiteX125" fmla="*/ 263908 w 612716"/>
                <a:gd name="connsiteY125" fmla="*/ 37224 h 332689"/>
                <a:gd name="connsiteX126" fmla="*/ 262194 w 612716"/>
                <a:gd name="connsiteY126" fmla="*/ 37224 h 332689"/>
                <a:gd name="connsiteX127" fmla="*/ 169230 w 612716"/>
                <a:gd name="connsiteY127" fmla="*/ 59322 h 332689"/>
                <a:gd name="connsiteX128" fmla="*/ 148338 w 612716"/>
                <a:gd name="connsiteY128" fmla="*/ 53162 h 332689"/>
                <a:gd name="connsiteX129" fmla="*/ 150751 w 612716"/>
                <a:gd name="connsiteY129" fmla="*/ 41161 h 332689"/>
                <a:gd name="connsiteX130" fmla="*/ 148720 w 612716"/>
                <a:gd name="connsiteY130" fmla="*/ 37287 h 332689"/>
                <a:gd name="connsiteX131" fmla="*/ 54994 w 612716"/>
                <a:gd name="connsiteY131" fmla="*/ 203 h 332689"/>
                <a:gd name="connsiteX132" fmla="*/ 52326 w 612716"/>
                <a:gd name="connsiteY132" fmla="*/ 330 h 332689"/>
                <a:gd name="connsiteX133" fmla="*/ 50612 w 612716"/>
                <a:gd name="connsiteY133" fmla="*/ 2489 h 332689"/>
                <a:gd name="connsiteX134" fmla="*/ 129 w 612716"/>
                <a:gd name="connsiteY134" fmla="*/ 187528 h 332689"/>
                <a:gd name="connsiteX135" fmla="*/ 447 w 612716"/>
                <a:gd name="connsiteY135" fmla="*/ 190195 h 332689"/>
                <a:gd name="connsiteX136" fmla="*/ 2606 w 612716"/>
                <a:gd name="connsiteY136" fmla="*/ 191783 h 332689"/>
                <a:gd name="connsiteX137" fmla="*/ 96332 w 612716"/>
                <a:gd name="connsiteY137" fmla="*/ 214008 h 332689"/>
                <a:gd name="connsiteX138" fmla="*/ 97030 w 612716"/>
                <a:gd name="connsiteY138" fmla="*/ 214071 h 332689"/>
                <a:gd name="connsiteX139" fmla="*/ 100078 w 612716"/>
                <a:gd name="connsiteY139" fmla="*/ 212039 h 332689"/>
                <a:gd name="connsiteX140" fmla="*/ 104841 w 612716"/>
                <a:gd name="connsiteY140" fmla="*/ 200038 h 332689"/>
                <a:gd name="connsiteX141" fmla="*/ 131320 w 612716"/>
                <a:gd name="connsiteY141" fmla="*/ 206832 h 332689"/>
                <a:gd name="connsiteX142" fmla="*/ 138686 w 612716"/>
                <a:gd name="connsiteY142" fmla="*/ 214516 h 332689"/>
                <a:gd name="connsiteX143" fmla="*/ 145671 w 612716"/>
                <a:gd name="connsiteY143" fmla="*/ 243789 h 332689"/>
                <a:gd name="connsiteX144" fmla="*/ 175135 w 612716"/>
                <a:gd name="connsiteY144" fmla="*/ 253441 h 332689"/>
                <a:gd name="connsiteX145" fmla="*/ 182628 w 612716"/>
                <a:gd name="connsiteY145" fmla="*/ 280365 h 332689"/>
                <a:gd name="connsiteX146" fmla="*/ 213108 w 612716"/>
                <a:gd name="connsiteY146" fmla="*/ 287160 h 332689"/>
                <a:gd name="connsiteX147" fmla="*/ 226444 w 612716"/>
                <a:gd name="connsiteY147" fmla="*/ 310591 h 332689"/>
                <a:gd name="connsiteX148" fmla="*/ 256606 w 612716"/>
                <a:gd name="connsiteY148" fmla="*/ 310845 h 332689"/>
                <a:gd name="connsiteX149" fmla="*/ 261940 w 612716"/>
                <a:gd name="connsiteY149" fmla="*/ 324942 h 332689"/>
                <a:gd name="connsiteX150" fmla="*/ 279529 w 612716"/>
                <a:gd name="connsiteY150" fmla="*/ 332689 h 332689"/>
                <a:gd name="connsiteX151" fmla="*/ 286769 w 612716"/>
                <a:gd name="connsiteY151" fmla="*/ 331610 h 332689"/>
                <a:gd name="connsiteX152" fmla="*/ 307088 w 612716"/>
                <a:gd name="connsiteY152" fmla="*/ 324625 h 332689"/>
                <a:gd name="connsiteX153" fmla="*/ 327282 w 612716"/>
                <a:gd name="connsiteY153" fmla="*/ 331546 h 332689"/>
                <a:gd name="connsiteX154" fmla="*/ 334775 w 612716"/>
                <a:gd name="connsiteY154" fmla="*/ 332689 h 332689"/>
                <a:gd name="connsiteX155" fmla="*/ 352364 w 612716"/>
                <a:gd name="connsiteY155" fmla="*/ 324942 h 332689"/>
                <a:gd name="connsiteX156" fmla="*/ 357698 w 612716"/>
                <a:gd name="connsiteY156" fmla="*/ 310845 h 332689"/>
                <a:gd name="connsiteX157" fmla="*/ 387860 w 612716"/>
                <a:gd name="connsiteY157" fmla="*/ 310591 h 332689"/>
                <a:gd name="connsiteX158" fmla="*/ 401195 w 612716"/>
                <a:gd name="connsiteY158" fmla="*/ 287160 h 332689"/>
                <a:gd name="connsiteX159" fmla="*/ 431676 w 612716"/>
                <a:gd name="connsiteY159" fmla="*/ 280365 h 332689"/>
                <a:gd name="connsiteX160" fmla="*/ 439169 w 612716"/>
                <a:gd name="connsiteY160" fmla="*/ 253441 h 332689"/>
                <a:gd name="connsiteX161" fmla="*/ 468632 w 612716"/>
                <a:gd name="connsiteY161" fmla="*/ 243789 h 332689"/>
                <a:gd name="connsiteX162" fmla="*/ 473776 w 612716"/>
                <a:gd name="connsiteY162" fmla="*/ 210896 h 332689"/>
                <a:gd name="connsiteX163" fmla="*/ 480825 w 612716"/>
                <a:gd name="connsiteY163" fmla="*/ 206959 h 332689"/>
                <a:gd name="connsiteX164" fmla="*/ 507876 w 612716"/>
                <a:gd name="connsiteY164" fmla="*/ 200038 h 332689"/>
                <a:gd name="connsiteX165" fmla="*/ 512638 w 612716"/>
                <a:gd name="connsiteY165" fmla="*/ 212039 h 332689"/>
                <a:gd name="connsiteX166" fmla="*/ 515686 w 612716"/>
                <a:gd name="connsiteY166" fmla="*/ 214071 h 332689"/>
                <a:gd name="connsiteX167" fmla="*/ 516384 w 612716"/>
                <a:gd name="connsiteY167" fmla="*/ 214008 h 332689"/>
                <a:gd name="connsiteX168" fmla="*/ 610110 w 612716"/>
                <a:gd name="connsiteY168" fmla="*/ 191783 h 332689"/>
                <a:gd name="connsiteX169" fmla="*/ 612270 w 612716"/>
                <a:gd name="connsiteY169" fmla="*/ 190195 h 332689"/>
                <a:gd name="connsiteX170" fmla="*/ 612587 w 612716"/>
                <a:gd name="connsiteY170" fmla="*/ 187528 h 332689"/>
                <a:gd name="connsiteX171" fmla="*/ 612587 w 612716"/>
                <a:gd name="connsiteY171" fmla="*/ 187528 h 332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612716" h="332689">
                  <a:moveTo>
                    <a:pt x="517464" y="206705"/>
                  </a:moveTo>
                  <a:cubicBezTo>
                    <a:pt x="506986" y="181115"/>
                    <a:pt x="497779" y="154762"/>
                    <a:pt x="489841" y="128219"/>
                  </a:cubicBezTo>
                  <a:cubicBezTo>
                    <a:pt x="481459" y="100152"/>
                    <a:pt x="474411" y="71323"/>
                    <a:pt x="468823" y="42558"/>
                  </a:cubicBezTo>
                  <a:lnTo>
                    <a:pt x="556580" y="7887"/>
                  </a:lnTo>
                  <a:lnTo>
                    <a:pt x="605094" y="185941"/>
                  </a:lnTo>
                  <a:lnTo>
                    <a:pt x="517464" y="206705"/>
                  </a:lnTo>
                  <a:lnTo>
                    <a:pt x="517464" y="206705"/>
                  </a:lnTo>
                  <a:close/>
                  <a:moveTo>
                    <a:pt x="478665" y="200355"/>
                  </a:moveTo>
                  <a:cubicBezTo>
                    <a:pt x="478665" y="200355"/>
                    <a:pt x="478157" y="200546"/>
                    <a:pt x="477840" y="200673"/>
                  </a:cubicBezTo>
                  <a:lnTo>
                    <a:pt x="468632" y="205753"/>
                  </a:lnTo>
                  <a:lnTo>
                    <a:pt x="348935" y="111836"/>
                  </a:lnTo>
                  <a:cubicBezTo>
                    <a:pt x="348363" y="111392"/>
                    <a:pt x="347665" y="111138"/>
                    <a:pt x="346903" y="111138"/>
                  </a:cubicBezTo>
                  <a:lnTo>
                    <a:pt x="299088" y="111138"/>
                  </a:lnTo>
                  <a:cubicBezTo>
                    <a:pt x="298198" y="111138"/>
                    <a:pt x="297373" y="111455"/>
                    <a:pt x="296738" y="112090"/>
                  </a:cubicBezTo>
                  <a:cubicBezTo>
                    <a:pt x="274831" y="134633"/>
                    <a:pt x="238635" y="124981"/>
                    <a:pt x="225745" y="120536"/>
                  </a:cubicBezTo>
                  <a:lnTo>
                    <a:pt x="279212" y="65545"/>
                  </a:lnTo>
                  <a:lnTo>
                    <a:pt x="349633" y="43828"/>
                  </a:lnTo>
                  <a:lnTo>
                    <a:pt x="442534" y="65926"/>
                  </a:lnTo>
                  <a:cubicBezTo>
                    <a:pt x="443042" y="66053"/>
                    <a:pt x="443677" y="66053"/>
                    <a:pt x="444185" y="65926"/>
                  </a:cubicBezTo>
                  <a:lnTo>
                    <a:pt x="465457" y="59639"/>
                  </a:lnTo>
                  <a:cubicBezTo>
                    <a:pt x="470474" y="83388"/>
                    <a:pt x="476443" y="107010"/>
                    <a:pt x="483428" y="130188"/>
                  </a:cubicBezTo>
                  <a:cubicBezTo>
                    <a:pt x="489841" y="151460"/>
                    <a:pt x="497081" y="172733"/>
                    <a:pt x="505082" y="193497"/>
                  </a:cubicBezTo>
                  <a:lnTo>
                    <a:pt x="478602" y="200292"/>
                  </a:lnTo>
                  <a:lnTo>
                    <a:pt x="478602" y="200292"/>
                  </a:lnTo>
                  <a:close/>
                  <a:moveTo>
                    <a:pt x="463426" y="239281"/>
                  </a:moveTo>
                  <a:cubicBezTo>
                    <a:pt x="450154" y="255092"/>
                    <a:pt x="433834" y="243726"/>
                    <a:pt x="433136" y="243281"/>
                  </a:cubicBezTo>
                  <a:cubicBezTo>
                    <a:pt x="432882" y="243091"/>
                    <a:pt x="369953" y="198196"/>
                    <a:pt x="369953" y="198196"/>
                  </a:cubicBezTo>
                  <a:cubicBezTo>
                    <a:pt x="368493" y="197117"/>
                    <a:pt x="366334" y="197498"/>
                    <a:pt x="365318" y="199022"/>
                  </a:cubicBezTo>
                  <a:cubicBezTo>
                    <a:pt x="364238" y="200546"/>
                    <a:pt x="364620" y="202705"/>
                    <a:pt x="366144" y="203784"/>
                  </a:cubicBezTo>
                  <a:lnTo>
                    <a:pt x="429389" y="249187"/>
                  </a:lnTo>
                  <a:cubicBezTo>
                    <a:pt x="431676" y="252171"/>
                    <a:pt x="438788" y="263474"/>
                    <a:pt x="426913" y="275539"/>
                  </a:cubicBezTo>
                  <a:cubicBezTo>
                    <a:pt x="417070" y="285509"/>
                    <a:pt x="406021" y="282143"/>
                    <a:pt x="400941" y="279667"/>
                  </a:cubicBezTo>
                  <a:cubicBezTo>
                    <a:pt x="399354" y="278968"/>
                    <a:pt x="345696" y="245313"/>
                    <a:pt x="345696" y="245313"/>
                  </a:cubicBezTo>
                  <a:cubicBezTo>
                    <a:pt x="344172" y="244297"/>
                    <a:pt x="342077" y="244869"/>
                    <a:pt x="341125" y="246456"/>
                  </a:cubicBezTo>
                  <a:cubicBezTo>
                    <a:pt x="340172" y="248044"/>
                    <a:pt x="340680" y="250203"/>
                    <a:pt x="342267" y="251155"/>
                  </a:cubicBezTo>
                  <a:lnTo>
                    <a:pt x="393766" y="283477"/>
                  </a:lnTo>
                  <a:cubicBezTo>
                    <a:pt x="394719" y="286715"/>
                    <a:pt x="396433" y="296685"/>
                    <a:pt x="384177" y="304686"/>
                  </a:cubicBezTo>
                  <a:cubicBezTo>
                    <a:pt x="375795" y="310147"/>
                    <a:pt x="365318" y="306718"/>
                    <a:pt x="359603" y="304114"/>
                  </a:cubicBezTo>
                  <a:cubicBezTo>
                    <a:pt x="357063" y="302908"/>
                    <a:pt x="317185" y="282080"/>
                    <a:pt x="317185" y="282080"/>
                  </a:cubicBezTo>
                  <a:cubicBezTo>
                    <a:pt x="315597" y="281191"/>
                    <a:pt x="313502" y="281889"/>
                    <a:pt x="312740" y="283604"/>
                  </a:cubicBezTo>
                  <a:cubicBezTo>
                    <a:pt x="311914" y="285255"/>
                    <a:pt x="312550" y="287287"/>
                    <a:pt x="314201" y="288176"/>
                  </a:cubicBezTo>
                  <a:lnTo>
                    <a:pt x="350776" y="307226"/>
                  </a:lnTo>
                  <a:cubicBezTo>
                    <a:pt x="351157" y="309956"/>
                    <a:pt x="351475" y="315798"/>
                    <a:pt x="347601" y="320053"/>
                  </a:cubicBezTo>
                  <a:cubicBezTo>
                    <a:pt x="339854" y="328308"/>
                    <a:pt x="329948" y="325069"/>
                    <a:pt x="329377" y="324815"/>
                  </a:cubicBezTo>
                  <a:cubicBezTo>
                    <a:pt x="329313" y="324815"/>
                    <a:pt x="322201" y="322783"/>
                    <a:pt x="310390" y="318275"/>
                  </a:cubicBezTo>
                  <a:cubicBezTo>
                    <a:pt x="311216" y="313258"/>
                    <a:pt x="311533" y="304241"/>
                    <a:pt x="305628" y="297320"/>
                  </a:cubicBezTo>
                  <a:cubicBezTo>
                    <a:pt x="300548" y="291478"/>
                    <a:pt x="294896" y="289128"/>
                    <a:pt x="291150" y="288176"/>
                  </a:cubicBezTo>
                  <a:cubicBezTo>
                    <a:pt x="292102" y="282842"/>
                    <a:pt x="292547" y="273126"/>
                    <a:pt x="285879" y="264300"/>
                  </a:cubicBezTo>
                  <a:cubicBezTo>
                    <a:pt x="279212" y="255410"/>
                    <a:pt x="268734" y="252997"/>
                    <a:pt x="262702" y="252298"/>
                  </a:cubicBezTo>
                  <a:cubicBezTo>
                    <a:pt x="264226" y="245631"/>
                    <a:pt x="265686" y="232994"/>
                    <a:pt x="257622" y="223279"/>
                  </a:cubicBezTo>
                  <a:cubicBezTo>
                    <a:pt x="247779" y="211277"/>
                    <a:pt x="234254" y="211531"/>
                    <a:pt x="227205" y="212611"/>
                  </a:cubicBezTo>
                  <a:cubicBezTo>
                    <a:pt x="227205" y="206451"/>
                    <a:pt x="225618" y="195720"/>
                    <a:pt x="215776" y="186322"/>
                  </a:cubicBezTo>
                  <a:cubicBezTo>
                    <a:pt x="203202" y="174447"/>
                    <a:pt x="189867" y="177305"/>
                    <a:pt x="184533" y="180480"/>
                  </a:cubicBezTo>
                  <a:lnTo>
                    <a:pt x="184470" y="180480"/>
                  </a:lnTo>
                  <a:lnTo>
                    <a:pt x="143513" y="207023"/>
                  </a:lnTo>
                  <a:cubicBezTo>
                    <a:pt x="143513" y="207023"/>
                    <a:pt x="143068" y="207467"/>
                    <a:pt x="142496" y="208166"/>
                  </a:cubicBezTo>
                  <a:cubicBezTo>
                    <a:pt x="140210" y="205816"/>
                    <a:pt x="137988" y="203530"/>
                    <a:pt x="135765" y="201054"/>
                  </a:cubicBezTo>
                  <a:cubicBezTo>
                    <a:pt x="135321" y="200609"/>
                    <a:pt x="134750" y="200228"/>
                    <a:pt x="134178" y="200038"/>
                  </a:cubicBezTo>
                  <a:lnTo>
                    <a:pt x="107698" y="193243"/>
                  </a:lnTo>
                  <a:cubicBezTo>
                    <a:pt x="115700" y="172415"/>
                    <a:pt x="122938" y="151206"/>
                    <a:pt x="129352" y="129934"/>
                  </a:cubicBezTo>
                  <a:cubicBezTo>
                    <a:pt x="136273" y="106756"/>
                    <a:pt x="142306" y="83134"/>
                    <a:pt x="147259" y="59385"/>
                  </a:cubicBezTo>
                  <a:lnTo>
                    <a:pt x="168532" y="65672"/>
                  </a:lnTo>
                  <a:cubicBezTo>
                    <a:pt x="168532" y="65672"/>
                    <a:pt x="169103" y="65799"/>
                    <a:pt x="169484" y="65799"/>
                  </a:cubicBezTo>
                  <a:cubicBezTo>
                    <a:pt x="169738" y="65799"/>
                    <a:pt x="169992" y="65799"/>
                    <a:pt x="170182" y="65735"/>
                  </a:cubicBezTo>
                  <a:lnTo>
                    <a:pt x="263083" y="43637"/>
                  </a:lnTo>
                  <a:lnTo>
                    <a:pt x="294896" y="53480"/>
                  </a:lnTo>
                  <a:lnTo>
                    <a:pt x="276672" y="59131"/>
                  </a:lnTo>
                  <a:cubicBezTo>
                    <a:pt x="276164" y="59258"/>
                    <a:pt x="275656" y="59576"/>
                    <a:pt x="275275" y="60020"/>
                  </a:cubicBezTo>
                  <a:lnTo>
                    <a:pt x="217553" y="119393"/>
                  </a:lnTo>
                  <a:cubicBezTo>
                    <a:pt x="216728" y="120218"/>
                    <a:pt x="216410" y="121298"/>
                    <a:pt x="216601" y="122441"/>
                  </a:cubicBezTo>
                  <a:cubicBezTo>
                    <a:pt x="216791" y="123584"/>
                    <a:pt x="217553" y="124473"/>
                    <a:pt x="218506" y="124917"/>
                  </a:cubicBezTo>
                  <a:cubicBezTo>
                    <a:pt x="220665" y="125870"/>
                    <a:pt x="270322" y="147269"/>
                    <a:pt x="300548" y="117805"/>
                  </a:cubicBezTo>
                  <a:lnTo>
                    <a:pt x="345887" y="117805"/>
                  </a:lnTo>
                  <a:lnTo>
                    <a:pt x="466410" y="212357"/>
                  </a:lnTo>
                  <a:cubicBezTo>
                    <a:pt x="467616" y="213373"/>
                    <a:pt x="476126" y="223977"/>
                    <a:pt x="463489" y="239090"/>
                  </a:cubicBezTo>
                  <a:lnTo>
                    <a:pt x="463616" y="239090"/>
                  </a:lnTo>
                  <a:close/>
                  <a:moveTo>
                    <a:pt x="303532" y="318592"/>
                  </a:moveTo>
                  <a:cubicBezTo>
                    <a:pt x="291976" y="322910"/>
                    <a:pt x="285117" y="324879"/>
                    <a:pt x="284800" y="325006"/>
                  </a:cubicBezTo>
                  <a:cubicBezTo>
                    <a:pt x="284673" y="325006"/>
                    <a:pt x="274576" y="328435"/>
                    <a:pt x="266766" y="320116"/>
                  </a:cubicBezTo>
                  <a:cubicBezTo>
                    <a:pt x="262702" y="315735"/>
                    <a:pt x="263146" y="309766"/>
                    <a:pt x="263591" y="307162"/>
                  </a:cubicBezTo>
                  <a:lnTo>
                    <a:pt x="287594" y="294653"/>
                  </a:lnTo>
                  <a:cubicBezTo>
                    <a:pt x="289499" y="294843"/>
                    <a:pt x="295341" y="295923"/>
                    <a:pt x="300484" y="301955"/>
                  </a:cubicBezTo>
                  <a:cubicBezTo>
                    <a:pt x="305120" y="307353"/>
                    <a:pt x="304231" y="315290"/>
                    <a:pt x="303532" y="318592"/>
                  </a:cubicBezTo>
                  <a:lnTo>
                    <a:pt x="303532" y="318592"/>
                  </a:lnTo>
                  <a:close/>
                  <a:moveTo>
                    <a:pt x="253748" y="304559"/>
                  </a:moveTo>
                  <a:cubicBezTo>
                    <a:pt x="247907" y="307162"/>
                    <a:pt x="237937" y="309956"/>
                    <a:pt x="230063" y="304749"/>
                  </a:cubicBezTo>
                  <a:cubicBezTo>
                    <a:pt x="217490" y="296558"/>
                    <a:pt x="219585" y="286271"/>
                    <a:pt x="220601" y="283286"/>
                  </a:cubicBezTo>
                  <a:lnTo>
                    <a:pt x="259082" y="259156"/>
                  </a:lnTo>
                  <a:cubicBezTo>
                    <a:pt x="262194" y="259220"/>
                    <a:pt x="274069" y="260109"/>
                    <a:pt x="280482" y="268618"/>
                  </a:cubicBezTo>
                  <a:cubicBezTo>
                    <a:pt x="286578" y="276746"/>
                    <a:pt x="284990" y="285699"/>
                    <a:pt x="284165" y="288811"/>
                  </a:cubicBezTo>
                  <a:lnTo>
                    <a:pt x="253876" y="304559"/>
                  </a:lnTo>
                  <a:lnTo>
                    <a:pt x="253812" y="304559"/>
                  </a:lnTo>
                  <a:close/>
                  <a:moveTo>
                    <a:pt x="215013" y="278714"/>
                  </a:moveTo>
                  <a:cubicBezTo>
                    <a:pt x="211330" y="280873"/>
                    <a:pt x="198630" y="286906"/>
                    <a:pt x="187391" y="275476"/>
                  </a:cubicBezTo>
                  <a:cubicBezTo>
                    <a:pt x="174183" y="262014"/>
                    <a:pt x="184407" y="249695"/>
                    <a:pt x="185613" y="248361"/>
                  </a:cubicBezTo>
                  <a:cubicBezTo>
                    <a:pt x="185613" y="248361"/>
                    <a:pt x="224348" y="220421"/>
                    <a:pt x="224475" y="220358"/>
                  </a:cubicBezTo>
                  <a:cubicBezTo>
                    <a:pt x="224602" y="220358"/>
                    <a:pt x="241620" y="214706"/>
                    <a:pt x="252542" y="227787"/>
                  </a:cubicBezTo>
                  <a:cubicBezTo>
                    <a:pt x="259908" y="236677"/>
                    <a:pt x="256606" y="249695"/>
                    <a:pt x="255463" y="253314"/>
                  </a:cubicBezTo>
                  <a:lnTo>
                    <a:pt x="215013" y="278651"/>
                  </a:lnTo>
                  <a:lnTo>
                    <a:pt x="215013" y="278651"/>
                  </a:lnTo>
                  <a:close/>
                  <a:moveTo>
                    <a:pt x="150815" y="239281"/>
                  </a:moveTo>
                  <a:cubicBezTo>
                    <a:pt x="137353" y="223215"/>
                    <a:pt x="146688" y="213373"/>
                    <a:pt x="147386" y="212738"/>
                  </a:cubicBezTo>
                  <a:lnTo>
                    <a:pt x="187835" y="186576"/>
                  </a:lnTo>
                  <a:cubicBezTo>
                    <a:pt x="188725" y="186131"/>
                    <a:pt x="199392" y="180416"/>
                    <a:pt x="211140" y="191592"/>
                  </a:cubicBezTo>
                  <a:cubicBezTo>
                    <a:pt x="220601" y="200609"/>
                    <a:pt x="220728" y="210833"/>
                    <a:pt x="220347" y="214770"/>
                  </a:cubicBezTo>
                  <a:lnTo>
                    <a:pt x="181168" y="243281"/>
                  </a:lnTo>
                  <a:cubicBezTo>
                    <a:pt x="180470" y="243789"/>
                    <a:pt x="164150" y="255092"/>
                    <a:pt x="150878" y="239281"/>
                  </a:cubicBezTo>
                  <a:moveTo>
                    <a:pt x="95189" y="206705"/>
                  </a:moveTo>
                  <a:lnTo>
                    <a:pt x="7559" y="185941"/>
                  </a:lnTo>
                  <a:lnTo>
                    <a:pt x="56073" y="7887"/>
                  </a:lnTo>
                  <a:lnTo>
                    <a:pt x="143830" y="42558"/>
                  </a:lnTo>
                  <a:cubicBezTo>
                    <a:pt x="138305" y="71323"/>
                    <a:pt x="131257" y="100152"/>
                    <a:pt x="122811" y="128219"/>
                  </a:cubicBezTo>
                  <a:cubicBezTo>
                    <a:pt x="114874" y="154699"/>
                    <a:pt x="105539" y="181115"/>
                    <a:pt x="95189" y="206705"/>
                  </a:cubicBezTo>
                  <a:lnTo>
                    <a:pt x="95189" y="206705"/>
                  </a:lnTo>
                  <a:close/>
                  <a:moveTo>
                    <a:pt x="612460" y="187528"/>
                  </a:moveTo>
                  <a:lnTo>
                    <a:pt x="561977" y="2489"/>
                  </a:lnTo>
                  <a:cubicBezTo>
                    <a:pt x="561723" y="1537"/>
                    <a:pt x="561152" y="775"/>
                    <a:pt x="560263" y="330"/>
                  </a:cubicBezTo>
                  <a:cubicBezTo>
                    <a:pt x="559374" y="-51"/>
                    <a:pt x="558485" y="-114"/>
                    <a:pt x="557596" y="203"/>
                  </a:cubicBezTo>
                  <a:lnTo>
                    <a:pt x="463870" y="37287"/>
                  </a:lnTo>
                  <a:cubicBezTo>
                    <a:pt x="462346" y="37859"/>
                    <a:pt x="461457" y="39446"/>
                    <a:pt x="461838" y="41161"/>
                  </a:cubicBezTo>
                  <a:cubicBezTo>
                    <a:pt x="462536" y="45161"/>
                    <a:pt x="463426" y="49162"/>
                    <a:pt x="464251" y="53162"/>
                  </a:cubicBezTo>
                  <a:lnTo>
                    <a:pt x="443359" y="59322"/>
                  </a:lnTo>
                  <a:lnTo>
                    <a:pt x="350395" y="37224"/>
                  </a:lnTo>
                  <a:cubicBezTo>
                    <a:pt x="349888" y="37097"/>
                    <a:pt x="349252" y="37097"/>
                    <a:pt x="348617" y="37224"/>
                  </a:cubicBezTo>
                  <a:lnTo>
                    <a:pt x="306263" y="50241"/>
                  </a:lnTo>
                  <a:lnTo>
                    <a:pt x="263908" y="37224"/>
                  </a:lnTo>
                  <a:cubicBezTo>
                    <a:pt x="263401" y="37033"/>
                    <a:pt x="262765" y="37033"/>
                    <a:pt x="262194" y="37224"/>
                  </a:cubicBezTo>
                  <a:lnTo>
                    <a:pt x="169230" y="59322"/>
                  </a:lnTo>
                  <a:lnTo>
                    <a:pt x="148338" y="53162"/>
                  </a:lnTo>
                  <a:cubicBezTo>
                    <a:pt x="149164" y="49162"/>
                    <a:pt x="149989" y="45161"/>
                    <a:pt x="150751" y="41161"/>
                  </a:cubicBezTo>
                  <a:cubicBezTo>
                    <a:pt x="151069" y="39573"/>
                    <a:pt x="150244" y="37922"/>
                    <a:pt x="148720" y="37287"/>
                  </a:cubicBezTo>
                  <a:lnTo>
                    <a:pt x="54994" y="203"/>
                  </a:lnTo>
                  <a:cubicBezTo>
                    <a:pt x="54104" y="-114"/>
                    <a:pt x="53152" y="-51"/>
                    <a:pt x="52326" y="330"/>
                  </a:cubicBezTo>
                  <a:cubicBezTo>
                    <a:pt x="51501" y="711"/>
                    <a:pt x="50866" y="1537"/>
                    <a:pt x="50612" y="2489"/>
                  </a:cubicBezTo>
                  <a:lnTo>
                    <a:pt x="129" y="187528"/>
                  </a:lnTo>
                  <a:cubicBezTo>
                    <a:pt x="-124" y="188481"/>
                    <a:pt x="2" y="189370"/>
                    <a:pt x="447" y="190195"/>
                  </a:cubicBezTo>
                  <a:cubicBezTo>
                    <a:pt x="891" y="191021"/>
                    <a:pt x="1653" y="191592"/>
                    <a:pt x="2606" y="191783"/>
                  </a:cubicBezTo>
                  <a:lnTo>
                    <a:pt x="96332" y="214008"/>
                  </a:lnTo>
                  <a:cubicBezTo>
                    <a:pt x="96332" y="214008"/>
                    <a:pt x="96840" y="214071"/>
                    <a:pt x="97030" y="214071"/>
                  </a:cubicBezTo>
                  <a:cubicBezTo>
                    <a:pt x="98364" y="214071"/>
                    <a:pt x="99570" y="213246"/>
                    <a:pt x="100078" y="212039"/>
                  </a:cubicBezTo>
                  <a:cubicBezTo>
                    <a:pt x="101729" y="208039"/>
                    <a:pt x="103253" y="204038"/>
                    <a:pt x="104841" y="200038"/>
                  </a:cubicBezTo>
                  <a:lnTo>
                    <a:pt x="131320" y="206832"/>
                  </a:lnTo>
                  <a:cubicBezTo>
                    <a:pt x="133797" y="209499"/>
                    <a:pt x="136210" y="212039"/>
                    <a:pt x="138686" y="214516"/>
                  </a:cubicBezTo>
                  <a:cubicBezTo>
                    <a:pt x="136083" y="220929"/>
                    <a:pt x="135130" y="231153"/>
                    <a:pt x="145671" y="243789"/>
                  </a:cubicBezTo>
                  <a:cubicBezTo>
                    <a:pt x="155133" y="255029"/>
                    <a:pt x="166436" y="255791"/>
                    <a:pt x="175135" y="253441"/>
                  </a:cubicBezTo>
                  <a:cubicBezTo>
                    <a:pt x="172722" y="260934"/>
                    <a:pt x="173230" y="270904"/>
                    <a:pt x="182628" y="280365"/>
                  </a:cubicBezTo>
                  <a:cubicBezTo>
                    <a:pt x="192852" y="290716"/>
                    <a:pt x="204853" y="290081"/>
                    <a:pt x="213108" y="287160"/>
                  </a:cubicBezTo>
                  <a:cubicBezTo>
                    <a:pt x="212791" y="294208"/>
                    <a:pt x="215521" y="303416"/>
                    <a:pt x="226444" y="310591"/>
                  </a:cubicBezTo>
                  <a:cubicBezTo>
                    <a:pt x="237111" y="317513"/>
                    <a:pt x="249494" y="314020"/>
                    <a:pt x="256606" y="310845"/>
                  </a:cubicBezTo>
                  <a:cubicBezTo>
                    <a:pt x="256606" y="315036"/>
                    <a:pt x="257749" y="320434"/>
                    <a:pt x="261940" y="324942"/>
                  </a:cubicBezTo>
                  <a:cubicBezTo>
                    <a:pt x="267782" y="331229"/>
                    <a:pt x="274513" y="332689"/>
                    <a:pt x="279529" y="332689"/>
                  </a:cubicBezTo>
                  <a:cubicBezTo>
                    <a:pt x="283657" y="332689"/>
                    <a:pt x="286578" y="331673"/>
                    <a:pt x="286769" y="331610"/>
                  </a:cubicBezTo>
                  <a:cubicBezTo>
                    <a:pt x="287086" y="331546"/>
                    <a:pt x="294579" y="329451"/>
                    <a:pt x="307088" y="324625"/>
                  </a:cubicBezTo>
                  <a:cubicBezTo>
                    <a:pt x="319661" y="329387"/>
                    <a:pt x="327154" y="331546"/>
                    <a:pt x="327282" y="331546"/>
                  </a:cubicBezTo>
                  <a:cubicBezTo>
                    <a:pt x="327535" y="331610"/>
                    <a:pt x="330520" y="332689"/>
                    <a:pt x="334775" y="332689"/>
                  </a:cubicBezTo>
                  <a:cubicBezTo>
                    <a:pt x="339791" y="332689"/>
                    <a:pt x="346522" y="331229"/>
                    <a:pt x="352364" y="324942"/>
                  </a:cubicBezTo>
                  <a:cubicBezTo>
                    <a:pt x="356555" y="320497"/>
                    <a:pt x="357634" y="315100"/>
                    <a:pt x="357698" y="310845"/>
                  </a:cubicBezTo>
                  <a:cubicBezTo>
                    <a:pt x="364810" y="313957"/>
                    <a:pt x="377192" y="317576"/>
                    <a:pt x="387860" y="310591"/>
                  </a:cubicBezTo>
                  <a:cubicBezTo>
                    <a:pt x="398782" y="303479"/>
                    <a:pt x="401513" y="294208"/>
                    <a:pt x="401195" y="287160"/>
                  </a:cubicBezTo>
                  <a:cubicBezTo>
                    <a:pt x="409451" y="290144"/>
                    <a:pt x="421515" y="290779"/>
                    <a:pt x="431676" y="280365"/>
                  </a:cubicBezTo>
                  <a:cubicBezTo>
                    <a:pt x="441010" y="270840"/>
                    <a:pt x="441454" y="260934"/>
                    <a:pt x="439169" y="253441"/>
                  </a:cubicBezTo>
                  <a:cubicBezTo>
                    <a:pt x="447804" y="255854"/>
                    <a:pt x="459171" y="255029"/>
                    <a:pt x="468632" y="243789"/>
                  </a:cubicBezTo>
                  <a:cubicBezTo>
                    <a:pt x="481523" y="228359"/>
                    <a:pt x="477269" y="216484"/>
                    <a:pt x="473776" y="210896"/>
                  </a:cubicBezTo>
                  <a:lnTo>
                    <a:pt x="480825" y="206959"/>
                  </a:lnTo>
                  <a:lnTo>
                    <a:pt x="507876" y="200038"/>
                  </a:lnTo>
                  <a:cubicBezTo>
                    <a:pt x="509463" y="204038"/>
                    <a:pt x="510987" y="208102"/>
                    <a:pt x="512638" y="212039"/>
                  </a:cubicBezTo>
                  <a:cubicBezTo>
                    <a:pt x="513146" y="213309"/>
                    <a:pt x="514416" y="214071"/>
                    <a:pt x="515686" y="214071"/>
                  </a:cubicBezTo>
                  <a:cubicBezTo>
                    <a:pt x="515940" y="214071"/>
                    <a:pt x="516194" y="214071"/>
                    <a:pt x="516384" y="214008"/>
                  </a:cubicBezTo>
                  <a:lnTo>
                    <a:pt x="610110" y="191783"/>
                  </a:lnTo>
                  <a:cubicBezTo>
                    <a:pt x="611000" y="191592"/>
                    <a:pt x="611762" y="190957"/>
                    <a:pt x="612270" y="190195"/>
                  </a:cubicBezTo>
                  <a:cubicBezTo>
                    <a:pt x="612714" y="189370"/>
                    <a:pt x="612841" y="188481"/>
                    <a:pt x="612587" y="187528"/>
                  </a:cubicBezTo>
                  <a:lnTo>
                    <a:pt x="612587" y="187528"/>
                  </a:lnTo>
                  <a:close/>
                </a:path>
              </a:pathLst>
            </a:custGeom>
            <a:solidFill>
              <a:srgbClr val="003057"/>
            </a:solidFill>
            <a:ln w="6350" cap="flat">
              <a:noFill/>
              <a:prstDash val="solid"/>
              <a:miter/>
            </a:ln>
          </p:spPr>
          <p:txBody>
            <a:bodyPr rtlCol="0" anchor="ctr"/>
            <a:lstStyle/>
            <a:p>
              <a:endParaRPr lang="en-GB"/>
            </a:p>
          </p:txBody>
        </p:sp>
        <p:sp>
          <p:nvSpPr>
            <p:cNvPr id="87" name="Figura a mano libera: forma 86">
              <a:extLst>
                <a:ext uri="{FF2B5EF4-FFF2-40B4-BE49-F238E27FC236}">
                  <a16:creationId xmlns:a16="http://schemas.microsoft.com/office/drawing/2014/main" id="{0062B846-565E-C74F-31ED-F0DB2F77198E}"/>
                </a:ext>
              </a:extLst>
            </p:cNvPr>
            <p:cNvSpPr/>
            <p:nvPr/>
          </p:nvSpPr>
          <p:spPr>
            <a:xfrm>
              <a:off x="4642546" y="1924799"/>
              <a:ext cx="612716" cy="332689"/>
            </a:xfrm>
            <a:custGeom>
              <a:avLst/>
              <a:gdLst>
                <a:gd name="connsiteX0" fmla="*/ 517464 w 612716"/>
                <a:gd name="connsiteY0" fmla="*/ 206705 h 332689"/>
                <a:gd name="connsiteX1" fmla="*/ 489841 w 612716"/>
                <a:gd name="connsiteY1" fmla="*/ 128219 h 332689"/>
                <a:gd name="connsiteX2" fmla="*/ 468823 w 612716"/>
                <a:gd name="connsiteY2" fmla="*/ 42558 h 332689"/>
                <a:gd name="connsiteX3" fmla="*/ 556580 w 612716"/>
                <a:gd name="connsiteY3" fmla="*/ 7887 h 332689"/>
                <a:gd name="connsiteX4" fmla="*/ 605094 w 612716"/>
                <a:gd name="connsiteY4" fmla="*/ 185941 h 332689"/>
                <a:gd name="connsiteX5" fmla="*/ 517464 w 612716"/>
                <a:gd name="connsiteY5" fmla="*/ 206705 h 332689"/>
                <a:gd name="connsiteX6" fmla="*/ 517464 w 612716"/>
                <a:gd name="connsiteY6" fmla="*/ 206705 h 332689"/>
                <a:gd name="connsiteX7" fmla="*/ 478665 w 612716"/>
                <a:gd name="connsiteY7" fmla="*/ 200355 h 332689"/>
                <a:gd name="connsiteX8" fmla="*/ 477840 w 612716"/>
                <a:gd name="connsiteY8" fmla="*/ 200673 h 332689"/>
                <a:gd name="connsiteX9" fmla="*/ 468632 w 612716"/>
                <a:gd name="connsiteY9" fmla="*/ 205753 h 332689"/>
                <a:gd name="connsiteX10" fmla="*/ 348935 w 612716"/>
                <a:gd name="connsiteY10" fmla="*/ 111836 h 332689"/>
                <a:gd name="connsiteX11" fmla="*/ 346903 w 612716"/>
                <a:gd name="connsiteY11" fmla="*/ 111138 h 332689"/>
                <a:gd name="connsiteX12" fmla="*/ 299088 w 612716"/>
                <a:gd name="connsiteY12" fmla="*/ 111138 h 332689"/>
                <a:gd name="connsiteX13" fmla="*/ 296738 w 612716"/>
                <a:gd name="connsiteY13" fmla="*/ 112090 h 332689"/>
                <a:gd name="connsiteX14" fmla="*/ 225745 w 612716"/>
                <a:gd name="connsiteY14" fmla="*/ 120536 h 332689"/>
                <a:gd name="connsiteX15" fmla="*/ 279212 w 612716"/>
                <a:gd name="connsiteY15" fmla="*/ 65545 h 332689"/>
                <a:gd name="connsiteX16" fmla="*/ 349633 w 612716"/>
                <a:gd name="connsiteY16" fmla="*/ 43828 h 332689"/>
                <a:gd name="connsiteX17" fmla="*/ 442534 w 612716"/>
                <a:gd name="connsiteY17" fmla="*/ 65926 h 332689"/>
                <a:gd name="connsiteX18" fmla="*/ 444185 w 612716"/>
                <a:gd name="connsiteY18" fmla="*/ 65926 h 332689"/>
                <a:gd name="connsiteX19" fmla="*/ 465457 w 612716"/>
                <a:gd name="connsiteY19" fmla="*/ 59639 h 332689"/>
                <a:gd name="connsiteX20" fmla="*/ 483428 w 612716"/>
                <a:gd name="connsiteY20" fmla="*/ 130188 h 332689"/>
                <a:gd name="connsiteX21" fmla="*/ 505082 w 612716"/>
                <a:gd name="connsiteY21" fmla="*/ 193497 h 332689"/>
                <a:gd name="connsiteX22" fmla="*/ 478602 w 612716"/>
                <a:gd name="connsiteY22" fmla="*/ 200292 h 332689"/>
                <a:gd name="connsiteX23" fmla="*/ 478602 w 612716"/>
                <a:gd name="connsiteY23" fmla="*/ 200292 h 332689"/>
                <a:gd name="connsiteX24" fmla="*/ 463426 w 612716"/>
                <a:gd name="connsiteY24" fmla="*/ 239281 h 332689"/>
                <a:gd name="connsiteX25" fmla="*/ 433136 w 612716"/>
                <a:gd name="connsiteY25" fmla="*/ 243281 h 332689"/>
                <a:gd name="connsiteX26" fmla="*/ 369953 w 612716"/>
                <a:gd name="connsiteY26" fmla="*/ 198196 h 332689"/>
                <a:gd name="connsiteX27" fmla="*/ 365318 w 612716"/>
                <a:gd name="connsiteY27" fmla="*/ 199022 h 332689"/>
                <a:gd name="connsiteX28" fmla="*/ 366144 w 612716"/>
                <a:gd name="connsiteY28" fmla="*/ 203784 h 332689"/>
                <a:gd name="connsiteX29" fmla="*/ 429389 w 612716"/>
                <a:gd name="connsiteY29" fmla="*/ 249187 h 332689"/>
                <a:gd name="connsiteX30" fmla="*/ 426913 w 612716"/>
                <a:gd name="connsiteY30" fmla="*/ 275539 h 332689"/>
                <a:gd name="connsiteX31" fmla="*/ 400941 w 612716"/>
                <a:gd name="connsiteY31" fmla="*/ 279667 h 332689"/>
                <a:gd name="connsiteX32" fmla="*/ 345696 w 612716"/>
                <a:gd name="connsiteY32" fmla="*/ 245313 h 332689"/>
                <a:gd name="connsiteX33" fmla="*/ 341125 w 612716"/>
                <a:gd name="connsiteY33" fmla="*/ 246456 h 332689"/>
                <a:gd name="connsiteX34" fmla="*/ 342267 w 612716"/>
                <a:gd name="connsiteY34" fmla="*/ 251155 h 332689"/>
                <a:gd name="connsiteX35" fmla="*/ 393766 w 612716"/>
                <a:gd name="connsiteY35" fmla="*/ 283477 h 332689"/>
                <a:gd name="connsiteX36" fmla="*/ 384177 w 612716"/>
                <a:gd name="connsiteY36" fmla="*/ 304686 h 332689"/>
                <a:gd name="connsiteX37" fmla="*/ 359603 w 612716"/>
                <a:gd name="connsiteY37" fmla="*/ 304114 h 332689"/>
                <a:gd name="connsiteX38" fmla="*/ 317185 w 612716"/>
                <a:gd name="connsiteY38" fmla="*/ 282080 h 332689"/>
                <a:gd name="connsiteX39" fmla="*/ 312740 w 612716"/>
                <a:gd name="connsiteY39" fmla="*/ 283604 h 332689"/>
                <a:gd name="connsiteX40" fmla="*/ 314201 w 612716"/>
                <a:gd name="connsiteY40" fmla="*/ 288176 h 332689"/>
                <a:gd name="connsiteX41" fmla="*/ 350776 w 612716"/>
                <a:gd name="connsiteY41" fmla="*/ 307226 h 332689"/>
                <a:gd name="connsiteX42" fmla="*/ 347601 w 612716"/>
                <a:gd name="connsiteY42" fmla="*/ 320053 h 332689"/>
                <a:gd name="connsiteX43" fmla="*/ 329377 w 612716"/>
                <a:gd name="connsiteY43" fmla="*/ 324815 h 332689"/>
                <a:gd name="connsiteX44" fmla="*/ 310390 w 612716"/>
                <a:gd name="connsiteY44" fmla="*/ 318275 h 332689"/>
                <a:gd name="connsiteX45" fmla="*/ 305628 w 612716"/>
                <a:gd name="connsiteY45" fmla="*/ 297320 h 332689"/>
                <a:gd name="connsiteX46" fmla="*/ 291150 w 612716"/>
                <a:gd name="connsiteY46" fmla="*/ 288176 h 332689"/>
                <a:gd name="connsiteX47" fmla="*/ 285879 w 612716"/>
                <a:gd name="connsiteY47" fmla="*/ 264300 h 332689"/>
                <a:gd name="connsiteX48" fmla="*/ 262702 w 612716"/>
                <a:gd name="connsiteY48" fmla="*/ 252298 h 332689"/>
                <a:gd name="connsiteX49" fmla="*/ 257622 w 612716"/>
                <a:gd name="connsiteY49" fmla="*/ 223279 h 332689"/>
                <a:gd name="connsiteX50" fmla="*/ 227205 w 612716"/>
                <a:gd name="connsiteY50" fmla="*/ 212611 h 332689"/>
                <a:gd name="connsiteX51" fmla="*/ 215776 w 612716"/>
                <a:gd name="connsiteY51" fmla="*/ 186322 h 332689"/>
                <a:gd name="connsiteX52" fmla="*/ 184533 w 612716"/>
                <a:gd name="connsiteY52" fmla="*/ 180480 h 332689"/>
                <a:gd name="connsiteX53" fmla="*/ 184470 w 612716"/>
                <a:gd name="connsiteY53" fmla="*/ 180480 h 332689"/>
                <a:gd name="connsiteX54" fmla="*/ 143513 w 612716"/>
                <a:gd name="connsiteY54" fmla="*/ 207023 h 332689"/>
                <a:gd name="connsiteX55" fmla="*/ 142496 w 612716"/>
                <a:gd name="connsiteY55" fmla="*/ 208166 h 332689"/>
                <a:gd name="connsiteX56" fmla="*/ 135765 w 612716"/>
                <a:gd name="connsiteY56" fmla="*/ 201054 h 332689"/>
                <a:gd name="connsiteX57" fmla="*/ 134178 w 612716"/>
                <a:gd name="connsiteY57" fmla="*/ 200038 h 332689"/>
                <a:gd name="connsiteX58" fmla="*/ 107698 w 612716"/>
                <a:gd name="connsiteY58" fmla="*/ 193243 h 332689"/>
                <a:gd name="connsiteX59" fmla="*/ 129352 w 612716"/>
                <a:gd name="connsiteY59" fmla="*/ 129934 h 332689"/>
                <a:gd name="connsiteX60" fmla="*/ 147259 w 612716"/>
                <a:gd name="connsiteY60" fmla="*/ 59385 h 332689"/>
                <a:gd name="connsiteX61" fmla="*/ 168532 w 612716"/>
                <a:gd name="connsiteY61" fmla="*/ 65672 h 332689"/>
                <a:gd name="connsiteX62" fmla="*/ 169484 w 612716"/>
                <a:gd name="connsiteY62" fmla="*/ 65799 h 332689"/>
                <a:gd name="connsiteX63" fmla="*/ 170182 w 612716"/>
                <a:gd name="connsiteY63" fmla="*/ 65735 h 332689"/>
                <a:gd name="connsiteX64" fmla="*/ 263083 w 612716"/>
                <a:gd name="connsiteY64" fmla="*/ 43637 h 332689"/>
                <a:gd name="connsiteX65" fmla="*/ 294896 w 612716"/>
                <a:gd name="connsiteY65" fmla="*/ 53480 h 332689"/>
                <a:gd name="connsiteX66" fmla="*/ 276672 w 612716"/>
                <a:gd name="connsiteY66" fmla="*/ 59131 h 332689"/>
                <a:gd name="connsiteX67" fmla="*/ 275275 w 612716"/>
                <a:gd name="connsiteY67" fmla="*/ 60020 h 332689"/>
                <a:gd name="connsiteX68" fmla="*/ 217553 w 612716"/>
                <a:gd name="connsiteY68" fmla="*/ 119393 h 332689"/>
                <a:gd name="connsiteX69" fmla="*/ 216601 w 612716"/>
                <a:gd name="connsiteY69" fmla="*/ 122441 h 332689"/>
                <a:gd name="connsiteX70" fmla="*/ 218506 w 612716"/>
                <a:gd name="connsiteY70" fmla="*/ 124917 h 332689"/>
                <a:gd name="connsiteX71" fmla="*/ 300548 w 612716"/>
                <a:gd name="connsiteY71" fmla="*/ 117805 h 332689"/>
                <a:gd name="connsiteX72" fmla="*/ 345887 w 612716"/>
                <a:gd name="connsiteY72" fmla="*/ 117805 h 332689"/>
                <a:gd name="connsiteX73" fmla="*/ 466410 w 612716"/>
                <a:gd name="connsiteY73" fmla="*/ 212357 h 332689"/>
                <a:gd name="connsiteX74" fmla="*/ 463489 w 612716"/>
                <a:gd name="connsiteY74" fmla="*/ 239090 h 332689"/>
                <a:gd name="connsiteX75" fmla="*/ 463616 w 612716"/>
                <a:gd name="connsiteY75" fmla="*/ 239090 h 332689"/>
                <a:gd name="connsiteX76" fmla="*/ 303532 w 612716"/>
                <a:gd name="connsiteY76" fmla="*/ 318592 h 332689"/>
                <a:gd name="connsiteX77" fmla="*/ 284800 w 612716"/>
                <a:gd name="connsiteY77" fmla="*/ 325006 h 332689"/>
                <a:gd name="connsiteX78" fmla="*/ 266766 w 612716"/>
                <a:gd name="connsiteY78" fmla="*/ 320116 h 332689"/>
                <a:gd name="connsiteX79" fmla="*/ 263591 w 612716"/>
                <a:gd name="connsiteY79" fmla="*/ 307162 h 332689"/>
                <a:gd name="connsiteX80" fmla="*/ 287594 w 612716"/>
                <a:gd name="connsiteY80" fmla="*/ 294653 h 332689"/>
                <a:gd name="connsiteX81" fmla="*/ 300484 w 612716"/>
                <a:gd name="connsiteY81" fmla="*/ 301955 h 332689"/>
                <a:gd name="connsiteX82" fmla="*/ 303532 w 612716"/>
                <a:gd name="connsiteY82" fmla="*/ 318592 h 332689"/>
                <a:gd name="connsiteX83" fmla="*/ 303532 w 612716"/>
                <a:gd name="connsiteY83" fmla="*/ 318592 h 332689"/>
                <a:gd name="connsiteX84" fmla="*/ 253748 w 612716"/>
                <a:gd name="connsiteY84" fmla="*/ 304559 h 332689"/>
                <a:gd name="connsiteX85" fmla="*/ 230063 w 612716"/>
                <a:gd name="connsiteY85" fmla="*/ 304749 h 332689"/>
                <a:gd name="connsiteX86" fmla="*/ 220601 w 612716"/>
                <a:gd name="connsiteY86" fmla="*/ 283286 h 332689"/>
                <a:gd name="connsiteX87" fmla="*/ 259082 w 612716"/>
                <a:gd name="connsiteY87" fmla="*/ 259156 h 332689"/>
                <a:gd name="connsiteX88" fmla="*/ 280482 w 612716"/>
                <a:gd name="connsiteY88" fmla="*/ 268618 h 332689"/>
                <a:gd name="connsiteX89" fmla="*/ 284165 w 612716"/>
                <a:gd name="connsiteY89" fmla="*/ 288811 h 332689"/>
                <a:gd name="connsiteX90" fmla="*/ 253876 w 612716"/>
                <a:gd name="connsiteY90" fmla="*/ 304559 h 332689"/>
                <a:gd name="connsiteX91" fmla="*/ 253812 w 612716"/>
                <a:gd name="connsiteY91" fmla="*/ 304559 h 332689"/>
                <a:gd name="connsiteX92" fmla="*/ 215013 w 612716"/>
                <a:gd name="connsiteY92" fmla="*/ 278714 h 332689"/>
                <a:gd name="connsiteX93" fmla="*/ 187391 w 612716"/>
                <a:gd name="connsiteY93" fmla="*/ 275476 h 332689"/>
                <a:gd name="connsiteX94" fmla="*/ 185613 w 612716"/>
                <a:gd name="connsiteY94" fmla="*/ 248361 h 332689"/>
                <a:gd name="connsiteX95" fmla="*/ 224475 w 612716"/>
                <a:gd name="connsiteY95" fmla="*/ 220358 h 332689"/>
                <a:gd name="connsiteX96" fmla="*/ 252542 w 612716"/>
                <a:gd name="connsiteY96" fmla="*/ 227787 h 332689"/>
                <a:gd name="connsiteX97" fmla="*/ 255463 w 612716"/>
                <a:gd name="connsiteY97" fmla="*/ 253314 h 332689"/>
                <a:gd name="connsiteX98" fmla="*/ 215013 w 612716"/>
                <a:gd name="connsiteY98" fmla="*/ 278651 h 332689"/>
                <a:gd name="connsiteX99" fmla="*/ 215013 w 612716"/>
                <a:gd name="connsiteY99" fmla="*/ 278651 h 332689"/>
                <a:gd name="connsiteX100" fmla="*/ 150815 w 612716"/>
                <a:gd name="connsiteY100" fmla="*/ 239281 h 332689"/>
                <a:gd name="connsiteX101" fmla="*/ 147386 w 612716"/>
                <a:gd name="connsiteY101" fmla="*/ 212738 h 332689"/>
                <a:gd name="connsiteX102" fmla="*/ 187835 w 612716"/>
                <a:gd name="connsiteY102" fmla="*/ 186576 h 332689"/>
                <a:gd name="connsiteX103" fmla="*/ 211140 w 612716"/>
                <a:gd name="connsiteY103" fmla="*/ 191592 h 332689"/>
                <a:gd name="connsiteX104" fmla="*/ 220347 w 612716"/>
                <a:gd name="connsiteY104" fmla="*/ 214770 h 332689"/>
                <a:gd name="connsiteX105" fmla="*/ 181168 w 612716"/>
                <a:gd name="connsiteY105" fmla="*/ 243281 h 332689"/>
                <a:gd name="connsiteX106" fmla="*/ 150878 w 612716"/>
                <a:gd name="connsiteY106" fmla="*/ 239281 h 332689"/>
                <a:gd name="connsiteX107" fmla="*/ 95189 w 612716"/>
                <a:gd name="connsiteY107" fmla="*/ 206705 h 332689"/>
                <a:gd name="connsiteX108" fmla="*/ 7559 w 612716"/>
                <a:gd name="connsiteY108" fmla="*/ 185941 h 332689"/>
                <a:gd name="connsiteX109" fmla="*/ 56073 w 612716"/>
                <a:gd name="connsiteY109" fmla="*/ 7887 h 332689"/>
                <a:gd name="connsiteX110" fmla="*/ 143830 w 612716"/>
                <a:gd name="connsiteY110" fmla="*/ 42558 h 332689"/>
                <a:gd name="connsiteX111" fmla="*/ 122811 w 612716"/>
                <a:gd name="connsiteY111" fmla="*/ 128219 h 332689"/>
                <a:gd name="connsiteX112" fmla="*/ 95189 w 612716"/>
                <a:gd name="connsiteY112" fmla="*/ 206705 h 332689"/>
                <a:gd name="connsiteX113" fmla="*/ 95189 w 612716"/>
                <a:gd name="connsiteY113" fmla="*/ 206705 h 332689"/>
                <a:gd name="connsiteX114" fmla="*/ 612460 w 612716"/>
                <a:gd name="connsiteY114" fmla="*/ 187528 h 332689"/>
                <a:gd name="connsiteX115" fmla="*/ 561977 w 612716"/>
                <a:gd name="connsiteY115" fmla="*/ 2489 h 332689"/>
                <a:gd name="connsiteX116" fmla="*/ 560263 w 612716"/>
                <a:gd name="connsiteY116" fmla="*/ 330 h 332689"/>
                <a:gd name="connsiteX117" fmla="*/ 557596 w 612716"/>
                <a:gd name="connsiteY117" fmla="*/ 203 h 332689"/>
                <a:gd name="connsiteX118" fmla="*/ 463870 w 612716"/>
                <a:gd name="connsiteY118" fmla="*/ 37287 h 332689"/>
                <a:gd name="connsiteX119" fmla="*/ 461838 w 612716"/>
                <a:gd name="connsiteY119" fmla="*/ 41161 h 332689"/>
                <a:gd name="connsiteX120" fmla="*/ 464251 w 612716"/>
                <a:gd name="connsiteY120" fmla="*/ 53162 h 332689"/>
                <a:gd name="connsiteX121" fmla="*/ 443359 w 612716"/>
                <a:gd name="connsiteY121" fmla="*/ 59322 h 332689"/>
                <a:gd name="connsiteX122" fmla="*/ 350395 w 612716"/>
                <a:gd name="connsiteY122" fmla="*/ 37224 h 332689"/>
                <a:gd name="connsiteX123" fmla="*/ 348617 w 612716"/>
                <a:gd name="connsiteY123" fmla="*/ 37224 h 332689"/>
                <a:gd name="connsiteX124" fmla="*/ 306263 w 612716"/>
                <a:gd name="connsiteY124" fmla="*/ 50241 h 332689"/>
                <a:gd name="connsiteX125" fmla="*/ 263908 w 612716"/>
                <a:gd name="connsiteY125" fmla="*/ 37224 h 332689"/>
                <a:gd name="connsiteX126" fmla="*/ 262194 w 612716"/>
                <a:gd name="connsiteY126" fmla="*/ 37224 h 332689"/>
                <a:gd name="connsiteX127" fmla="*/ 169230 w 612716"/>
                <a:gd name="connsiteY127" fmla="*/ 59322 h 332689"/>
                <a:gd name="connsiteX128" fmla="*/ 148338 w 612716"/>
                <a:gd name="connsiteY128" fmla="*/ 53162 h 332689"/>
                <a:gd name="connsiteX129" fmla="*/ 150751 w 612716"/>
                <a:gd name="connsiteY129" fmla="*/ 41161 h 332689"/>
                <a:gd name="connsiteX130" fmla="*/ 148720 w 612716"/>
                <a:gd name="connsiteY130" fmla="*/ 37287 h 332689"/>
                <a:gd name="connsiteX131" fmla="*/ 54994 w 612716"/>
                <a:gd name="connsiteY131" fmla="*/ 203 h 332689"/>
                <a:gd name="connsiteX132" fmla="*/ 52326 w 612716"/>
                <a:gd name="connsiteY132" fmla="*/ 330 h 332689"/>
                <a:gd name="connsiteX133" fmla="*/ 50612 w 612716"/>
                <a:gd name="connsiteY133" fmla="*/ 2489 h 332689"/>
                <a:gd name="connsiteX134" fmla="*/ 129 w 612716"/>
                <a:gd name="connsiteY134" fmla="*/ 187528 h 332689"/>
                <a:gd name="connsiteX135" fmla="*/ 447 w 612716"/>
                <a:gd name="connsiteY135" fmla="*/ 190195 h 332689"/>
                <a:gd name="connsiteX136" fmla="*/ 2606 w 612716"/>
                <a:gd name="connsiteY136" fmla="*/ 191783 h 332689"/>
                <a:gd name="connsiteX137" fmla="*/ 96332 w 612716"/>
                <a:gd name="connsiteY137" fmla="*/ 214008 h 332689"/>
                <a:gd name="connsiteX138" fmla="*/ 97030 w 612716"/>
                <a:gd name="connsiteY138" fmla="*/ 214071 h 332689"/>
                <a:gd name="connsiteX139" fmla="*/ 100078 w 612716"/>
                <a:gd name="connsiteY139" fmla="*/ 212039 h 332689"/>
                <a:gd name="connsiteX140" fmla="*/ 104841 w 612716"/>
                <a:gd name="connsiteY140" fmla="*/ 200038 h 332689"/>
                <a:gd name="connsiteX141" fmla="*/ 131320 w 612716"/>
                <a:gd name="connsiteY141" fmla="*/ 206832 h 332689"/>
                <a:gd name="connsiteX142" fmla="*/ 138686 w 612716"/>
                <a:gd name="connsiteY142" fmla="*/ 214516 h 332689"/>
                <a:gd name="connsiteX143" fmla="*/ 145671 w 612716"/>
                <a:gd name="connsiteY143" fmla="*/ 243789 h 332689"/>
                <a:gd name="connsiteX144" fmla="*/ 175135 w 612716"/>
                <a:gd name="connsiteY144" fmla="*/ 253441 h 332689"/>
                <a:gd name="connsiteX145" fmla="*/ 182628 w 612716"/>
                <a:gd name="connsiteY145" fmla="*/ 280365 h 332689"/>
                <a:gd name="connsiteX146" fmla="*/ 213108 w 612716"/>
                <a:gd name="connsiteY146" fmla="*/ 287160 h 332689"/>
                <a:gd name="connsiteX147" fmla="*/ 226444 w 612716"/>
                <a:gd name="connsiteY147" fmla="*/ 310591 h 332689"/>
                <a:gd name="connsiteX148" fmla="*/ 256606 w 612716"/>
                <a:gd name="connsiteY148" fmla="*/ 310845 h 332689"/>
                <a:gd name="connsiteX149" fmla="*/ 261940 w 612716"/>
                <a:gd name="connsiteY149" fmla="*/ 324942 h 332689"/>
                <a:gd name="connsiteX150" fmla="*/ 279529 w 612716"/>
                <a:gd name="connsiteY150" fmla="*/ 332689 h 332689"/>
                <a:gd name="connsiteX151" fmla="*/ 286769 w 612716"/>
                <a:gd name="connsiteY151" fmla="*/ 331610 h 332689"/>
                <a:gd name="connsiteX152" fmla="*/ 307088 w 612716"/>
                <a:gd name="connsiteY152" fmla="*/ 324625 h 332689"/>
                <a:gd name="connsiteX153" fmla="*/ 327282 w 612716"/>
                <a:gd name="connsiteY153" fmla="*/ 331546 h 332689"/>
                <a:gd name="connsiteX154" fmla="*/ 334775 w 612716"/>
                <a:gd name="connsiteY154" fmla="*/ 332689 h 332689"/>
                <a:gd name="connsiteX155" fmla="*/ 352364 w 612716"/>
                <a:gd name="connsiteY155" fmla="*/ 324942 h 332689"/>
                <a:gd name="connsiteX156" fmla="*/ 357698 w 612716"/>
                <a:gd name="connsiteY156" fmla="*/ 310845 h 332689"/>
                <a:gd name="connsiteX157" fmla="*/ 387860 w 612716"/>
                <a:gd name="connsiteY157" fmla="*/ 310591 h 332689"/>
                <a:gd name="connsiteX158" fmla="*/ 401195 w 612716"/>
                <a:gd name="connsiteY158" fmla="*/ 287160 h 332689"/>
                <a:gd name="connsiteX159" fmla="*/ 431676 w 612716"/>
                <a:gd name="connsiteY159" fmla="*/ 280365 h 332689"/>
                <a:gd name="connsiteX160" fmla="*/ 439169 w 612716"/>
                <a:gd name="connsiteY160" fmla="*/ 253441 h 332689"/>
                <a:gd name="connsiteX161" fmla="*/ 468632 w 612716"/>
                <a:gd name="connsiteY161" fmla="*/ 243789 h 332689"/>
                <a:gd name="connsiteX162" fmla="*/ 473776 w 612716"/>
                <a:gd name="connsiteY162" fmla="*/ 210896 h 332689"/>
                <a:gd name="connsiteX163" fmla="*/ 480825 w 612716"/>
                <a:gd name="connsiteY163" fmla="*/ 206959 h 332689"/>
                <a:gd name="connsiteX164" fmla="*/ 507876 w 612716"/>
                <a:gd name="connsiteY164" fmla="*/ 200038 h 332689"/>
                <a:gd name="connsiteX165" fmla="*/ 512638 w 612716"/>
                <a:gd name="connsiteY165" fmla="*/ 212039 h 332689"/>
                <a:gd name="connsiteX166" fmla="*/ 515686 w 612716"/>
                <a:gd name="connsiteY166" fmla="*/ 214071 h 332689"/>
                <a:gd name="connsiteX167" fmla="*/ 516384 w 612716"/>
                <a:gd name="connsiteY167" fmla="*/ 214008 h 332689"/>
                <a:gd name="connsiteX168" fmla="*/ 610110 w 612716"/>
                <a:gd name="connsiteY168" fmla="*/ 191783 h 332689"/>
                <a:gd name="connsiteX169" fmla="*/ 612270 w 612716"/>
                <a:gd name="connsiteY169" fmla="*/ 190195 h 332689"/>
                <a:gd name="connsiteX170" fmla="*/ 612587 w 612716"/>
                <a:gd name="connsiteY170" fmla="*/ 187528 h 332689"/>
                <a:gd name="connsiteX171" fmla="*/ 612587 w 612716"/>
                <a:gd name="connsiteY171" fmla="*/ 187528 h 332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612716" h="332689">
                  <a:moveTo>
                    <a:pt x="517464" y="206705"/>
                  </a:moveTo>
                  <a:cubicBezTo>
                    <a:pt x="506986" y="181115"/>
                    <a:pt x="497779" y="154762"/>
                    <a:pt x="489841" y="128219"/>
                  </a:cubicBezTo>
                  <a:cubicBezTo>
                    <a:pt x="481459" y="100152"/>
                    <a:pt x="474411" y="71323"/>
                    <a:pt x="468823" y="42558"/>
                  </a:cubicBezTo>
                  <a:lnTo>
                    <a:pt x="556580" y="7887"/>
                  </a:lnTo>
                  <a:lnTo>
                    <a:pt x="605094" y="185941"/>
                  </a:lnTo>
                  <a:lnTo>
                    <a:pt x="517464" y="206705"/>
                  </a:lnTo>
                  <a:lnTo>
                    <a:pt x="517464" y="206705"/>
                  </a:lnTo>
                  <a:close/>
                  <a:moveTo>
                    <a:pt x="478665" y="200355"/>
                  </a:moveTo>
                  <a:cubicBezTo>
                    <a:pt x="478665" y="200355"/>
                    <a:pt x="478157" y="200546"/>
                    <a:pt x="477840" y="200673"/>
                  </a:cubicBezTo>
                  <a:lnTo>
                    <a:pt x="468632" y="205753"/>
                  </a:lnTo>
                  <a:lnTo>
                    <a:pt x="348935" y="111836"/>
                  </a:lnTo>
                  <a:cubicBezTo>
                    <a:pt x="348363" y="111392"/>
                    <a:pt x="347665" y="111138"/>
                    <a:pt x="346903" y="111138"/>
                  </a:cubicBezTo>
                  <a:lnTo>
                    <a:pt x="299088" y="111138"/>
                  </a:lnTo>
                  <a:cubicBezTo>
                    <a:pt x="298198" y="111138"/>
                    <a:pt x="297373" y="111455"/>
                    <a:pt x="296738" y="112090"/>
                  </a:cubicBezTo>
                  <a:cubicBezTo>
                    <a:pt x="274831" y="134633"/>
                    <a:pt x="238635" y="124981"/>
                    <a:pt x="225745" y="120536"/>
                  </a:cubicBezTo>
                  <a:lnTo>
                    <a:pt x="279212" y="65545"/>
                  </a:lnTo>
                  <a:lnTo>
                    <a:pt x="349633" y="43828"/>
                  </a:lnTo>
                  <a:lnTo>
                    <a:pt x="442534" y="65926"/>
                  </a:lnTo>
                  <a:cubicBezTo>
                    <a:pt x="443042" y="66053"/>
                    <a:pt x="443677" y="66053"/>
                    <a:pt x="444185" y="65926"/>
                  </a:cubicBezTo>
                  <a:lnTo>
                    <a:pt x="465457" y="59639"/>
                  </a:lnTo>
                  <a:cubicBezTo>
                    <a:pt x="470474" y="83388"/>
                    <a:pt x="476443" y="107010"/>
                    <a:pt x="483428" y="130188"/>
                  </a:cubicBezTo>
                  <a:cubicBezTo>
                    <a:pt x="489841" y="151460"/>
                    <a:pt x="497081" y="172733"/>
                    <a:pt x="505082" y="193497"/>
                  </a:cubicBezTo>
                  <a:lnTo>
                    <a:pt x="478602" y="200292"/>
                  </a:lnTo>
                  <a:lnTo>
                    <a:pt x="478602" y="200292"/>
                  </a:lnTo>
                  <a:close/>
                  <a:moveTo>
                    <a:pt x="463426" y="239281"/>
                  </a:moveTo>
                  <a:cubicBezTo>
                    <a:pt x="450154" y="255092"/>
                    <a:pt x="433834" y="243726"/>
                    <a:pt x="433136" y="243281"/>
                  </a:cubicBezTo>
                  <a:cubicBezTo>
                    <a:pt x="432882" y="243091"/>
                    <a:pt x="369953" y="198196"/>
                    <a:pt x="369953" y="198196"/>
                  </a:cubicBezTo>
                  <a:cubicBezTo>
                    <a:pt x="368493" y="197117"/>
                    <a:pt x="366334" y="197498"/>
                    <a:pt x="365318" y="199022"/>
                  </a:cubicBezTo>
                  <a:cubicBezTo>
                    <a:pt x="364238" y="200546"/>
                    <a:pt x="364620" y="202705"/>
                    <a:pt x="366144" y="203784"/>
                  </a:cubicBezTo>
                  <a:lnTo>
                    <a:pt x="429389" y="249187"/>
                  </a:lnTo>
                  <a:cubicBezTo>
                    <a:pt x="431676" y="252171"/>
                    <a:pt x="438788" y="263474"/>
                    <a:pt x="426913" y="275539"/>
                  </a:cubicBezTo>
                  <a:cubicBezTo>
                    <a:pt x="417070" y="285509"/>
                    <a:pt x="406021" y="282143"/>
                    <a:pt x="400941" y="279667"/>
                  </a:cubicBezTo>
                  <a:cubicBezTo>
                    <a:pt x="399354" y="278968"/>
                    <a:pt x="345696" y="245313"/>
                    <a:pt x="345696" y="245313"/>
                  </a:cubicBezTo>
                  <a:cubicBezTo>
                    <a:pt x="344172" y="244297"/>
                    <a:pt x="342077" y="244869"/>
                    <a:pt x="341125" y="246456"/>
                  </a:cubicBezTo>
                  <a:cubicBezTo>
                    <a:pt x="340172" y="248044"/>
                    <a:pt x="340680" y="250203"/>
                    <a:pt x="342267" y="251155"/>
                  </a:cubicBezTo>
                  <a:lnTo>
                    <a:pt x="393766" y="283477"/>
                  </a:lnTo>
                  <a:cubicBezTo>
                    <a:pt x="394719" y="286715"/>
                    <a:pt x="396433" y="296685"/>
                    <a:pt x="384177" y="304686"/>
                  </a:cubicBezTo>
                  <a:cubicBezTo>
                    <a:pt x="375795" y="310147"/>
                    <a:pt x="365318" y="306718"/>
                    <a:pt x="359603" y="304114"/>
                  </a:cubicBezTo>
                  <a:cubicBezTo>
                    <a:pt x="357063" y="302908"/>
                    <a:pt x="317185" y="282080"/>
                    <a:pt x="317185" y="282080"/>
                  </a:cubicBezTo>
                  <a:cubicBezTo>
                    <a:pt x="315597" y="281191"/>
                    <a:pt x="313502" y="281889"/>
                    <a:pt x="312740" y="283604"/>
                  </a:cubicBezTo>
                  <a:cubicBezTo>
                    <a:pt x="311914" y="285255"/>
                    <a:pt x="312550" y="287287"/>
                    <a:pt x="314201" y="288176"/>
                  </a:cubicBezTo>
                  <a:lnTo>
                    <a:pt x="350776" y="307226"/>
                  </a:lnTo>
                  <a:cubicBezTo>
                    <a:pt x="351157" y="309956"/>
                    <a:pt x="351475" y="315798"/>
                    <a:pt x="347601" y="320053"/>
                  </a:cubicBezTo>
                  <a:cubicBezTo>
                    <a:pt x="339854" y="328308"/>
                    <a:pt x="329948" y="325069"/>
                    <a:pt x="329377" y="324815"/>
                  </a:cubicBezTo>
                  <a:cubicBezTo>
                    <a:pt x="329313" y="324815"/>
                    <a:pt x="322201" y="322783"/>
                    <a:pt x="310390" y="318275"/>
                  </a:cubicBezTo>
                  <a:cubicBezTo>
                    <a:pt x="311216" y="313258"/>
                    <a:pt x="311533" y="304241"/>
                    <a:pt x="305628" y="297320"/>
                  </a:cubicBezTo>
                  <a:cubicBezTo>
                    <a:pt x="300548" y="291478"/>
                    <a:pt x="294896" y="289128"/>
                    <a:pt x="291150" y="288176"/>
                  </a:cubicBezTo>
                  <a:cubicBezTo>
                    <a:pt x="292102" y="282842"/>
                    <a:pt x="292547" y="273126"/>
                    <a:pt x="285879" y="264300"/>
                  </a:cubicBezTo>
                  <a:cubicBezTo>
                    <a:pt x="279212" y="255410"/>
                    <a:pt x="268734" y="252997"/>
                    <a:pt x="262702" y="252298"/>
                  </a:cubicBezTo>
                  <a:cubicBezTo>
                    <a:pt x="264226" y="245631"/>
                    <a:pt x="265686" y="232994"/>
                    <a:pt x="257622" y="223279"/>
                  </a:cubicBezTo>
                  <a:cubicBezTo>
                    <a:pt x="247779" y="211277"/>
                    <a:pt x="234254" y="211531"/>
                    <a:pt x="227205" y="212611"/>
                  </a:cubicBezTo>
                  <a:cubicBezTo>
                    <a:pt x="227205" y="206451"/>
                    <a:pt x="225618" y="195720"/>
                    <a:pt x="215776" y="186322"/>
                  </a:cubicBezTo>
                  <a:cubicBezTo>
                    <a:pt x="203202" y="174447"/>
                    <a:pt x="189867" y="177305"/>
                    <a:pt x="184533" y="180480"/>
                  </a:cubicBezTo>
                  <a:lnTo>
                    <a:pt x="184470" y="180480"/>
                  </a:lnTo>
                  <a:lnTo>
                    <a:pt x="143513" y="207023"/>
                  </a:lnTo>
                  <a:cubicBezTo>
                    <a:pt x="143513" y="207023"/>
                    <a:pt x="143068" y="207467"/>
                    <a:pt x="142496" y="208166"/>
                  </a:cubicBezTo>
                  <a:cubicBezTo>
                    <a:pt x="140210" y="205816"/>
                    <a:pt x="137988" y="203530"/>
                    <a:pt x="135765" y="201054"/>
                  </a:cubicBezTo>
                  <a:cubicBezTo>
                    <a:pt x="135321" y="200609"/>
                    <a:pt x="134750" y="200228"/>
                    <a:pt x="134178" y="200038"/>
                  </a:cubicBezTo>
                  <a:lnTo>
                    <a:pt x="107698" y="193243"/>
                  </a:lnTo>
                  <a:cubicBezTo>
                    <a:pt x="115700" y="172415"/>
                    <a:pt x="122938" y="151206"/>
                    <a:pt x="129352" y="129934"/>
                  </a:cubicBezTo>
                  <a:cubicBezTo>
                    <a:pt x="136273" y="106756"/>
                    <a:pt x="142306" y="83134"/>
                    <a:pt x="147259" y="59385"/>
                  </a:cubicBezTo>
                  <a:lnTo>
                    <a:pt x="168532" y="65672"/>
                  </a:lnTo>
                  <a:cubicBezTo>
                    <a:pt x="168532" y="65672"/>
                    <a:pt x="169103" y="65799"/>
                    <a:pt x="169484" y="65799"/>
                  </a:cubicBezTo>
                  <a:cubicBezTo>
                    <a:pt x="169738" y="65799"/>
                    <a:pt x="169992" y="65799"/>
                    <a:pt x="170182" y="65735"/>
                  </a:cubicBezTo>
                  <a:lnTo>
                    <a:pt x="263083" y="43637"/>
                  </a:lnTo>
                  <a:lnTo>
                    <a:pt x="294896" y="53480"/>
                  </a:lnTo>
                  <a:lnTo>
                    <a:pt x="276672" y="59131"/>
                  </a:lnTo>
                  <a:cubicBezTo>
                    <a:pt x="276164" y="59258"/>
                    <a:pt x="275656" y="59576"/>
                    <a:pt x="275275" y="60020"/>
                  </a:cubicBezTo>
                  <a:lnTo>
                    <a:pt x="217553" y="119393"/>
                  </a:lnTo>
                  <a:cubicBezTo>
                    <a:pt x="216728" y="120218"/>
                    <a:pt x="216410" y="121298"/>
                    <a:pt x="216601" y="122441"/>
                  </a:cubicBezTo>
                  <a:cubicBezTo>
                    <a:pt x="216791" y="123584"/>
                    <a:pt x="217553" y="124473"/>
                    <a:pt x="218506" y="124917"/>
                  </a:cubicBezTo>
                  <a:cubicBezTo>
                    <a:pt x="220665" y="125870"/>
                    <a:pt x="270322" y="147269"/>
                    <a:pt x="300548" y="117805"/>
                  </a:cubicBezTo>
                  <a:lnTo>
                    <a:pt x="345887" y="117805"/>
                  </a:lnTo>
                  <a:lnTo>
                    <a:pt x="466410" y="212357"/>
                  </a:lnTo>
                  <a:cubicBezTo>
                    <a:pt x="467616" y="213373"/>
                    <a:pt x="476126" y="223977"/>
                    <a:pt x="463489" y="239090"/>
                  </a:cubicBezTo>
                  <a:lnTo>
                    <a:pt x="463616" y="239090"/>
                  </a:lnTo>
                  <a:close/>
                  <a:moveTo>
                    <a:pt x="303532" y="318592"/>
                  </a:moveTo>
                  <a:cubicBezTo>
                    <a:pt x="291976" y="322910"/>
                    <a:pt x="285117" y="324879"/>
                    <a:pt x="284800" y="325006"/>
                  </a:cubicBezTo>
                  <a:cubicBezTo>
                    <a:pt x="284673" y="325006"/>
                    <a:pt x="274576" y="328435"/>
                    <a:pt x="266766" y="320116"/>
                  </a:cubicBezTo>
                  <a:cubicBezTo>
                    <a:pt x="262702" y="315735"/>
                    <a:pt x="263146" y="309766"/>
                    <a:pt x="263591" y="307162"/>
                  </a:cubicBezTo>
                  <a:lnTo>
                    <a:pt x="287594" y="294653"/>
                  </a:lnTo>
                  <a:cubicBezTo>
                    <a:pt x="289499" y="294843"/>
                    <a:pt x="295341" y="295923"/>
                    <a:pt x="300484" y="301955"/>
                  </a:cubicBezTo>
                  <a:cubicBezTo>
                    <a:pt x="305120" y="307353"/>
                    <a:pt x="304231" y="315290"/>
                    <a:pt x="303532" y="318592"/>
                  </a:cubicBezTo>
                  <a:lnTo>
                    <a:pt x="303532" y="318592"/>
                  </a:lnTo>
                  <a:close/>
                  <a:moveTo>
                    <a:pt x="253748" y="304559"/>
                  </a:moveTo>
                  <a:cubicBezTo>
                    <a:pt x="247907" y="307162"/>
                    <a:pt x="237937" y="309956"/>
                    <a:pt x="230063" y="304749"/>
                  </a:cubicBezTo>
                  <a:cubicBezTo>
                    <a:pt x="217490" y="296558"/>
                    <a:pt x="219585" y="286271"/>
                    <a:pt x="220601" y="283286"/>
                  </a:cubicBezTo>
                  <a:lnTo>
                    <a:pt x="259082" y="259156"/>
                  </a:lnTo>
                  <a:cubicBezTo>
                    <a:pt x="262194" y="259220"/>
                    <a:pt x="274069" y="260109"/>
                    <a:pt x="280482" y="268618"/>
                  </a:cubicBezTo>
                  <a:cubicBezTo>
                    <a:pt x="286578" y="276746"/>
                    <a:pt x="284990" y="285699"/>
                    <a:pt x="284165" y="288811"/>
                  </a:cubicBezTo>
                  <a:lnTo>
                    <a:pt x="253876" y="304559"/>
                  </a:lnTo>
                  <a:lnTo>
                    <a:pt x="253812" y="304559"/>
                  </a:lnTo>
                  <a:close/>
                  <a:moveTo>
                    <a:pt x="215013" y="278714"/>
                  </a:moveTo>
                  <a:cubicBezTo>
                    <a:pt x="211330" y="280873"/>
                    <a:pt x="198630" y="286906"/>
                    <a:pt x="187391" y="275476"/>
                  </a:cubicBezTo>
                  <a:cubicBezTo>
                    <a:pt x="174183" y="262014"/>
                    <a:pt x="184407" y="249695"/>
                    <a:pt x="185613" y="248361"/>
                  </a:cubicBezTo>
                  <a:cubicBezTo>
                    <a:pt x="185613" y="248361"/>
                    <a:pt x="224348" y="220421"/>
                    <a:pt x="224475" y="220358"/>
                  </a:cubicBezTo>
                  <a:cubicBezTo>
                    <a:pt x="224602" y="220358"/>
                    <a:pt x="241620" y="214706"/>
                    <a:pt x="252542" y="227787"/>
                  </a:cubicBezTo>
                  <a:cubicBezTo>
                    <a:pt x="259908" y="236677"/>
                    <a:pt x="256606" y="249695"/>
                    <a:pt x="255463" y="253314"/>
                  </a:cubicBezTo>
                  <a:lnTo>
                    <a:pt x="215013" y="278651"/>
                  </a:lnTo>
                  <a:lnTo>
                    <a:pt x="215013" y="278651"/>
                  </a:lnTo>
                  <a:close/>
                  <a:moveTo>
                    <a:pt x="150815" y="239281"/>
                  </a:moveTo>
                  <a:cubicBezTo>
                    <a:pt x="137353" y="223215"/>
                    <a:pt x="146688" y="213373"/>
                    <a:pt x="147386" y="212738"/>
                  </a:cubicBezTo>
                  <a:lnTo>
                    <a:pt x="187835" y="186576"/>
                  </a:lnTo>
                  <a:cubicBezTo>
                    <a:pt x="188725" y="186131"/>
                    <a:pt x="199392" y="180416"/>
                    <a:pt x="211140" y="191592"/>
                  </a:cubicBezTo>
                  <a:cubicBezTo>
                    <a:pt x="220601" y="200609"/>
                    <a:pt x="220728" y="210833"/>
                    <a:pt x="220347" y="214770"/>
                  </a:cubicBezTo>
                  <a:lnTo>
                    <a:pt x="181168" y="243281"/>
                  </a:lnTo>
                  <a:cubicBezTo>
                    <a:pt x="180470" y="243789"/>
                    <a:pt x="164150" y="255092"/>
                    <a:pt x="150878" y="239281"/>
                  </a:cubicBezTo>
                  <a:close/>
                  <a:moveTo>
                    <a:pt x="95189" y="206705"/>
                  </a:moveTo>
                  <a:lnTo>
                    <a:pt x="7559" y="185941"/>
                  </a:lnTo>
                  <a:lnTo>
                    <a:pt x="56073" y="7887"/>
                  </a:lnTo>
                  <a:lnTo>
                    <a:pt x="143830" y="42558"/>
                  </a:lnTo>
                  <a:cubicBezTo>
                    <a:pt x="138305" y="71323"/>
                    <a:pt x="131257" y="100152"/>
                    <a:pt x="122811" y="128219"/>
                  </a:cubicBezTo>
                  <a:cubicBezTo>
                    <a:pt x="114874" y="154699"/>
                    <a:pt x="105539" y="181115"/>
                    <a:pt x="95189" y="206705"/>
                  </a:cubicBezTo>
                  <a:lnTo>
                    <a:pt x="95189" y="206705"/>
                  </a:lnTo>
                  <a:close/>
                  <a:moveTo>
                    <a:pt x="612460" y="187528"/>
                  </a:moveTo>
                  <a:lnTo>
                    <a:pt x="561977" y="2489"/>
                  </a:lnTo>
                  <a:cubicBezTo>
                    <a:pt x="561723" y="1537"/>
                    <a:pt x="561152" y="775"/>
                    <a:pt x="560263" y="330"/>
                  </a:cubicBezTo>
                  <a:cubicBezTo>
                    <a:pt x="559374" y="-51"/>
                    <a:pt x="558485" y="-114"/>
                    <a:pt x="557596" y="203"/>
                  </a:cubicBezTo>
                  <a:lnTo>
                    <a:pt x="463870" y="37287"/>
                  </a:lnTo>
                  <a:cubicBezTo>
                    <a:pt x="462346" y="37859"/>
                    <a:pt x="461457" y="39446"/>
                    <a:pt x="461838" y="41161"/>
                  </a:cubicBezTo>
                  <a:cubicBezTo>
                    <a:pt x="462536" y="45161"/>
                    <a:pt x="463426" y="49162"/>
                    <a:pt x="464251" y="53162"/>
                  </a:cubicBezTo>
                  <a:lnTo>
                    <a:pt x="443359" y="59322"/>
                  </a:lnTo>
                  <a:lnTo>
                    <a:pt x="350395" y="37224"/>
                  </a:lnTo>
                  <a:cubicBezTo>
                    <a:pt x="349888" y="37097"/>
                    <a:pt x="349252" y="37097"/>
                    <a:pt x="348617" y="37224"/>
                  </a:cubicBezTo>
                  <a:lnTo>
                    <a:pt x="306263" y="50241"/>
                  </a:lnTo>
                  <a:lnTo>
                    <a:pt x="263908" y="37224"/>
                  </a:lnTo>
                  <a:cubicBezTo>
                    <a:pt x="263401" y="37033"/>
                    <a:pt x="262765" y="37033"/>
                    <a:pt x="262194" y="37224"/>
                  </a:cubicBezTo>
                  <a:lnTo>
                    <a:pt x="169230" y="59322"/>
                  </a:lnTo>
                  <a:lnTo>
                    <a:pt x="148338" y="53162"/>
                  </a:lnTo>
                  <a:cubicBezTo>
                    <a:pt x="149164" y="49162"/>
                    <a:pt x="149989" y="45161"/>
                    <a:pt x="150751" y="41161"/>
                  </a:cubicBezTo>
                  <a:cubicBezTo>
                    <a:pt x="151069" y="39573"/>
                    <a:pt x="150244" y="37922"/>
                    <a:pt x="148720" y="37287"/>
                  </a:cubicBezTo>
                  <a:lnTo>
                    <a:pt x="54994" y="203"/>
                  </a:lnTo>
                  <a:cubicBezTo>
                    <a:pt x="54104" y="-114"/>
                    <a:pt x="53152" y="-51"/>
                    <a:pt x="52326" y="330"/>
                  </a:cubicBezTo>
                  <a:cubicBezTo>
                    <a:pt x="51501" y="711"/>
                    <a:pt x="50866" y="1537"/>
                    <a:pt x="50612" y="2489"/>
                  </a:cubicBezTo>
                  <a:lnTo>
                    <a:pt x="129" y="187528"/>
                  </a:lnTo>
                  <a:cubicBezTo>
                    <a:pt x="-124" y="188481"/>
                    <a:pt x="2" y="189370"/>
                    <a:pt x="447" y="190195"/>
                  </a:cubicBezTo>
                  <a:cubicBezTo>
                    <a:pt x="891" y="191021"/>
                    <a:pt x="1653" y="191592"/>
                    <a:pt x="2606" y="191783"/>
                  </a:cubicBezTo>
                  <a:lnTo>
                    <a:pt x="96332" y="214008"/>
                  </a:lnTo>
                  <a:cubicBezTo>
                    <a:pt x="96332" y="214008"/>
                    <a:pt x="96840" y="214071"/>
                    <a:pt x="97030" y="214071"/>
                  </a:cubicBezTo>
                  <a:cubicBezTo>
                    <a:pt x="98364" y="214071"/>
                    <a:pt x="99570" y="213246"/>
                    <a:pt x="100078" y="212039"/>
                  </a:cubicBezTo>
                  <a:cubicBezTo>
                    <a:pt x="101729" y="208039"/>
                    <a:pt x="103253" y="204038"/>
                    <a:pt x="104841" y="200038"/>
                  </a:cubicBezTo>
                  <a:lnTo>
                    <a:pt x="131320" y="206832"/>
                  </a:lnTo>
                  <a:cubicBezTo>
                    <a:pt x="133797" y="209499"/>
                    <a:pt x="136210" y="212039"/>
                    <a:pt x="138686" y="214516"/>
                  </a:cubicBezTo>
                  <a:cubicBezTo>
                    <a:pt x="136083" y="220929"/>
                    <a:pt x="135130" y="231153"/>
                    <a:pt x="145671" y="243789"/>
                  </a:cubicBezTo>
                  <a:cubicBezTo>
                    <a:pt x="155133" y="255029"/>
                    <a:pt x="166436" y="255791"/>
                    <a:pt x="175135" y="253441"/>
                  </a:cubicBezTo>
                  <a:cubicBezTo>
                    <a:pt x="172722" y="260934"/>
                    <a:pt x="173230" y="270904"/>
                    <a:pt x="182628" y="280365"/>
                  </a:cubicBezTo>
                  <a:cubicBezTo>
                    <a:pt x="192852" y="290716"/>
                    <a:pt x="204853" y="290081"/>
                    <a:pt x="213108" y="287160"/>
                  </a:cubicBezTo>
                  <a:cubicBezTo>
                    <a:pt x="212791" y="294208"/>
                    <a:pt x="215521" y="303416"/>
                    <a:pt x="226444" y="310591"/>
                  </a:cubicBezTo>
                  <a:cubicBezTo>
                    <a:pt x="237111" y="317513"/>
                    <a:pt x="249494" y="314020"/>
                    <a:pt x="256606" y="310845"/>
                  </a:cubicBezTo>
                  <a:cubicBezTo>
                    <a:pt x="256606" y="315036"/>
                    <a:pt x="257749" y="320434"/>
                    <a:pt x="261940" y="324942"/>
                  </a:cubicBezTo>
                  <a:cubicBezTo>
                    <a:pt x="267782" y="331229"/>
                    <a:pt x="274513" y="332689"/>
                    <a:pt x="279529" y="332689"/>
                  </a:cubicBezTo>
                  <a:cubicBezTo>
                    <a:pt x="283657" y="332689"/>
                    <a:pt x="286578" y="331673"/>
                    <a:pt x="286769" y="331610"/>
                  </a:cubicBezTo>
                  <a:cubicBezTo>
                    <a:pt x="287086" y="331546"/>
                    <a:pt x="294579" y="329451"/>
                    <a:pt x="307088" y="324625"/>
                  </a:cubicBezTo>
                  <a:cubicBezTo>
                    <a:pt x="319661" y="329387"/>
                    <a:pt x="327154" y="331546"/>
                    <a:pt x="327282" y="331546"/>
                  </a:cubicBezTo>
                  <a:cubicBezTo>
                    <a:pt x="327535" y="331610"/>
                    <a:pt x="330520" y="332689"/>
                    <a:pt x="334775" y="332689"/>
                  </a:cubicBezTo>
                  <a:cubicBezTo>
                    <a:pt x="339791" y="332689"/>
                    <a:pt x="346522" y="331229"/>
                    <a:pt x="352364" y="324942"/>
                  </a:cubicBezTo>
                  <a:cubicBezTo>
                    <a:pt x="356555" y="320497"/>
                    <a:pt x="357634" y="315100"/>
                    <a:pt x="357698" y="310845"/>
                  </a:cubicBezTo>
                  <a:cubicBezTo>
                    <a:pt x="364810" y="313957"/>
                    <a:pt x="377192" y="317576"/>
                    <a:pt x="387860" y="310591"/>
                  </a:cubicBezTo>
                  <a:cubicBezTo>
                    <a:pt x="398782" y="303479"/>
                    <a:pt x="401513" y="294208"/>
                    <a:pt x="401195" y="287160"/>
                  </a:cubicBezTo>
                  <a:cubicBezTo>
                    <a:pt x="409451" y="290144"/>
                    <a:pt x="421515" y="290779"/>
                    <a:pt x="431676" y="280365"/>
                  </a:cubicBezTo>
                  <a:cubicBezTo>
                    <a:pt x="441010" y="270840"/>
                    <a:pt x="441454" y="260934"/>
                    <a:pt x="439169" y="253441"/>
                  </a:cubicBezTo>
                  <a:cubicBezTo>
                    <a:pt x="447804" y="255854"/>
                    <a:pt x="459171" y="255029"/>
                    <a:pt x="468632" y="243789"/>
                  </a:cubicBezTo>
                  <a:cubicBezTo>
                    <a:pt x="481523" y="228359"/>
                    <a:pt x="477269" y="216484"/>
                    <a:pt x="473776" y="210896"/>
                  </a:cubicBezTo>
                  <a:lnTo>
                    <a:pt x="480825" y="206959"/>
                  </a:lnTo>
                  <a:lnTo>
                    <a:pt x="507876" y="200038"/>
                  </a:lnTo>
                  <a:cubicBezTo>
                    <a:pt x="509463" y="204038"/>
                    <a:pt x="510987" y="208102"/>
                    <a:pt x="512638" y="212039"/>
                  </a:cubicBezTo>
                  <a:cubicBezTo>
                    <a:pt x="513146" y="213309"/>
                    <a:pt x="514416" y="214071"/>
                    <a:pt x="515686" y="214071"/>
                  </a:cubicBezTo>
                  <a:cubicBezTo>
                    <a:pt x="515940" y="214071"/>
                    <a:pt x="516194" y="214071"/>
                    <a:pt x="516384" y="214008"/>
                  </a:cubicBezTo>
                  <a:lnTo>
                    <a:pt x="610110" y="191783"/>
                  </a:lnTo>
                  <a:cubicBezTo>
                    <a:pt x="611000" y="191592"/>
                    <a:pt x="611762" y="190957"/>
                    <a:pt x="612270" y="190195"/>
                  </a:cubicBezTo>
                  <a:cubicBezTo>
                    <a:pt x="612714" y="189370"/>
                    <a:pt x="612841" y="188481"/>
                    <a:pt x="612587" y="187528"/>
                  </a:cubicBezTo>
                  <a:lnTo>
                    <a:pt x="612587" y="187528"/>
                  </a:lnTo>
                  <a:close/>
                </a:path>
              </a:pathLst>
            </a:custGeom>
            <a:noFill/>
            <a:ln w="8573" cap="flat">
              <a:solidFill>
                <a:schemeClr val="accent1"/>
              </a:solidFill>
              <a:prstDash val="solid"/>
              <a:miter/>
            </a:ln>
          </p:spPr>
          <p:txBody>
            <a:bodyPr rtlCol="0" anchor="ctr"/>
            <a:lstStyle/>
            <a:p>
              <a:endParaRPr lang="en-GB"/>
            </a:p>
          </p:txBody>
        </p:sp>
      </p:grpSp>
      <p:sp>
        <p:nvSpPr>
          <p:cNvPr id="139" name="Figura a mano libera: forma 138">
            <a:extLst>
              <a:ext uri="{FF2B5EF4-FFF2-40B4-BE49-F238E27FC236}">
                <a16:creationId xmlns:a16="http://schemas.microsoft.com/office/drawing/2014/main" id="{97E96486-DC14-04C2-6B75-A6C4A4D015EE}"/>
              </a:ext>
            </a:extLst>
          </p:cNvPr>
          <p:cNvSpPr/>
          <p:nvPr/>
        </p:nvSpPr>
        <p:spPr>
          <a:xfrm>
            <a:off x="9494632" y="1983742"/>
            <a:ext cx="432000" cy="432000"/>
          </a:xfrm>
          <a:custGeom>
            <a:avLst/>
            <a:gdLst>
              <a:gd name="connsiteX0" fmla="*/ 217854 w 482141"/>
              <a:gd name="connsiteY0" fmla="*/ 481913 h 490803"/>
              <a:gd name="connsiteX1" fmla="*/ 230490 w 482141"/>
              <a:gd name="connsiteY1" fmla="*/ 438606 h 490803"/>
              <a:gd name="connsiteX2" fmla="*/ 224076 w 482141"/>
              <a:gd name="connsiteY2" fmla="*/ 429399 h 490803"/>
              <a:gd name="connsiteX3" fmla="*/ 214869 w 482141"/>
              <a:gd name="connsiteY3" fmla="*/ 435749 h 490803"/>
              <a:gd name="connsiteX4" fmla="*/ 204772 w 482141"/>
              <a:gd name="connsiteY4" fmla="*/ 472960 h 490803"/>
              <a:gd name="connsiteX5" fmla="*/ 206868 w 482141"/>
              <a:gd name="connsiteY5" fmla="*/ 483945 h 490803"/>
              <a:gd name="connsiteX6" fmla="*/ 211313 w 482141"/>
              <a:gd name="connsiteY6" fmla="*/ 485279 h 490803"/>
              <a:gd name="connsiteX7" fmla="*/ 217854 w 482141"/>
              <a:gd name="connsiteY7" fmla="*/ 481850 h 490803"/>
              <a:gd name="connsiteX8" fmla="*/ 240332 w 482141"/>
              <a:gd name="connsiteY8" fmla="*/ 417715 h 490803"/>
              <a:gd name="connsiteX9" fmla="*/ 242745 w 482141"/>
              <a:gd name="connsiteY9" fmla="*/ 235279 h 490803"/>
              <a:gd name="connsiteX10" fmla="*/ 232522 w 482141"/>
              <a:gd name="connsiteY10" fmla="*/ 230707 h 490803"/>
              <a:gd name="connsiteX11" fmla="*/ 228013 w 482141"/>
              <a:gd name="connsiteY11" fmla="*/ 240931 h 490803"/>
              <a:gd name="connsiteX12" fmla="*/ 225410 w 482141"/>
              <a:gd name="connsiteY12" fmla="*/ 412571 h 490803"/>
              <a:gd name="connsiteX13" fmla="*/ 230363 w 482141"/>
              <a:gd name="connsiteY13" fmla="*/ 422604 h 490803"/>
              <a:gd name="connsiteX14" fmla="*/ 232903 w 482141"/>
              <a:gd name="connsiteY14" fmla="*/ 423049 h 490803"/>
              <a:gd name="connsiteX15" fmla="*/ 240332 w 482141"/>
              <a:gd name="connsiteY15" fmla="*/ 417715 h 490803"/>
              <a:gd name="connsiteX16" fmla="*/ 258747 w 482141"/>
              <a:gd name="connsiteY16" fmla="*/ 488708 h 490803"/>
              <a:gd name="connsiteX17" fmla="*/ 287640 w 482141"/>
              <a:gd name="connsiteY17" fmla="*/ 365010 h 490803"/>
              <a:gd name="connsiteX18" fmla="*/ 280401 w 482141"/>
              <a:gd name="connsiteY18" fmla="*/ 356437 h 490803"/>
              <a:gd name="connsiteX19" fmla="*/ 271829 w 482141"/>
              <a:gd name="connsiteY19" fmla="*/ 363676 h 490803"/>
              <a:gd name="connsiteX20" fmla="*/ 248016 w 482141"/>
              <a:gd name="connsiteY20" fmla="*/ 477024 h 490803"/>
              <a:gd name="connsiteX21" fmla="*/ 247508 w 482141"/>
              <a:gd name="connsiteY21" fmla="*/ 488263 h 490803"/>
              <a:gd name="connsiteX22" fmla="*/ 253350 w 482141"/>
              <a:gd name="connsiteY22" fmla="*/ 490803 h 490803"/>
              <a:gd name="connsiteX23" fmla="*/ 258684 w 482141"/>
              <a:gd name="connsiteY23" fmla="*/ 488708 h 490803"/>
              <a:gd name="connsiteX24" fmla="*/ 176070 w 482141"/>
              <a:gd name="connsiteY24" fmla="*/ 474547 h 490803"/>
              <a:gd name="connsiteX25" fmla="*/ 218171 w 482141"/>
              <a:gd name="connsiteY25" fmla="*/ 333768 h 490803"/>
              <a:gd name="connsiteX26" fmla="*/ 213790 w 482141"/>
              <a:gd name="connsiteY26" fmla="*/ 286143 h 490803"/>
              <a:gd name="connsiteX27" fmla="*/ 226807 w 482141"/>
              <a:gd name="connsiteY27" fmla="*/ 211086 h 490803"/>
              <a:gd name="connsiteX28" fmla="*/ 255065 w 482141"/>
              <a:gd name="connsiteY28" fmla="*/ 215150 h 490803"/>
              <a:gd name="connsiteX29" fmla="*/ 276972 w 482141"/>
              <a:gd name="connsiteY29" fmla="*/ 340181 h 490803"/>
              <a:gd name="connsiteX30" fmla="*/ 284211 w 482141"/>
              <a:gd name="connsiteY30" fmla="*/ 348754 h 490803"/>
              <a:gd name="connsiteX31" fmla="*/ 292783 w 482141"/>
              <a:gd name="connsiteY31" fmla="*/ 341515 h 490803"/>
              <a:gd name="connsiteX32" fmla="*/ 264843 w 482141"/>
              <a:gd name="connsiteY32" fmla="*/ 202767 h 490803"/>
              <a:gd name="connsiteX33" fmla="*/ 221663 w 482141"/>
              <a:gd name="connsiteY33" fmla="*/ 196163 h 490803"/>
              <a:gd name="connsiteX34" fmla="*/ 198105 w 482141"/>
              <a:gd name="connsiteY34" fmla="*/ 288302 h 490803"/>
              <a:gd name="connsiteX35" fmla="*/ 202359 w 482141"/>
              <a:gd name="connsiteY35" fmla="*/ 333768 h 490803"/>
              <a:gd name="connsiteX36" fmla="*/ 161783 w 482141"/>
              <a:gd name="connsiteY36" fmla="*/ 467626 h 490803"/>
              <a:gd name="connsiteX37" fmla="*/ 165530 w 482141"/>
              <a:gd name="connsiteY37" fmla="*/ 478230 h 490803"/>
              <a:gd name="connsiteX38" fmla="*/ 168958 w 482141"/>
              <a:gd name="connsiteY38" fmla="*/ 478992 h 490803"/>
              <a:gd name="connsiteX39" fmla="*/ 176070 w 482141"/>
              <a:gd name="connsiteY39" fmla="*/ 474484 h 490803"/>
              <a:gd name="connsiteX40" fmla="*/ 298054 w 482141"/>
              <a:gd name="connsiteY40" fmla="*/ 484580 h 490803"/>
              <a:gd name="connsiteX41" fmla="*/ 333868 w 482141"/>
              <a:gd name="connsiteY41" fmla="*/ 280872 h 490803"/>
              <a:gd name="connsiteX42" fmla="*/ 278877 w 482141"/>
              <a:gd name="connsiteY42" fmla="*/ 168795 h 490803"/>
              <a:gd name="connsiteX43" fmla="*/ 195311 w 482141"/>
              <a:gd name="connsiteY43" fmla="*/ 169620 h 490803"/>
              <a:gd name="connsiteX44" fmla="*/ 190930 w 482141"/>
              <a:gd name="connsiteY44" fmla="*/ 179907 h 490803"/>
              <a:gd name="connsiteX45" fmla="*/ 201217 w 482141"/>
              <a:gd name="connsiteY45" fmla="*/ 184289 h 490803"/>
              <a:gd name="connsiteX46" fmla="*/ 270940 w 482141"/>
              <a:gd name="connsiteY46" fmla="*/ 182447 h 490803"/>
              <a:gd name="connsiteX47" fmla="*/ 318120 w 482141"/>
              <a:gd name="connsiteY47" fmla="*/ 282587 h 490803"/>
              <a:gd name="connsiteX48" fmla="*/ 285798 w 482141"/>
              <a:gd name="connsiteY48" fmla="*/ 474547 h 490803"/>
              <a:gd name="connsiteX49" fmla="*/ 286942 w 482141"/>
              <a:gd name="connsiteY49" fmla="*/ 485723 h 490803"/>
              <a:gd name="connsiteX50" fmla="*/ 291894 w 482141"/>
              <a:gd name="connsiteY50" fmla="*/ 487501 h 490803"/>
              <a:gd name="connsiteX51" fmla="*/ 298054 w 482141"/>
              <a:gd name="connsiteY51" fmla="*/ 484580 h 490803"/>
              <a:gd name="connsiteX52" fmla="*/ 140701 w 482141"/>
              <a:gd name="connsiteY52" fmla="*/ 457656 h 490803"/>
              <a:gd name="connsiteX53" fmla="*/ 171689 w 482141"/>
              <a:gd name="connsiteY53" fmla="*/ 305637 h 490803"/>
              <a:gd name="connsiteX54" fmla="*/ 169467 w 482141"/>
              <a:gd name="connsiteY54" fmla="*/ 282904 h 490803"/>
              <a:gd name="connsiteX55" fmla="*/ 180705 w 482141"/>
              <a:gd name="connsiteY55" fmla="*/ 197624 h 490803"/>
              <a:gd name="connsiteX56" fmla="*/ 183818 w 482141"/>
              <a:gd name="connsiteY56" fmla="*/ 186829 h 490803"/>
              <a:gd name="connsiteX57" fmla="*/ 173022 w 482141"/>
              <a:gd name="connsiteY57" fmla="*/ 183717 h 490803"/>
              <a:gd name="connsiteX58" fmla="*/ 153718 w 482141"/>
              <a:gd name="connsiteY58" fmla="*/ 284428 h 490803"/>
              <a:gd name="connsiteX59" fmla="*/ 155941 w 482141"/>
              <a:gd name="connsiteY59" fmla="*/ 307034 h 490803"/>
              <a:gd name="connsiteX60" fmla="*/ 126286 w 482141"/>
              <a:gd name="connsiteY60" fmla="*/ 451116 h 490803"/>
              <a:gd name="connsiteX61" fmla="*/ 130287 w 482141"/>
              <a:gd name="connsiteY61" fmla="*/ 461530 h 490803"/>
              <a:gd name="connsiteX62" fmla="*/ 133525 w 482141"/>
              <a:gd name="connsiteY62" fmla="*/ 462228 h 490803"/>
              <a:gd name="connsiteX63" fmla="*/ 140701 w 482141"/>
              <a:gd name="connsiteY63" fmla="*/ 457656 h 490803"/>
              <a:gd name="connsiteX64" fmla="*/ 348282 w 482141"/>
              <a:gd name="connsiteY64" fmla="*/ 455180 h 490803"/>
              <a:gd name="connsiteX65" fmla="*/ 355268 w 482141"/>
              <a:gd name="connsiteY65" fmla="*/ 203720 h 490803"/>
              <a:gd name="connsiteX66" fmla="*/ 345171 w 482141"/>
              <a:gd name="connsiteY66" fmla="*/ 198830 h 490803"/>
              <a:gd name="connsiteX67" fmla="*/ 340281 w 482141"/>
              <a:gd name="connsiteY67" fmla="*/ 208927 h 490803"/>
              <a:gd name="connsiteX68" fmla="*/ 333169 w 482141"/>
              <a:gd name="connsiteY68" fmla="*/ 450290 h 490803"/>
              <a:gd name="connsiteX69" fmla="*/ 338249 w 482141"/>
              <a:gd name="connsiteY69" fmla="*/ 460323 h 490803"/>
              <a:gd name="connsiteX70" fmla="*/ 340726 w 482141"/>
              <a:gd name="connsiteY70" fmla="*/ 460704 h 490803"/>
              <a:gd name="connsiteX71" fmla="*/ 348282 w 482141"/>
              <a:gd name="connsiteY71" fmla="*/ 455180 h 490803"/>
              <a:gd name="connsiteX72" fmla="*/ 134415 w 482141"/>
              <a:gd name="connsiteY72" fmla="*/ 349008 h 490803"/>
              <a:gd name="connsiteX73" fmla="*/ 134542 w 482141"/>
              <a:gd name="connsiteY73" fmla="*/ 258012 h 490803"/>
              <a:gd name="connsiteX74" fmla="*/ 134097 w 482141"/>
              <a:gd name="connsiteY74" fmla="*/ 256679 h 490803"/>
              <a:gd name="connsiteX75" fmla="*/ 141654 w 482141"/>
              <a:gd name="connsiteY75" fmla="*/ 180923 h 490803"/>
              <a:gd name="connsiteX76" fmla="*/ 188326 w 482141"/>
              <a:gd name="connsiteY76" fmla="*/ 139204 h 490803"/>
              <a:gd name="connsiteX77" fmla="*/ 325867 w 482141"/>
              <a:gd name="connsiteY77" fmla="*/ 180542 h 490803"/>
              <a:gd name="connsiteX78" fmla="*/ 336853 w 482141"/>
              <a:gd name="connsiteY78" fmla="*/ 182828 h 490803"/>
              <a:gd name="connsiteX79" fmla="*/ 339138 w 482141"/>
              <a:gd name="connsiteY79" fmla="*/ 171843 h 490803"/>
              <a:gd name="connsiteX80" fmla="*/ 184008 w 482141"/>
              <a:gd name="connsiteY80" fmla="*/ 123900 h 490803"/>
              <a:gd name="connsiteX81" fmla="*/ 127366 w 482141"/>
              <a:gd name="connsiteY81" fmla="*/ 174002 h 490803"/>
              <a:gd name="connsiteX82" fmla="*/ 119174 w 482141"/>
              <a:gd name="connsiteY82" fmla="*/ 262076 h 490803"/>
              <a:gd name="connsiteX83" fmla="*/ 119047 w 482141"/>
              <a:gd name="connsiteY83" fmla="*/ 345007 h 490803"/>
              <a:gd name="connsiteX84" fmla="*/ 124699 w 482141"/>
              <a:gd name="connsiteY84" fmla="*/ 354659 h 490803"/>
              <a:gd name="connsiteX85" fmla="*/ 126668 w 482141"/>
              <a:gd name="connsiteY85" fmla="*/ 354913 h 490803"/>
              <a:gd name="connsiteX86" fmla="*/ 134351 w 482141"/>
              <a:gd name="connsiteY86" fmla="*/ 349071 h 490803"/>
              <a:gd name="connsiteX87" fmla="*/ 104443 w 482141"/>
              <a:gd name="connsiteY87" fmla="*/ 441908 h 490803"/>
              <a:gd name="connsiteX88" fmla="*/ 129334 w 482141"/>
              <a:gd name="connsiteY88" fmla="*/ 374471 h 490803"/>
              <a:gd name="connsiteX89" fmla="*/ 121397 w 482141"/>
              <a:gd name="connsiteY89" fmla="*/ 366534 h 490803"/>
              <a:gd name="connsiteX90" fmla="*/ 113459 w 482141"/>
              <a:gd name="connsiteY90" fmla="*/ 374471 h 490803"/>
              <a:gd name="connsiteX91" fmla="*/ 91743 w 482141"/>
              <a:gd name="connsiteY91" fmla="*/ 432447 h 490803"/>
              <a:gd name="connsiteX92" fmla="*/ 93393 w 482141"/>
              <a:gd name="connsiteY92" fmla="*/ 443496 h 490803"/>
              <a:gd name="connsiteX93" fmla="*/ 98093 w 482141"/>
              <a:gd name="connsiteY93" fmla="*/ 445020 h 490803"/>
              <a:gd name="connsiteX94" fmla="*/ 104443 w 482141"/>
              <a:gd name="connsiteY94" fmla="*/ 441908 h 490803"/>
              <a:gd name="connsiteX95" fmla="*/ 399527 w 482141"/>
              <a:gd name="connsiteY95" fmla="*/ 419937 h 490803"/>
              <a:gd name="connsiteX96" fmla="*/ 313421 w 482141"/>
              <a:gd name="connsiteY96" fmla="*/ 99961 h 490803"/>
              <a:gd name="connsiteX97" fmla="*/ 302626 w 482141"/>
              <a:gd name="connsiteY97" fmla="*/ 102945 h 490803"/>
              <a:gd name="connsiteX98" fmla="*/ 305610 w 482141"/>
              <a:gd name="connsiteY98" fmla="*/ 113740 h 490803"/>
              <a:gd name="connsiteX99" fmla="*/ 383906 w 482141"/>
              <a:gd name="connsiteY99" fmla="*/ 417334 h 490803"/>
              <a:gd name="connsiteX100" fmla="*/ 390383 w 482141"/>
              <a:gd name="connsiteY100" fmla="*/ 426478 h 490803"/>
              <a:gd name="connsiteX101" fmla="*/ 391717 w 482141"/>
              <a:gd name="connsiteY101" fmla="*/ 426605 h 490803"/>
              <a:gd name="connsiteX102" fmla="*/ 399463 w 482141"/>
              <a:gd name="connsiteY102" fmla="*/ 420064 h 490803"/>
              <a:gd name="connsiteX103" fmla="*/ 72755 w 482141"/>
              <a:gd name="connsiteY103" fmla="*/ 415492 h 490803"/>
              <a:gd name="connsiteX104" fmla="*/ 95044 w 482141"/>
              <a:gd name="connsiteY104" fmla="*/ 289064 h 490803"/>
              <a:gd name="connsiteX105" fmla="*/ 132891 w 482141"/>
              <a:gd name="connsiteY105" fmla="*/ 132092 h 490803"/>
              <a:gd name="connsiteX106" fmla="*/ 272908 w 482141"/>
              <a:gd name="connsiteY106" fmla="*/ 100850 h 490803"/>
              <a:gd name="connsiteX107" fmla="*/ 281861 w 482141"/>
              <a:gd name="connsiteY107" fmla="*/ 94119 h 490803"/>
              <a:gd name="connsiteX108" fmla="*/ 275131 w 482141"/>
              <a:gd name="connsiteY108" fmla="*/ 85165 h 490803"/>
              <a:gd name="connsiteX109" fmla="*/ 121778 w 482141"/>
              <a:gd name="connsiteY109" fmla="*/ 120789 h 490803"/>
              <a:gd name="connsiteX110" fmla="*/ 79296 w 482141"/>
              <a:gd name="connsiteY110" fmla="*/ 290969 h 490803"/>
              <a:gd name="connsiteX111" fmla="*/ 60628 w 482141"/>
              <a:gd name="connsiteY111" fmla="*/ 405269 h 490803"/>
              <a:gd name="connsiteX112" fmla="*/ 61580 w 482141"/>
              <a:gd name="connsiteY112" fmla="*/ 416445 h 490803"/>
              <a:gd name="connsiteX113" fmla="*/ 66723 w 482141"/>
              <a:gd name="connsiteY113" fmla="*/ 418350 h 490803"/>
              <a:gd name="connsiteX114" fmla="*/ 72755 w 482141"/>
              <a:gd name="connsiteY114" fmla="*/ 415619 h 490803"/>
              <a:gd name="connsiteX115" fmla="*/ 443279 w 482141"/>
              <a:gd name="connsiteY115" fmla="*/ 368693 h 490803"/>
              <a:gd name="connsiteX116" fmla="*/ 449882 w 482141"/>
              <a:gd name="connsiteY116" fmla="*/ 302335 h 490803"/>
              <a:gd name="connsiteX117" fmla="*/ 440104 w 482141"/>
              <a:gd name="connsiteY117" fmla="*/ 297319 h 490803"/>
              <a:gd name="connsiteX118" fmla="*/ 434833 w 482141"/>
              <a:gd name="connsiteY118" fmla="*/ 307098 h 490803"/>
              <a:gd name="connsiteX119" fmla="*/ 428038 w 482141"/>
              <a:gd name="connsiteY119" fmla="*/ 364756 h 490803"/>
              <a:gd name="connsiteX120" fmla="*/ 433690 w 482141"/>
              <a:gd name="connsiteY120" fmla="*/ 374408 h 490803"/>
              <a:gd name="connsiteX121" fmla="*/ 435658 w 482141"/>
              <a:gd name="connsiteY121" fmla="*/ 374662 h 490803"/>
              <a:gd name="connsiteX122" fmla="*/ 443279 w 482141"/>
              <a:gd name="connsiteY122" fmla="*/ 368756 h 490803"/>
              <a:gd name="connsiteX123" fmla="*/ 450073 w 482141"/>
              <a:gd name="connsiteY123" fmla="*/ 287667 h 490803"/>
              <a:gd name="connsiteX124" fmla="*/ 395717 w 482141"/>
              <a:gd name="connsiteY124" fmla="*/ 114248 h 490803"/>
              <a:gd name="connsiteX125" fmla="*/ 154734 w 482141"/>
              <a:gd name="connsiteY125" fmla="*/ 62877 h 490803"/>
              <a:gd name="connsiteX126" fmla="*/ 150924 w 482141"/>
              <a:gd name="connsiteY126" fmla="*/ 73418 h 490803"/>
              <a:gd name="connsiteX127" fmla="*/ 161466 w 482141"/>
              <a:gd name="connsiteY127" fmla="*/ 77228 h 490803"/>
              <a:gd name="connsiteX128" fmla="*/ 384160 w 482141"/>
              <a:gd name="connsiteY128" fmla="*/ 125043 h 490803"/>
              <a:gd name="connsiteX129" fmla="*/ 434325 w 482141"/>
              <a:gd name="connsiteY129" fmla="*/ 286270 h 490803"/>
              <a:gd name="connsiteX130" fmla="*/ 441500 w 482141"/>
              <a:gd name="connsiteY130" fmla="*/ 294842 h 490803"/>
              <a:gd name="connsiteX131" fmla="*/ 442199 w 482141"/>
              <a:gd name="connsiteY131" fmla="*/ 294842 h 490803"/>
              <a:gd name="connsiteX132" fmla="*/ 450073 w 482141"/>
              <a:gd name="connsiteY132" fmla="*/ 287603 h 490803"/>
              <a:gd name="connsiteX133" fmla="*/ 52372 w 482141"/>
              <a:gd name="connsiteY133" fmla="*/ 387171 h 490803"/>
              <a:gd name="connsiteX134" fmla="*/ 52690 w 482141"/>
              <a:gd name="connsiteY134" fmla="*/ 281444 h 490803"/>
              <a:gd name="connsiteX135" fmla="*/ 139368 w 482141"/>
              <a:gd name="connsiteY135" fmla="*/ 87705 h 490803"/>
              <a:gd name="connsiteX136" fmla="*/ 141463 w 482141"/>
              <a:gd name="connsiteY136" fmla="*/ 76720 h 490803"/>
              <a:gd name="connsiteX137" fmla="*/ 130478 w 482141"/>
              <a:gd name="connsiteY137" fmla="*/ 74624 h 490803"/>
              <a:gd name="connsiteX138" fmla="*/ 37259 w 482141"/>
              <a:gd name="connsiteY138" fmla="*/ 285381 h 490803"/>
              <a:gd name="connsiteX139" fmla="*/ 37577 w 482141"/>
              <a:gd name="connsiteY139" fmla="*/ 381456 h 490803"/>
              <a:gd name="connsiteX140" fmla="*/ 42022 w 482141"/>
              <a:gd name="connsiteY140" fmla="*/ 391743 h 490803"/>
              <a:gd name="connsiteX141" fmla="*/ 44943 w 482141"/>
              <a:gd name="connsiteY141" fmla="*/ 392315 h 490803"/>
              <a:gd name="connsiteX142" fmla="*/ 52309 w 482141"/>
              <a:gd name="connsiteY142" fmla="*/ 387235 h 490803"/>
              <a:gd name="connsiteX143" fmla="*/ 474393 w 482141"/>
              <a:gd name="connsiteY143" fmla="*/ 254266 h 490803"/>
              <a:gd name="connsiteX144" fmla="*/ 482141 w 482141"/>
              <a:gd name="connsiteY144" fmla="*/ 246138 h 490803"/>
              <a:gd name="connsiteX145" fmla="*/ 273543 w 482141"/>
              <a:gd name="connsiteY145" fmla="*/ 583 h 490803"/>
              <a:gd name="connsiteX146" fmla="*/ 264335 w 482141"/>
              <a:gd name="connsiteY146" fmla="*/ 6997 h 490803"/>
              <a:gd name="connsiteX147" fmla="*/ 270749 w 482141"/>
              <a:gd name="connsiteY147" fmla="*/ 16204 h 490803"/>
              <a:gd name="connsiteX148" fmla="*/ 466266 w 482141"/>
              <a:gd name="connsiteY148" fmla="*/ 246519 h 490803"/>
              <a:gd name="connsiteX149" fmla="*/ 474203 w 482141"/>
              <a:gd name="connsiteY149" fmla="*/ 254266 h 490803"/>
              <a:gd name="connsiteX150" fmla="*/ 474393 w 482141"/>
              <a:gd name="connsiteY150" fmla="*/ 254266 h 490803"/>
              <a:gd name="connsiteX151" fmla="*/ 34466 w 482141"/>
              <a:gd name="connsiteY151" fmla="*/ 147840 h 490803"/>
              <a:gd name="connsiteX152" fmla="*/ 245476 w 482141"/>
              <a:gd name="connsiteY152" fmla="*/ 15950 h 490803"/>
              <a:gd name="connsiteX153" fmla="*/ 253604 w 482141"/>
              <a:gd name="connsiteY153" fmla="*/ 8203 h 490803"/>
              <a:gd name="connsiteX154" fmla="*/ 245857 w 482141"/>
              <a:gd name="connsiteY154" fmla="*/ 75 h 490803"/>
              <a:gd name="connsiteX155" fmla="*/ 20368 w 482141"/>
              <a:gd name="connsiteY155" fmla="*/ 140601 h 490803"/>
              <a:gd name="connsiteX156" fmla="*/ 23797 w 482141"/>
              <a:gd name="connsiteY156" fmla="*/ 151269 h 490803"/>
              <a:gd name="connsiteX157" fmla="*/ 27417 w 482141"/>
              <a:gd name="connsiteY157" fmla="*/ 152158 h 490803"/>
              <a:gd name="connsiteX158" fmla="*/ 34466 w 482141"/>
              <a:gd name="connsiteY158" fmla="*/ 147840 h 490803"/>
              <a:gd name="connsiteX159" fmla="*/ 18654 w 482141"/>
              <a:gd name="connsiteY159" fmla="*/ 336625 h 490803"/>
              <a:gd name="connsiteX160" fmla="*/ 10907 w 482141"/>
              <a:gd name="connsiteY160" fmla="*/ 330339 h 490803"/>
              <a:gd name="connsiteX161" fmla="*/ 11288 w 482141"/>
              <a:gd name="connsiteY161" fmla="*/ 168604 h 490803"/>
              <a:gd name="connsiteX162" fmla="*/ 21575 w 482141"/>
              <a:gd name="connsiteY162" fmla="*/ 164159 h 490803"/>
              <a:gd name="connsiteX163" fmla="*/ 26020 w 482141"/>
              <a:gd name="connsiteY163" fmla="*/ 174446 h 490803"/>
              <a:gd name="connsiteX164" fmla="*/ 26401 w 482141"/>
              <a:gd name="connsiteY164" fmla="*/ 327100 h 490803"/>
              <a:gd name="connsiteX165" fmla="*/ 20305 w 482141"/>
              <a:gd name="connsiteY165" fmla="*/ 336498 h 490803"/>
              <a:gd name="connsiteX166" fmla="*/ 18654 w 482141"/>
              <a:gd name="connsiteY166" fmla="*/ 336625 h 490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Lst>
            <a:rect l="l" t="t" r="r" b="b"/>
            <a:pathLst>
              <a:path w="482141" h="490803">
                <a:moveTo>
                  <a:pt x="217854" y="481913"/>
                </a:moveTo>
                <a:cubicBezTo>
                  <a:pt x="220584" y="477849"/>
                  <a:pt x="224902" y="469023"/>
                  <a:pt x="230490" y="438606"/>
                </a:cubicBezTo>
                <a:cubicBezTo>
                  <a:pt x="231252" y="434288"/>
                  <a:pt x="228394" y="430224"/>
                  <a:pt x="224076" y="429399"/>
                </a:cubicBezTo>
                <a:cubicBezTo>
                  <a:pt x="219758" y="428573"/>
                  <a:pt x="215694" y="431494"/>
                  <a:pt x="214869" y="435749"/>
                </a:cubicBezTo>
                <a:cubicBezTo>
                  <a:pt x="209853" y="463308"/>
                  <a:pt x="206105" y="470928"/>
                  <a:pt x="204772" y="472960"/>
                </a:cubicBezTo>
                <a:cubicBezTo>
                  <a:pt x="202296" y="476579"/>
                  <a:pt x="203248" y="481532"/>
                  <a:pt x="206868" y="483945"/>
                </a:cubicBezTo>
                <a:cubicBezTo>
                  <a:pt x="208201" y="484834"/>
                  <a:pt x="209789" y="485279"/>
                  <a:pt x="211313" y="485279"/>
                </a:cubicBezTo>
                <a:cubicBezTo>
                  <a:pt x="213853" y="485279"/>
                  <a:pt x="216330" y="484072"/>
                  <a:pt x="217854" y="481850"/>
                </a:cubicBezTo>
                <a:moveTo>
                  <a:pt x="240332" y="417715"/>
                </a:moveTo>
                <a:cubicBezTo>
                  <a:pt x="263002" y="351103"/>
                  <a:pt x="263828" y="289699"/>
                  <a:pt x="242745" y="235279"/>
                </a:cubicBezTo>
                <a:cubicBezTo>
                  <a:pt x="241158" y="231215"/>
                  <a:pt x="236586" y="229183"/>
                  <a:pt x="232522" y="230707"/>
                </a:cubicBezTo>
                <a:cubicBezTo>
                  <a:pt x="228458" y="232295"/>
                  <a:pt x="226426" y="236867"/>
                  <a:pt x="228013" y="240931"/>
                </a:cubicBezTo>
                <a:cubicBezTo>
                  <a:pt x="247698" y="291794"/>
                  <a:pt x="246873" y="349516"/>
                  <a:pt x="225410" y="412571"/>
                </a:cubicBezTo>
                <a:cubicBezTo>
                  <a:pt x="224013" y="416699"/>
                  <a:pt x="226235" y="421207"/>
                  <a:pt x="230363" y="422604"/>
                </a:cubicBezTo>
                <a:cubicBezTo>
                  <a:pt x="231252" y="422922"/>
                  <a:pt x="232078" y="423049"/>
                  <a:pt x="232903" y="423049"/>
                </a:cubicBezTo>
                <a:cubicBezTo>
                  <a:pt x="236142" y="423049"/>
                  <a:pt x="239253" y="420953"/>
                  <a:pt x="240332" y="417715"/>
                </a:cubicBezTo>
                <a:moveTo>
                  <a:pt x="258747" y="488708"/>
                </a:moveTo>
                <a:cubicBezTo>
                  <a:pt x="267447" y="480707"/>
                  <a:pt x="279830" y="459244"/>
                  <a:pt x="287640" y="365010"/>
                </a:cubicBezTo>
                <a:cubicBezTo>
                  <a:pt x="287957" y="360692"/>
                  <a:pt x="284719" y="356818"/>
                  <a:pt x="280401" y="356437"/>
                </a:cubicBezTo>
                <a:cubicBezTo>
                  <a:pt x="276019" y="356120"/>
                  <a:pt x="272209" y="359358"/>
                  <a:pt x="271829" y="363676"/>
                </a:cubicBezTo>
                <a:cubicBezTo>
                  <a:pt x="264717" y="449782"/>
                  <a:pt x="253858" y="471626"/>
                  <a:pt x="248016" y="477024"/>
                </a:cubicBezTo>
                <a:cubicBezTo>
                  <a:pt x="244778" y="479945"/>
                  <a:pt x="244587" y="485025"/>
                  <a:pt x="247508" y="488263"/>
                </a:cubicBezTo>
                <a:cubicBezTo>
                  <a:pt x="249032" y="489978"/>
                  <a:pt x="251191" y="490803"/>
                  <a:pt x="253350" y="490803"/>
                </a:cubicBezTo>
                <a:cubicBezTo>
                  <a:pt x="255255" y="490803"/>
                  <a:pt x="257160" y="490105"/>
                  <a:pt x="258684" y="488708"/>
                </a:cubicBezTo>
                <a:moveTo>
                  <a:pt x="176070" y="474547"/>
                </a:moveTo>
                <a:cubicBezTo>
                  <a:pt x="204010" y="416508"/>
                  <a:pt x="218171" y="369074"/>
                  <a:pt x="218171" y="333768"/>
                </a:cubicBezTo>
                <a:cubicBezTo>
                  <a:pt x="218171" y="318274"/>
                  <a:pt x="215948" y="301954"/>
                  <a:pt x="213790" y="286143"/>
                </a:cubicBezTo>
                <a:cubicBezTo>
                  <a:pt x="208011" y="244423"/>
                  <a:pt x="206105" y="218579"/>
                  <a:pt x="226807" y="211086"/>
                </a:cubicBezTo>
                <a:cubicBezTo>
                  <a:pt x="234236" y="208673"/>
                  <a:pt x="245158" y="207403"/>
                  <a:pt x="255065" y="215150"/>
                </a:cubicBezTo>
                <a:cubicBezTo>
                  <a:pt x="268781" y="225945"/>
                  <a:pt x="283767" y="256425"/>
                  <a:pt x="276972" y="340181"/>
                </a:cubicBezTo>
                <a:cubicBezTo>
                  <a:pt x="276655" y="344563"/>
                  <a:pt x="279893" y="348373"/>
                  <a:pt x="284211" y="348754"/>
                </a:cubicBezTo>
                <a:cubicBezTo>
                  <a:pt x="288593" y="349071"/>
                  <a:pt x="292403" y="345833"/>
                  <a:pt x="292783" y="341515"/>
                </a:cubicBezTo>
                <a:cubicBezTo>
                  <a:pt x="298689" y="268680"/>
                  <a:pt x="289291" y="222008"/>
                  <a:pt x="264843" y="202767"/>
                </a:cubicBezTo>
                <a:cubicBezTo>
                  <a:pt x="248651" y="190004"/>
                  <a:pt x="230998" y="193115"/>
                  <a:pt x="221663" y="196163"/>
                </a:cubicBezTo>
                <a:cubicBezTo>
                  <a:pt x="187183" y="208609"/>
                  <a:pt x="192707" y="249122"/>
                  <a:pt x="198105" y="288302"/>
                </a:cubicBezTo>
                <a:cubicBezTo>
                  <a:pt x="200200" y="303542"/>
                  <a:pt x="202359" y="319353"/>
                  <a:pt x="202359" y="333768"/>
                </a:cubicBezTo>
                <a:cubicBezTo>
                  <a:pt x="202359" y="366724"/>
                  <a:pt x="188707" y="411746"/>
                  <a:pt x="161783" y="467626"/>
                </a:cubicBezTo>
                <a:cubicBezTo>
                  <a:pt x="159878" y="471563"/>
                  <a:pt x="161529" y="476262"/>
                  <a:pt x="165530" y="478230"/>
                </a:cubicBezTo>
                <a:cubicBezTo>
                  <a:pt x="166609" y="478738"/>
                  <a:pt x="167816" y="478992"/>
                  <a:pt x="168958" y="478992"/>
                </a:cubicBezTo>
                <a:cubicBezTo>
                  <a:pt x="171880" y="478992"/>
                  <a:pt x="174737" y="477278"/>
                  <a:pt x="176070" y="474484"/>
                </a:cubicBezTo>
                <a:moveTo>
                  <a:pt x="298054" y="484580"/>
                </a:moveTo>
                <a:cubicBezTo>
                  <a:pt x="313548" y="465530"/>
                  <a:pt x="339964" y="359485"/>
                  <a:pt x="333868" y="280872"/>
                </a:cubicBezTo>
                <a:cubicBezTo>
                  <a:pt x="325486" y="221944"/>
                  <a:pt x="307516" y="185305"/>
                  <a:pt x="278877" y="168795"/>
                </a:cubicBezTo>
                <a:cubicBezTo>
                  <a:pt x="256588" y="155968"/>
                  <a:pt x="228521" y="156222"/>
                  <a:pt x="195311" y="169620"/>
                </a:cubicBezTo>
                <a:cubicBezTo>
                  <a:pt x="191247" y="171271"/>
                  <a:pt x="189279" y="175843"/>
                  <a:pt x="190930" y="179907"/>
                </a:cubicBezTo>
                <a:cubicBezTo>
                  <a:pt x="192581" y="183971"/>
                  <a:pt x="197153" y="185876"/>
                  <a:pt x="201217" y="184289"/>
                </a:cubicBezTo>
                <a:cubicBezTo>
                  <a:pt x="229665" y="172795"/>
                  <a:pt x="253159" y="172224"/>
                  <a:pt x="270940" y="182447"/>
                </a:cubicBezTo>
                <a:cubicBezTo>
                  <a:pt x="294816" y="196227"/>
                  <a:pt x="310691" y="230072"/>
                  <a:pt x="318120" y="282587"/>
                </a:cubicBezTo>
                <a:cubicBezTo>
                  <a:pt x="324025" y="358469"/>
                  <a:pt x="297609" y="460069"/>
                  <a:pt x="285798" y="474547"/>
                </a:cubicBezTo>
                <a:cubicBezTo>
                  <a:pt x="283068" y="477913"/>
                  <a:pt x="283512" y="482929"/>
                  <a:pt x="286942" y="485723"/>
                </a:cubicBezTo>
                <a:cubicBezTo>
                  <a:pt x="288402" y="486930"/>
                  <a:pt x="290180" y="487501"/>
                  <a:pt x="291894" y="487501"/>
                </a:cubicBezTo>
                <a:cubicBezTo>
                  <a:pt x="294181" y="487501"/>
                  <a:pt x="296467" y="486549"/>
                  <a:pt x="298054" y="484580"/>
                </a:cubicBezTo>
                <a:moveTo>
                  <a:pt x="140701" y="457656"/>
                </a:moveTo>
                <a:cubicBezTo>
                  <a:pt x="165403" y="402221"/>
                  <a:pt x="175817" y="351040"/>
                  <a:pt x="171689" y="305637"/>
                </a:cubicBezTo>
                <a:cubicBezTo>
                  <a:pt x="170991" y="297636"/>
                  <a:pt x="170165" y="290016"/>
                  <a:pt x="169467" y="282904"/>
                </a:cubicBezTo>
                <a:cubicBezTo>
                  <a:pt x="164132" y="229628"/>
                  <a:pt x="162672" y="207530"/>
                  <a:pt x="180705" y="197624"/>
                </a:cubicBezTo>
                <a:cubicBezTo>
                  <a:pt x="184516" y="195528"/>
                  <a:pt x="185913" y="190702"/>
                  <a:pt x="183818" y="186829"/>
                </a:cubicBezTo>
                <a:cubicBezTo>
                  <a:pt x="181722" y="183019"/>
                  <a:pt x="176896" y="181622"/>
                  <a:pt x="173022" y="183717"/>
                </a:cubicBezTo>
                <a:cubicBezTo>
                  <a:pt x="145146" y="199148"/>
                  <a:pt x="148321" y="231215"/>
                  <a:pt x="153718" y="284428"/>
                </a:cubicBezTo>
                <a:cubicBezTo>
                  <a:pt x="154417" y="291540"/>
                  <a:pt x="155179" y="299033"/>
                  <a:pt x="155941" y="307034"/>
                </a:cubicBezTo>
                <a:cubicBezTo>
                  <a:pt x="159878" y="349706"/>
                  <a:pt x="149908" y="398157"/>
                  <a:pt x="126286" y="451116"/>
                </a:cubicBezTo>
                <a:cubicBezTo>
                  <a:pt x="124508" y="455116"/>
                  <a:pt x="126286" y="459815"/>
                  <a:pt x="130287" y="461530"/>
                </a:cubicBezTo>
                <a:cubicBezTo>
                  <a:pt x="131367" y="462038"/>
                  <a:pt x="132382" y="462228"/>
                  <a:pt x="133525" y="462228"/>
                </a:cubicBezTo>
                <a:cubicBezTo>
                  <a:pt x="136510" y="462355"/>
                  <a:pt x="139430" y="460577"/>
                  <a:pt x="140701" y="457656"/>
                </a:cubicBezTo>
                <a:moveTo>
                  <a:pt x="348282" y="455180"/>
                </a:moveTo>
                <a:cubicBezTo>
                  <a:pt x="378635" y="362089"/>
                  <a:pt x="381048" y="277507"/>
                  <a:pt x="355268" y="203720"/>
                </a:cubicBezTo>
                <a:cubicBezTo>
                  <a:pt x="353807" y="199592"/>
                  <a:pt x="349298" y="197370"/>
                  <a:pt x="345171" y="198830"/>
                </a:cubicBezTo>
                <a:cubicBezTo>
                  <a:pt x="341043" y="200291"/>
                  <a:pt x="338821" y="204736"/>
                  <a:pt x="340281" y="208927"/>
                </a:cubicBezTo>
                <a:cubicBezTo>
                  <a:pt x="364856" y="279412"/>
                  <a:pt x="362506" y="360565"/>
                  <a:pt x="333169" y="450290"/>
                </a:cubicBezTo>
                <a:cubicBezTo>
                  <a:pt x="331836" y="454418"/>
                  <a:pt x="334122" y="458926"/>
                  <a:pt x="338249" y="460323"/>
                </a:cubicBezTo>
                <a:cubicBezTo>
                  <a:pt x="339075" y="460641"/>
                  <a:pt x="339900" y="460704"/>
                  <a:pt x="340726" y="460704"/>
                </a:cubicBezTo>
                <a:cubicBezTo>
                  <a:pt x="344092" y="460704"/>
                  <a:pt x="347140" y="458545"/>
                  <a:pt x="348282" y="455180"/>
                </a:cubicBezTo>
                <a:moveTo>
                  <a:pt x="134415" y="349008"/>
                </a:moveTo>
                <a:cubicBezTo>
                  <a:pt x="141590" y="321385"/>
                  <a:pt x="141654" y="290778"/>
                  <a:pt x="134542" y="258012"/>
                </a:cubicBezTo>
                <a:cubicBezTo>
                  <a:pt x="134415" y="257504"/>
                  <a:pt x="134287" y="257123"/>
                  <a:pt x="134097" y="256679"/>
                </a:cubicBezTo>
                <a:cubicBezTo>
                  <a:pt x="127493" y="240867"/>
                  <a:pt x="128445" y="208165"/>
                  <a:pt x="141654" y="180923"/>
                </a:cubicBezTo>
                <a:cubicBezTo>
                  <a:pt x="148955" y="165810"/>
                  <a:pt x="162926" y="146316"/>
                  <a:pt x="188326" y="139204"/>
                </a:cubicBezTo>
                <a:cubicBezTo>
                  <a:pt x="252207" y="121170"/>
                  <a:pt x="295958" y="134314"/>
                  <a:pt x="325867" y="180542"/>
                </a:cubicBezTo>
                <a:cubicBezTo>
                  <a:pt x="328217" y="184225"/>
                  <a:pt x="333169" y="185241"/>
                  <a:pt x="336853" y="182828"/>
                </a:cubicBezTo>
                <a:cubicBezTo>
                  <a:pt x="340535" y="180479"/>
                  <a:pt x="341551" y="175526"/>
                  <a:pt x="339138" y="171843"/>
                </a:cubicBezTo>
                <a:cubicBezTo>
                  <a:pt x="305293" y="119709"/>
                  <a:pt x="254620" y="104025"/>
                  <a:pt x="184008" y="123900"/>
                </a:cubicBezTo>
                <a:cubicBezTo>
                  <a:pt x="159433" y="130822"/>
                  <a:pt x="139812" y="148157"/>
                  <a:pt x="127366" y="174002"/>
                </a:cubicBezTo>
                <a:cubicBezTo>
                  <a:pt x="111935" y="206069"/>
                  <a:pt x="111618" y="243090"/>
                  <a:pt x="119174" y="262076"/>
                </a:cubicBezTo>
                <a:cubicBezTo>
                  <a:pt x="125651" y="292112"/>
                  <a:pt x="125651" y="320052"/>
                  <a:pt x="119047" y="345007"/>
                </a:cubicBezTo>
                <a:cubicBezTo>
                  <a:pt x="117905" y="349262"/>
                  <a:pt x="120508" y="353580"/>
                  <a:pt x="124699" y="354659"/>
                </a:cubicBezTo>
                <a:cubicBezTo>
                  <a:pt x="125397" y="354850"/>
                  <a:pt x="126032" y="354913"/>
                  <a:pt x="126668" y="354913"/>
                </a:cubicBezTo>
                <a:cubicBezTo>
                  <a:pt x="130223" y="355040"/>
                  <a:pt x="133398" y="352627"/>
                  <a:pt x="134351" y="349071"/>
                </a:cubicBezTo>
                <a:moveTo>
                  <a:pt x="104443" y="441908"/>
                </a:moveTo>
                <a:cubicBezTo>
                  <a:pt x="120953" y="419747"/>
                  <a:pt x="129334" y="397014"/>
                  <a:pt x="129334" y="374471"/>
                </a:cubicBezTo>
                <a:cubicBezTo>
                  <a:pt x="129334" y="370090"/>
                  <a:pt x="125779" y="366534"/>
                  <a:pt x="121397" y="366534"/>
                </a:cubicBezTo>
                <a:cubicBezTo>
                  <a:pt x="117016" y="366534"/>
                  <a:pt x="113459" y="370090"/>
                  <a:pt x="113459" y="374471"/>
                </a:cubicBezTo>
                <a:cubicBezTo>
                  <a:pt x="113459" y="393521"/>
                  <a:pt x="106157" y="413016"/>
                  <a:pt x="91743" y="432447"/>
                </a:cubicBezTo>
                <a:cubicBezTo>
                  <a:pt x="89139" y="436003"/>
                  <a:pt x="89837" y="440892"/>
                  <a:pt x="93393" y="443496"/>
                </a:cubicBezTo>
                <a:cubicBezTo>
                  <a:pt x="94791" y="444575"/>
                  <a:pt x="96505" y="445020"/>
                  <a:pt x="98093" y="445020"/>
                </a:cubicBezTo>
                <a:cubicBezTo>
                  <a:pt x="100506" y="445147"/>
                  <a:pt x="102855" y="444004"/>
                  <a:pt x="104443" y="441908"/>
                </a:cubicBezTo>
                <a:moveTo>
                  <a:pt x="399527" y="419937"/>
                </a:moveTo>
                <a:cubicBezTo>
                  <a:pt x="427404" y="255726"/>
                  <a:pt x="398447" y="148094"/>
                  <a:pt x="313421" y="99961"/>
                </a:cubicBezTo>
                <a:cubicBezTo>
                  <a:pt x="309611" y="97865"/>
                  <a:pt x="304785" y="99135"/>
                  <a:pt x="302626" y="102945"/>
                </a:cubicBezTo>
                <a:cubicBezTo>
                  <a:pt x="300467" y="106755"/>
                  <a:pt x="301800" y="111581"/>
                  <a:pt x="305610" y="113740"/>
                </a:cubicBezTo>
                <a:cubicBezTo>
                  <a:pt x="384223" y="158254"/>
                  <a:pt x="410576" y="260425"/>
                  <a:pt x="383906" y="417334"/>
                </a:cubicBezTo>
                <a:cubicBezTo>
                  <a:pt x="383207" y="421652"/>
                  <a:pt x="386065" y="425716"/>
                  <a:pt x="390383" y="426478"/>
                </a:cubicBezTo>
                <a:cubicBezTo>
                  <a:pt x="390828" y="426478"/>
                  <a:pt x="391272" y="426605"/>
                  <a:pt x="391717" y="426605"/>
                </a:cubicBezTo>
                <a:cubicBezTo>
                  <a:pt x="395463" y="426605"/>
                  <a:pt x="398892" y="423874"/>
                  <a:pt x="399463" y="420064"/>
                </a:cubicBezTo>
                <a:moveTo>
                  <a:pt x="72755" y="415492"/>
                </a:moveTo>
                <a:cubicBezTo>
                  <a:pt x="94663" y="389775"/>
                  <a:pt x="102156" y="347166"/>
                  <a:pt x="95044" y="289064"/>
                </a:cubicBezTo>
                <a:cubicBezTo>
                  <a:pt x="90155" y="249059"/>
                  <a:pt x="88630" y="175526"/>
                  <a:pt x="132891" y="132092"/>
                </a:cubicBezTo>
                <a:cubicBezTo>
                  <a:pt x="163117" y="102501"/>
                  <a:pt x="210297" y="91960"/>
                  <a:pt x="272908" y="100850"/>
                </a:cubicBezTo>
                <a:cubicBezTo>
                  <a:pt x="277226" y="101485"/>
                  <a:pt x="281290" y="98437"/>
                  <a:pt x="281861" y="94119"/>
                </a:cubicBezTo>
                <a:cubicBezTo>
                  <a:pt x="282496" y="89801"/>
                  <a:pt x="279448" y="85737"/>
                  <a:pt x="275131" y="85165"/>
                </a:cubicBezTo>
                <a:cubicBezTo>
                  <a:pt x="207249" y="75577"/>
                  <a:pt x="155687" y="87515"/>
                  <a:pt x="121778" y="120789"/>
                </a:cubicBezTo>
                <a:cubicBezTo>
                  <a:pt x="72629" y="168922"/>
                  <a:pt x="74090" y="248043"/>
                  <a:pt x="79296" y="290969"/>
                </a:cubicBezTo>
                <a:cubicBezTo>
                  <a:pt x="85837" y="344563"/>
                  <a:pt x="79550" y="382980"/>
                  <a:pt x="60628" y="405269"/>
                </a:cubicBezTo>
                <a:cubicBezTo>
                  <a:pt x="57770" y="408571"/>
                  <a:pt x="58215" y="413587"/>
                  <a:pt x="61580" y="416445"/>
                </a:cubicBezTo>
                <a:cubicBezTo>
                  <a:pt x="63104" y="417715"/>
                  <a:pt x="64882" y="418350"/>
                  <a:pt x="66723" y="418350"/>
                </a:cubicBezTo>
                <a:cubicBezTo>
                  <a:pt x="68946" y="418350"/>
                  <a:pt x="71232" y="417397"/>
                  <a:pt x="72755" y="415619"/>
                </a:cubicBezTo>
                <a:moveTo>
                  <a:pt x="443279" y="368693"/>
                </a:moveTo>
                <a:cubicBezTo>
                  <a:pt x="455470" y="321766"/>
                  <a:pt x="450454" y="304177"/>
                  <a:pt x="449882" y="302335"/>
                </a:cubicBezTo>
                <a:cubicBezTo>
                  <a:pt x="448549" y="298208"/>
                  <a:pt x="444168" y="296112"/>
                  <a:pt x="440104" y="297319"/>
                </a:cubicBezTo>
                <a:cubicBezTo>
                  <a:pt x="435976" y="298589"/>
                  <a:pt x="433690" y="302970"/>
                  <a:pt x="434833" y="307098"/>
                </a:cubicBezTo>
                <a:cubicBezTo>
                  <a:pt x="434833" y="307225"/>
                  <a:pt x="438960" y="322655"/>
                  <a:pt x="428038" y="364756"/>
                </a:cubicBezTo>
                <a:cubicBezTo>
                  <a:pt x="426895" y="369010"/>
                  <a:pt x="429499" y="373328"/>
                  <a:pt x="433690" y="374408"/>
                </a:cubicBezTo>
                <a:cubicBezTo>
                  <a:pt x="434388" y="374598"/>
                  <a:pt x="435023" y="374662"/>
                  <a:pt x="435658" y="374662"/>
                </a:cubicBezTo>
                <a:cubicBezTo>
                  <a:pt x="439151" y="374662"/>
                  <a:pt x="442326" y="372312"/>
                  <a:pt x="443279" y="368756"/>
                </a:cubicBezTo>
                <a:moveTo>
                  <a:pt x="450073" y="287667"/>
                </a:moveTo>
                <a:cubicBezTo>
                  <a:pt x="458201" y="196544"/>
                  <a:pt x="419530" y="139902"/>
                  <a:pt x="395717" y="114248"/>
                </a:cubicBezTo>
                <a:cubicBezTo>
                  <a:pt x="325676" y="38302"/>
                  <a:pt x="244587" y="20967"/>
                  <a:pt x="154734" y="62877"/>
                </a:cubicBezTo>
                <a:cubicBezTo>
                  <a:pt x="150797" y="64718"/>
                  <a:pt x="149019" y="69417"/>
                  <a:pt x="150924" y="73418"/>
                </a:cubicBezTo>
                <a:cubicBezTo>
                  <a:pt x="152766" y="77355"/>
                  <a:pt x="157529" y="79069"/>
                  <a:pt x="161466" y="77228"/>
                </a:cubicBezTo>
                <a:cubicBezTo>
                  <a:pt x="245540" y="38112"/>
                  <a:pt x="318374" y="53733"/>
                  <a:pt x="384160" y="125043"/>
                </a:cubicBezTo>
                <a:cubicBezTo>
                  <a:pt x="406068" y="148792"/>
                  <a:pt x="441881" y="201307"/>
                  <a:pt x="434325" y="286270"/>
                </a:cubicBezTo>
                <a:cubicBezTo>
                  <a:pt x="433944" y="290588"/>
                  <a:pt x="437182" y="294461"/>
                  <a:pt x="441500" y="294842"/>
                </a:cubicBezTo>
                <a:cubicBezTo>
                  <a:pt x="441755" y="294842"/>
                  <a:pt x="442008" y="294842"/>
                  <a:pt x="442199" y="294842"/>
                </a:cubicBezTo>
                <a:cubicBezTo>
                  <a:pt x="446199" y="294842"/>
                  <a:pt x="449692" y="291731"/>
                  <a:pt x="450073" y="287603"/>
                </a:cubicBezTo>
                <a:moveTo>
                  <a:pt x="52372" y="387171"/>
                </a:moveTo>
                <a:cubicBezTo>
                  <a:pt x="63294" y="359549"/>
                  <a:pt x="63421" y="323925"/>
                  <a:pt x="52690" y="281444"/>
                </a:cubicBezTo>
                <a:cubicBezTo>
                  <a:pt x="38339" y="224738"/>
                  <a:pt x="66914" y="136727"/>
                  <a:pt x="139368" y="87705"/>
                </a:cubicBezTo>
                <a:cubicBezTo>
                  <a:pt x="142987" y="85229"/>
                  <a:pt x="143940" y="80339"/>
                  <a:pt x="141463" y="76720"/>
                </a:cubicBezTo>
                <a:cubicBezTo>
                  <a:pt x="138986" y="73100"/>
                  <a:pt x="134097" y="72148"/>
                  <a:pt x="130478" y="74624"/>
                </a:cubicBezTo>
                <a:cubicBezTo>
                  <a:pt x="52245" y="127583"/>
                  <a:pt x="21638" y="223341"/>
                  <a:pt x="37259" y="285381"/>
                </a:cubicBezTo>
                <a:cubicBezTo>
                  <a:pt x="47166" y="324624"/>
                  <a:pt x="47229" y="356945"/>
                  <a:pt x="37577" y="381456"/>
                </a:cubicBezTo>
                <a:cubicBezTo>
                  <a:pt x="35990" y="385520"/>
                  <a:pt x="37958" y="390092"/>
                  <a:pt x="42022" y="391743"/>
                </a:cubicBezTo>
                <a:cubicBezTo>
                  <a:pt x="42974" y="392124"/>
                  <a:pt x="43927" y="392315"/>
                  <a:pt x="44943" y="392315"/>
                </a:cubicBezTo>
                <a:cubicBezTo>
                  <a:pt x="48118" y="392315"/>
                  <a:pt x="51103" y="390346"/>
                  <a:pt x="52309" y="387235"/>
                </a:cubicBezTo>
                <a:moveTo>
                  <a:pt x="474393" y="254266"/>
                </a:moveTo>
                <a:cubicBezTo>
                  <a:pt x="478711" y="254139"/>
                  <a:pt x="482204" y="250519"/>
                  <a:pt x="482141" y="246138"/>
                </a:cubicBezTo>
                <a:cubicBezTo>
                  <a:pt x="478775" y="107200"/>
                  <a:pt x="408607" y="24650"/>
                  <a:pt x="273543" y="583"/>
                </a:cubicBezTo>
                <a:cubicBezTo>
                  <a:pt x="269225" y="-242"/>
                  <a:pt x="265161" y="2679"/>
                  <a:pt x="264335" y="6997"/>
                </a:cubicBezTo>
                <a:cubicBezTo>
                  <a:pt x="263573" y="11315"/>
                  <a:pt x="266431" y="15379"/>
                  <a:pt x="270749" y="16204"/>
                </a:cubicBezTo>
                <a:cubicBezTo>
                  <a:pt x="399146" y="39064"/>
                  <a:pt x="463091" y="114375"/>
                  <a:pt x="466266" y="246519"/>
                </a:cubicBezTo>
                <a:cubicBezTo>
                  <a:pt x="466393" y="250837"/>
                  <a:pt x="469885" y="254266"/>
                  <a:pt x="474203" y="254266"/>
                </a:cubicBezTo>
                <a:lnTo>
                  <a:pt x="474393" y="254266"/>
                </a:lnTo>
                <a:close/>
                <a:moveTo>
                  <a:pt x="34466" y="147840"/>
                </a:moveTo>
                <a:cubicBezTo>
                  <a:pt x="81138" y="56781"/>
                  <a:pt x="150226" y="13537"/>
                  <a:pt x="245476" y="15950"/>
                </a:cubicBezTo>
                <a:cubicBezTo>
                  <a:pt x="250048" y="16077"/>
                  <a:pt x="253477" y="12585"/>
                  <a:pt x="253604" y="8203"/>
                </a:cubicBezTo>
                <a:cubicBezTo>
                  <a:pt x="253730" y="3822"/>
                  <a:pt x="250302" y="202"/>
                  <a:pt x="245857" y="75"/>
                </a:cubicBezTo>
                <a:cubicBezTo>
                  <a:pt x="145209" y="-2147"/>
                  <a:pt x="69391" y="44970"/>
                  <a:pt x="20368" y="140601"/>
                </a:cubicBezTo>
                <a:cubicBezTo>
                  <a:pt x="18400" y="144474"/>
                  <a:pt x="19860" y="149237"/>
                  <a:pt x="23797" y="151269"/>
                </a:cubicBezTo>
                <a:cubicBezTo>
                  <a:pt x="24941" y="151840"/>
                  <a:pt x="26147" y="152158"/>
                  <a:pt x="27417" y="152158"/>
                </a:cubicBezTo>
                <a:cubicBezTo>
                  <a:pt x="30274" y="152158"/>
                  <a:pt x="33068" y="150634"/>
                  <a:pt x="34466" y="147840"/>
                </a:cubicBezTo>
                <a:moveTo>
                  <a:pt x="18654" y="336625"/>
                </a:moveTo>
                <a:cubicBezTo>
                  <a:pt x="14971" y="336625"/>
                  <a:pt x="11732" y="334085"/>
                  <a:pt x="10907" y="330339"/>
                </a:cubicBezTo>
                <a:cubicBezTo>
                  <a:pt x="-3762" y="260552"/>
                  <a:pt x="-3634" y="206133"/>
                  <a:pt x="11288" y="168604"/>
                </a:cubicBezTo>
                <a:cubicBezTo>
                  <a:pt x="12875" y="164540"/>
                  <a:pt x="17447" y="162572"/>
                  <a:pt x="21575" y="164159"/>
                </a:cubicBezTo>
                <a:cubicBezTo>
                  <a:pt x="25639" y="165747"/>
                  <a:pt x="27607" y="170382"/>
                  <a:pt x="26020" y="174446"/>
                </a:cubicBezTo>
                <a:cubicBezTo>
                  <a:pt x="12241" y="209054"/>
                  <a:pt x="12430" y="260425"/>
                  <a:pt x="26401" y="327100"/>
                </a:cubicBezTo>
                <a:cubicBezTo>
                  <a:pt x="27354" y="331418"/>
                  <a:pt x="24559" y="335609"/>
                  <a:pt x="20305" y="336498"/>
                </a:cubicBezTo>
                <a:cubicBezTo>
                  <a:pt x="19797" y="336625"/>
                  <a:pt x="19162" y="336625"/>
                  <a:pt x="18654" y="336625"/>
                </a:cubicBezTo>
              </a:path>
            </a:pathLst>
          </a:custGeom>
          <a:solidFill>
            <a:srgbClr val="003057"/>
          </a:solidFill>
          <a:ln w="6350" cap="flat">
            <a:noFill/>
            <a:prstDash val="solid"/>
            <a:miter/>
          </a:ln>
        </p:spPr>
        <p:txBody>
          <a:bodyPr rtlCol="0" anchor="ctr"/>
          <a:lstStyle/>
          <a:p>
            <a:endParaRPr lang="en-GB"/>
          </a:p>
        </p:txBody>
      </p:sp>
      <p:sp>
        <p:nvSpPr>
          <p:cNvPr id="140" name="Figura a mano libera: forma 139">
            <a:extLst>
              <a:ext uri="{FF2B5EF4-FFF2-40B4-BE49-F238E27FC236}">
                <a16:creationId xmlns:a16="http://schemas.microsoft.com/office/drawing/2014/main" id="{A2EB2225-91BA-ED08-EF9E-B160CB89AA78}"/>
              </a:ext>
            </a:extLst>
          </p:cNvPr>
          <p:cNvSpPr/>
          <p:nvPr/>
        </p:nvSpPr>
        <p:spPr>
          <a:xfrm>
            <a:off x="9494632" y="1983742"/>
            <a:ext cx="432000" cy="432000"/>
          </a:xfrm>
          <a:custGeom>
            <a:avLst/>
            <a:gdLst>
              <a:gd name="connsiteX0" fmla="*/ 217854 w 482141"/>
              <a:gd name="connsiteY0" fmla="*/ 481913 h 490803"/>
              <a:gd name="connsiteX1" fmla="*/ 230490 w 482141"/>
              <a:gd name="connsiteY1" fmla="*/ 438606 h 490803"/>
              <a:gd name="connsiteX2" fmla="*/ 224076 w 482141"/>
              <a:gd name="connsiteY2" fmla="*/ 429399 h 490803"/>
              <a:gd name="connsiteX3" fmla="*/ 214869 w 482141"/>
              <a:gd name="connsiteY3" fmla="*/ 435749 h 490803"/>
              <a:gd name="connsiteX4" fmla="*/ 204772 w 482141"/>
              <a:gd name="connsiteY4" fmla="*/ 472960 h 490803"/>
              <a:gd name="connsiteX5" fmla="*/ 206868 w 482141"/>
              <a:gd name="connsiteY5" fmla="*/ 483945 h 490803"/>
              <a:gd name="connsiteX6" fmla="*/ 211313 w 482141"/>
              <a:gd name="connsiteY6" fmla="*/ 485279 h 490803"/>
              <a:gd name="connsiteX7" fmla="*/ 217854 w 482141"/>
              <a:gd name="connsiteY7" fmla="*/ 481850 h 490803"/>
              <a:gd name="connsiteX8" fmla="*/ 240332 w 482141"/>
              <a:gd name="connsiteY8" fmla="*/ 417715 h 490803"/>
              <a:gd name="connsiteX9" fmla="*/ 242745 w 482141"/>
              <a:gd name="connsiteY9" fmla="*/ 235279 h 490803"/>
              <a:gd name="connsiteX10" fmla="*/ 232522 w 482141"/>
              <a:gd name="connsiteY10" fmla="*/ 230707 h 490803"/>
              <a:gd name="connsiteX11" fmla="*/ 228013 w 482141"/>
              <a:gd name="connsiteY11" fmla="*/ 240931 h 490803"/>
              <a:gd name="connsiteX12" fmla="*/ 225410 w 482141"/>
              <a:gd name="connsiteY12" fmla="*/ 412571 h 490803"/>
              <a:gd name="connsiteX13" fmla="*/ 230363 w 482141"/>
              <a:gd name="connsiteY13" fmla="*/ 422604 h 490803"/>
              <a:gd name="connsiteX14" fmla="*/ 232903 w 482141"/>
              <a:gd name="connsiteY14" fmla="*/ 423049 h 490803"/>
              <a:gd name="connsiteX15" fmla="*/ 240332 w 482141"/>
              <a:gd name="connsiteY15" fmla="*/ 417715 h 490803"/>
              <a:gd name="connsiteX16" fmla="*/ 258747 w 482141"/>
              <a:gd name="connsiteY16" fmla="*/ 488708 h 490803"/>
              <a:gd name="connsiteX17" fmla="*/ 287640 w 482141"/>
              <a:gd name="connsiteY17" fmla="*/ 365010 h 490803"/>
              <a:gd name="connsiteX18" fmla="*/ 280401 w 482141"/>
              <a:gd name="connsiteY18" fmla="*/ 356437 h 490803"/>
              <a:gd name="connsiteX19" fmla="*/ 271829 w 482141"/>
              <a:gd name="connsiteY19" fmla="*/ 363676 h 490803"/>
              <a:gd name="connsiteX20" fmla="*/ 248016 w 482141"/>
              <a:gd name="connsiteY20" fmla="*/ 477024 h 490803"/>
              <a:gd name="connsiteX21" fmla="*/ 247508 w 482141"/>
              <a:gd name="connsiteY21" fmla="*/ 488263 h 490803"/>
              <a:gd name="connsiteX22" fmla="*/ 253350 w 482141"/>
              <a:gd name="connsiteY22" fmla="*/ 490803 h 490803"/>
              <a:gd name="connsiteX23" fmla="*/ 258684 w 482141"/>
              <a:gd name="connsiteY23" fmla="*/ 488708 h 490803"/>
              <a:gd name="connsiteX24" fmla="*/ 176070 w 482141"/>
              <a:gd name="connsiteY24" fmla="*/ 474547 h 490803"/>
              <a:gd name="connsiteX25" fmla="*/ 218171 w 482141"/>
              <a:gd name="connsiteY25" fmla="*/ 333768 h 490803"/>
              <a:gd name="connsiteX26" fmla="*/ 213790 w 482141"/>
              <a:gd name="connsiteY26" fmla="*/ 286143 h 490803"/>
              <a:gd name="connsiteX27" fmla="*/ 226807 w 482141"/>
              <a:gd name="connsiteY27" fmla="*/ 211086 h 490803"/>
              <a:gd name="connsiteX28" fmla="*/ 255065 w 482141"/>
              <a:gd name="connsiteY28" fmla="*/ 215150 h 490803"/>
              <a:gd name="connsiteX29" fmla="*/ 276972 w 482141"/>
              <a:gd name="connsiteY29" fmla="*/ 340181 h 490803"/>
              <a:gd name="connsiteX30" fmla="*/ 284211 w 482141"/>
              <a:gd name="connsiteY30" fmla="*/ 348754 h 490803"/>
              <a:gd name="connsiteX31" fmla="*/ 292783 w 482141"/>
              <a:gd name="connsiteY31" fmla="*/ 341515 h 490803"/>
              <a:gd name="connsiteX32" fmla="*/ 264843 w 482141"/>
              <a:gd name="connsiteY32" fmla="*/ 202767 h 490803"/>
              <a:gd name="connsiteX33" fmla="*/ 221663 w 482141"/>
              <a:gd name="connsiteY33" fmla="*/ 196163 h 490803"/>
              <a:gd name="connsiteX34" fmla="*/ 198105 w 482141"/>
              <a:gd name="connsiteY34" fmla="*/ 288302 h 490803"/>
              <a:gd name="connsiteX35" fmla="*/ 202359 w 482141"/>
              <a:gd name="connsiteY35" fmla="*/ 333768 h 490803"/>
              <a:gd name="connsiteX36" fmla="*/ 161783 w 482141"/>
              <a:gd name="connsiteY36" fmla="*/ 467626 h 490803"/>
              <a:gd name="connsiteX37" fmla="*/ 165530 w 482141"/>
              <a:gd name="connsiteY37" fmla="*/ 478230 h 490803"/>
              <a:gd name="connsiteX38" fmla="*/ 168958 w 482141"/>
              <a:gd name="connsiteY38" fmla="*/ 478992 h 490803"/>
              <a:gd name="connsiteX39" fmla="*/ 176070 w 482141"/>
              <a:gd name="connsiteY39" fmla="*/ 474484 h 490803"/>
              <a:gd name="connsiteX40" fmla="*/ 298054 w 482141"/>
              <a:gd name="connsiteY40" fmla="*/ 484580 h 490803"/>
              <a:gd name="connsiteX41" fmla="*/ 333868 w 482141"/>
              <a:gd name="connsiteY41" fmla="*/ 280872 h 490803"/>
              <a:gd name="connsiteX42" fmla="*/ 278877 w 482141"/>
              <a:gd name="connsiteY42" fmla="*/ 168795 h 490803"/>
              <a:gd name="connsiteX43" fmla="*/ 195311 w 482141"/>
              <a:gd name="connsiteY43" fmla="*/ 169620 h 490803"/>
              <a:gd name="connsiteX44" fmla="*/ 190930 w 482141"/>
              <a:gd name="connsiteY44" fmla="*/ 179907 h 490803"/>
              <a:gd name="connsiteX45" fmla="*/ 201217 w 482141"/>
              <a:gd name="connsiteY45" fmla="*/ 184289 h 490803"/>
              <a:gd name="connsiteX46" fmla="*/ 270940 w 482141"/>
              <a:gd name="connsiteY46" fmla="*/ 182447 h 490803"/>
              <a:gd name="connsiteX47" fmla="*/ 318120 w 482141"/>
              <a:gd name="connsiteY47" fmla="*/ 282587 h 490803"/>
              <a:gd name="connsiteX48" fmla="*/ 285798 w 482141"/>
              <a:gd name="connsiteY48" fmla="*/ 474547 h 490803"/>
              <a:gd name="connsiteX49" fmla="*/ 286942 w 482141"/>
              <a:gd name="connsiteY49" fmla="*/ 485723 h 490803"/>
              <a:gd name="connsiteX50" fmla="*/ 291894 w 482141"/>
              <a:gd name="connsiteY50" fmla="*/ 487501 h 490803"/>
              <a:gd name="connsiteX51" fmla="*/ 298054 w 482141"/>
              <a:gd name="connsiteY51" fmla="*/ 484580 h 490803"/>
              <a:gd name="connsiteX52" fmla="*/ 140701 w 482141"/>
              <a:gd name="connsiteY52" fmla="*/ 457656 h 490803"/>
              <a:gd name="connsiteX53" fmla="*/ 171689 w 482141"/>
              <a:gd name="connsiteY53" fmla="*/ 305637 h 490803"/>
              <a:gd name="connsiteX54" fmla="*/ 169467 w 482141"/>
              <a:gd name="connsiteY54" fmla="*/ 282904 h 490803"/>
              <a:gd name="connsiteX55" fmla="*/ 180705 w 482141"/>
              <a:gd name="connsiteY55" fmla="*/ 197624 h 490803"/>
              <a:gd name="connsiteX56" fmla="*/ 183818 w 482141"/>
              <a:gd name="connsiteY56" fmla="*/ 186829 h 490803"/>
              <a:gd name="connsiteX57" fmla="*/ 173022 w 482141"/>
              <a:gd name="connsiteY57" fmla="*/ 183717 h 490803"/>
              <a:gd name="connsiteX58" fmla="*/ 153718 w 482141"/>
              <a:gd name="connsiteY58" fmla="*/ 284428 h 490803"/>
              <a:gd name="connsiteX59" fmla="*/ 155941 w 482141"/>
              <a:gd name="connsiteY59" fmla="*/ 307034 h 490803"/>
              <a:gd name="connsiteX60" fmla="*/ 126286 w 482141"/>
              <a:gd name="connsiteY60" fmla="*/ 451116 h 490803"/>
              <a:gd name="connsiteX61" fmla="*/ 130287 w 482141"/>
              <a:gd name="connsiteY61" fmla="*/ 461530 h 490803"/>
              <a:gd name="connsiteX62" fmla="*/ 133525 w 482141"/>
              <a:gd name="connsiteY62" fmla="*/ 462228 h 490803"/>
              <a:gd name="connsiteX63" fmla="*/ 140701 w 482141"/>
              <a:gd name="connsiteY63" fmla="*/ 457656 h 490803"/>
              <a:gd name="connsiteX64" fmla="*/ 348282 w 482141"/>
              <a:gd name="connsiteY64" fmla="*/ 455180 h 490803"/>
              <a:gd name="connsiteX65" fmla="*/ 355268 w 482141"/>
              <a:gd name="connsiteY65" fmla="*/ 203720 h 490803"/>
              <a:gd name="connsiteX66" fmla="*/ 345171 w 482141"/>
              <a:gd name="connsiteY66" fmla="*/ 198830 h 490803"/>
              <a:gd name="connsiteX67" fmla="*/ 340281 w 482141"/>
              <a:gd name="connsiteY67" fmla="*/ 208927 h 490803"/>
              <a:gd name="connsiteX68" fmla="*/ 333169 w 482141"/>
              <a:gd name="connsiteY68" fmla="*/ 450290 h 490803"/>
              <a:gd name="connsiteX69" fmla="*/ 338249 w 482141"/>
              <a:gd name="connsiteY69" fmla="*/ 460323 h 490803"/>
              <a:gd name="connsiteX70" fmla="*/ 340726 w 482141"/>
              <a:gd name="connsiteY70" fmla="*/ 460704 h 490803"/>
              <a:gd name="connsiteX71" fmla="*/ 348282 w 482141"/>
              <a:gd name="connsiteY71" fmla="*/ 455180 h 490803"/>
              <a:gd name="connsiteX72" fmla="*/ 134415 w 482141"/>
              <a:gd name="connsiteY72" fmla="*/ 349008 h 490803"/>
              <a:gd name="connsiteX73" fmla="*/ 134542 w 482141"/>
              <a:gd name="connsiteY73" fmla="*/ 258012 h 490803"/>
              <a:gd name="connsiteX74" fmla="*/ 134097 w 482141"/>
              <a:gd name="connsiteY74" fmla="*/ 256679 h 490803"/>
              <a:gd name="connsiteX75" fmla="*/ 141654 w 482141"/>
              <a:gd name="connsiteY75" fmla="*/ 180923 h 490803"/>
              <a:gd name="connsiteX76" fmla="*/ 188326 w 482141"/>
              <a:gd name="connsiteY76" fmla="*/ 139204 h 490803"/>
              <a:gd name="connsiteX77" fmla="*/ 325867 w 482141"/>
              <a:gd name="connsiteY77" fmla="*/ 180542 h 490803"/>
              <a:gd name="connsiteX78" fmla="*/ 336853 w 482141"/>
              <a:gd name="connsiteY78" fmla="*/ 182828 h 490803"/>
              <a:gd name="connsiteX79" fmla="*/ 339138 w 482141"/>
              <a:gd name="connsiteY79" fmla="*/ 171843 h 490803"/>
              <a:gd name="connsiteX80" fmla="*/ 184008 w 482141"/>
              <a:gd name="connsiteY80" fmla="*/ 123900 h 490803"/>
              <a:gd name="connsiteX81" fmla="*/ 127366 w 482141"/>
              <a:gd name="connsiteY81" fmla="*/ 174002 h 490803"/>
              <a:gd name="connsiteX82" fmla="*/ 119174 w 482141"/>
              <a:gd name="connsiteY82" fmla="*/ 262076 h 490803"/>
              <a:gd name="connsiteX83" fmla="*/ 119047 w 482141"/>
              <a:gd name="connsiteY83" fmla="*/ 345007 h 490803"/>
              <a:gd name="connsiteX84" fmla="*/ 124699 w 482141"/>
              <a:gd name="connsiteY84" fmla="*/ 354659 h 490803"/>
              <a:gd name="connsiteX85" fmla="*/ 126668 w 482141"/>
              <a:gd name="connsiteY85" fmla="*/ 354913 h 490803"/>
              <a:gd name="connsiteX86" fmla="*/ 134351 w 482141"/>
              <a:gd name="connsiteY86" fmla="*/ 349071 h 490803"/>
              <a:gd name="connsiteX87" fmla="*/ 104443 w 482141"/>
              <a:gd name="connsiteY87" fmla="*/ 441908 h 490803"/>
              <a:gd name="connsiteX88" fmla="*/ 129334 w 482141"/>
              <a:gd name="connsiteY88" fmla="*/ 374471 h 490803"/>
              <a:gd name="connsiteX89" fmla="*/ 121397 w 482141"/>
              <a:gd name="connsiteY89" fmla="*/ 366534 h 490803"/>
              <a:gd name="connsiteX90" fmla="*/ 113459 w 482141"/>
              <a:gd name="connsiteY90" fmla="*/ 374471 h 490803"/>
              <a:gd name="connsiteX91" fmla="*/ 91743 w 482141"/>
              <a:gd name="connsiteY91" fmla="*/ 432447 h 490803"/>
              <a:gd name="connsiteX92" fmla="*/ 93393 w 482141"/>
              <a:gd name="connsiteY92" fmla="*/ 443496 h 490803"/>
              <a:gd name="connsiteX93" fmla="*/ 98093 w 482141"/>
              <a:gd name="connsiteY93" fmla="*/ 445020 h 490803"/>
              <a:gd name="connsiteX94" fmla="*/ 104443 w 482141"/>
              <a:gd name="connsiteY94" fmla="*/ 441908 h 490803"/>
              <a:gd name="connsiteX95" fmla="*/ 399527 w 482141"/>
              <a:gd name="connsiteY95" fmla="*/ 419937 h 490803"/>
              <a:gd name="connsiteX96" fmla="*/ 313421 w 482141"/>
              <a:gd name="connsiteY96" fmla="*/ 99961 h 490803"/>
              <a:gd name="connsiteX97" fmla="*/ 302626 w 482141"/>
              <a:gd name="connsiteY97" fmla="*/ 102945 h 490803"/>
              <a:gd name="connsiteX98" fmla="*/ 305610 w 482141"/>
              <a:gd name="connsiteY98" fmla="*/ 113740 h 490803"/>
              <a:gd name="connsiteX99" fmla="*/ 383906 w 482141"/>
              <a:gd name="connsiteY99" fmla="*/ 417334 h 490803"/>
              <a:gd name="connsiteX100" fmla="*/ 390383 w 482141"/>
              <a:gd name="connsiteY100" fmla="*/ 426478 h 490803"/>
              <a:gd name="connsiteX101" fmla="*/ 391717 w 482141"/>
              <a:gd name="connsiteY101" fmla="*/ 426605 h 490803"/>
              <a:gd name="connsiteX102" fmla="*/ 399463 w 482141"/>
              <a:gd name="connsiteY102" fmla="*/ 420064 h 490803"/>
              <a:gd name="connsiteX103" fmla="*/ 72755 w 482141"/>
              <a:gd name="connsiteY103" fmla="*/ 415492 h 490803"/>
              <a:gd name="connsiteX104" fmla="*/ 95044 w 482141"/>
              <a:gd name="connsiteY104" fmla="*/ 289064 h 490803"/>
              <a:gd name="connsiteX105" fmla="*/ 132891 w 482141"/>
              <a:gd name="connsiteY105" fmla="*/ 132092 h 490803"/>
              <a:gd name="connsiteX106" fmla="*/ 272908 w 482141"/>
              <a:gd name="connsiteY106" fmla="*/ 100850 h 490803"/>
              <a:gd name="connsiteX107" fmla="*/ 281861 w 482141"/>
              <a:gd name="connsiteY107" fmla="*/ 94119 h 490803"/>
              <a:gd name="connsiteX108" fmla="*/ 275131 w 482141"/>
              <a:gd name="connsiteY108" fmla="*/ 85165 h 490803"/>
              <a:gd name="connsiteX109" fmla="*/ 121778 w 482141"/>
              <a:gd name="connsiteY109" fmla="*/ 120789 h 490803"/>
              <a:gd name="connsiteX110" fmla="*/ 79296 w 482141"/>
              <a:gd name="connsiteY110" fmla="*/ 290969 h 490803"/>
              <a:gd name="connsiteX111" fmla="*/ 60628 w 482141"/>
              <a:gd name="connsiteY111" fmla="*/ 405269 h 490803"/>
              <a:gd name="connsiteX112" fmla="*/ 61580 w 482141"/>
              <a:gd name="connsiteY112" fmla="*/ 416445 h 490803"/>
              <a:gd name="connsiteX113" fmla="*/ 66723 w 482141"/>
              <a:gd name="connsiteY113" fmla="*/ 418350 h 490803"/>
              <a:gd name="connsiteX114" fmla="*/ 72755 w 482141"/>
              <a:gd name="connsiteY114" fmla="*/ 415619 h 490803"/>
              <a:gd name="connsiteX115" fmla="*/ 443279 w 482141"/>
              <a:gd name="connsiteY115" fmla="*/ 368693 h 490803"/>
              <a:gd name="connsiteX116" fmla="*/ 449882 w 482141"/>
              <a:gd name="connsiteY116" fmla="*/ 302335 h 490803"/>
              <a:gd name="connsiteX117" fmla="*/ 440104 w 482141"/>
              <a:gd name="connsiteY117" fmla="*/ 297319 h 490803"/>
              <a:gd name="connsiteX118" fmla="*/ 434833 w 482141"/>
              <a:gd name="connsiteY118" fmla="*/ 307098 h 490803"/>
              <a:gd name="connsiteX119" fmla="*/ 428038 w 482141"/>
              <a:gd name="connsiteY119" fmla="*/ 364756 h 490803"/>
              <a:gd name="connsiteX120" fmla="*/ 433690 w 482141"/>
              <a:gd name="connsiteY120" fmla="*/ 374408 h 490803"/>
              <a:gd name="connsiteX121" fmla="*/ 435658 w 482141"/>
              <a:gd name="connsiteY121" fmla="*/ 374662 h 490803"/>
              <a:gd name="connsiteX122" fmla="*/ 443279 w 482141"/>
              <a:gd name="connsiteY122" fmla="*/ 368756 h 490803"/>
              <a:gd name="connsiteX123" fmla="*/ 450073 w 482141"/>
              <a:gd name="connsiteY123" fmla="*/ 287667 h 490803"/>
              <a:gd name="connsiteX124" fmla="*/ 395717 w 482141"/>
              <a:gd name="connsiteY124" fmla="*/ 114248 h 490803"/>
              <a:gd name="connsiteX125" fmla="*/ 154734 w 482141"/>
              <a:gd name="connsiteY125" fmla="*/ 62877 h 490803"/>
              <a:gd name="connsiteX126" fmla="*/ 150924 w 482141"/>
              <a:gd name="connsiteY126" fmla="*/ 73418 h 490803"/>
              <a:gd name="connsiteX127" fmla="*/ 161466 w 482141"/>
              <a:gd name="connsiteY127" fmla="*/ 77228 h 490803"/>
              <a:gd name="connsiteX128" fmla="*/ 384160 w 482141"/>
              <a:gd name="connsiteY128" fmla="*/ 125043 h 490803"/>
              <a:gd name="connsiteX129" fmla="*/ 434325 w 482141"/>
              <a:gd name="connsiteY129" fmla="*/ 286270 h 490803"/>
              <a:gd name="connsiteX130" fmla="*/ 441500 w 482141"/>
              <a:gd name="connsiteY130" fmla="*/ 294842 h 490803"/>
              <a:gd name="connsiteX131" fmla="*/ 442199 w 482141"/>
              <a:gd name="connsiteY131" fmla="*/ 294842 h 490803"/>
              <a:gd name="connsiteX132" fmla="*/ 450073 w 482141"/>
              <a:gd name="connsiteY132" fmla="*/ 287603 h 490803"/>
              <a:gd name="connsiteX133" fmla="*/ 52372 w 482141"/>
              <a:gd name="connsiteY133" fmla="*/ 387171 h 490803"/>
              <a:gd name="connsiteX134" fmla="*/ 52690 w 482141"/>
              <a:gd name="connsiteY134" fmla="*/ 281444 h 490803"/>
              <a:gd name="connsiteX135" fmla="*/ 139368 w 482141"/>
              <a:gd name="connsiteY135" fmla="*/ 87705 h 490803"/>
              <a:gd name="connsiteX136" fmla="*/ 141463 w 482141"/>
              <a:gd name="connsiteY136" fmla="*/ 76720 h 490803"/>
              <a:gd name="connsiteX137" fmla="*/ 130478 w 482141"/>
              <a:gd name="connsiteY137" fmla="*/ 74624 h 490803"/>
              <a:gd name="connsiteX138" fmla="*/ 37259 w 482141"/>
              <a:gd name="connsiteY138" fmla="*/ 285381 h 490803"/>
              <a:gd name="connsiteX139" fmla="*/ 37577 w 482141"/>
              <a:gd name="connsiteY139" fmla="*/ 381456 h 490803"/>
              <a:gd name="connsiteX140" fmla="*/ 42022 w 482141"/>
              <a:gd name="connsiteY140" fmla="*/ 391743 h 490803"/>
              <a:gd name="connsiteX141" fmla="*/ 44943 w 482141"/>
              <a:gd name="connsiteY141" fmla="*/ 392315 h 490803"/>
              <a:gd name="connsiteX142" fmla="*/ 52309 w 482141"/>
              <a:gd name="connsiteY142" fmla="*/ 387235 h 490803"/>
              <a:gd name="connsiteX143" fmla="*/ 474393 w 482141"/>
              <a:gd name="connsiteY143" fmla="*/ 254266 h 490803"/>
              <a:gd name="connsiteX144" fmla="*/ 482141 w 482141"/>
              <a:gd name="connsiteY144" fmla="*/ 246138 h 490803"/>
              <a:gd name="connsiteX145" fmla="*/ 273543 w 482141"/>
              <a:gd name="connsiteY145" fmla="*/ 583 h 490803"/>
              <a:gd name="connsiteX146" fmla="*/ 264335 w 482141"/>
              <a:gd name="connsiteY146" fmla="*/ 6997 h 490803"/>
              <a:gd name="connsiteX147" fmla="*/ 270749 w 482141"/>
              <a:gd name="connsiteY147" fmla="*/ 16204 h 490803"/>
              <a:gd name="connsiteX148" fmla="*/ 466266 w 482141"/>
              <a:gd name="connsiteY148" fmla="*/ 246519 h 490803"/>
              <a:gd name="connsiteX149" fmla="*/ 474203 w 482141"/>
              <a:gd name="connsiteY149" fmla="*/ 254266 h 490803"/>
              <a:gd name="connsiteX150" fmla="*/ 474393 w 482141"/>
              <a:gd name="connsiteY150" fmla="*/ 254266 h 490803"/>
              <a:gd name="connsiteX151" fmla="*/ 34466 w 482141"/>
              <a:gd name="connsiteY151" fmla="*/ 147840 h 490803"/>
              <a:gd name="connsiteX152" fmla="*/ 245476 w 482141"/>
              <a:gd name="connsiteY152" fmla="*/ 15950 h 490803"/>
              <a:gd name="connsiteX153" fmla="*/ 253604 w 482141"/>
              <a:gd name="connsiteY153" fmla="*/ 8203 h 490803"/>
              <a:gd name="connsiteX154" fmla="*/ 245857 w 482141"/>
              <a:gd name="connsiteY154" fmla="*/ 75 h 490803"/>
              <a:gd name="connsiteX155" fmla="*/ 20368 w 482141"/>
              <a:gd name="connsiteY155" fmla="*/ 140601 h 490803"/>
              <a:gd name="connsiteX156" fmla="*/ 23797 w 482141"/>
              <a:gd name="connsiteY156" fmla="*/ 151269 h 490803"/>
              <a:gd name="connsiteX157" fmla="*/ 27417 w 482141"/>
              <a:gd name="connsiteY157" fmla="*/ 152158 h 490803"/>
              <a:gd name="connsiteX158" fmla="*/ 34466 w 482141"/>
              <a:gd name="connsiteY158" fmla="*/ 147840 h 490803"/>
              <a:gd name="connsiteX159" fmla="*/ 18654 w 482141"/>
              <a:gd name="connsiteY159" fmla="*/ 336625 h 490803"/>
              <a:gd name="connsiteX160" fmla="*/ 10907 w 482141"/>
              <a:gd name="connsiteY160" fmla="*/ 330339 h 490803"/>
              <a:gd name="connsiteX161" fmla="*/ 11288 w 482141"/>
              <a:gd name="connsiteY161" fmla="*/ 168604 h 490803"/>
              <a:gd name="connsiteX162" fmla="*/ 21575 w 482141"/>
              <a:gd name="connsiteY162" fmla="*/ 164159 h 490803"/>
              <a:gd name="connsiteX163" fmla="*/ 26020 w 482141"/>
              <a:gd name="connsiteY163" fmla="*/ 174446 h 490803"/>
              <a:gd name="connsiteX164" fmla="*/ 26401 w 482141"/>
              <a:gd name="connsiteY164" fmla="*/ 327100 h 490803"/>
              <a:gd name="connsiteX165" fmla="*/ 20305 w 482141"/>
              <a:gd name="connsiteY165" fmla="*/ 336498 h 490803"/>
              <a:gd name="connsiteX166" fmla="*/ 18654 w 482141"/>
              <a:gd name="connsiteY166" fmla="*/ 336625 h 490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Lst>
            <a:rect l="l" t="t" r="r" b="b"/>
            <a:pathLst>
              <a:path w="482141" h="490803">
                <a:moveTo>
                  <a:pt x="217854" y="481913"/>
                </a:moveTo>
                <a:cubicBezTo>
                  <a:pt x="220584" y="477849"/>
                  <a:pt x="224902" y="469023"/>
                  <a:pt x="230490" y="438606"/>
                </a:cubicBezTo>
                <a:cubicBezTo>
                  <a:pt x="231252" y="434288"/>
                  <a:pt x="228394" y="430224"/>
                  <a:pt x="224076" y="429399"/>
                </a:cubicBezTo>
                <a:cubicBezTo>
                  <a:pt x="219758" y="428573"/>
                  <a:pt x="215694" y="431494"/>
                  <a:pt x="214869" y="435749"/>
                </a:cubicBezTo>
                <a:cubicBezTo>
                  <a:pt x="209853" y="463308"/>
                  <a:pt x="206105" y="470928"/>
                  <a:pt x="204772" y="472960"/>
                </a:cubicBezTo>
                <a:cubicBezTo>
                  <a:pt x="202296" y="476579"/>
                  <a:pt x="203248" y="481532"/>
                  <a:pt x="206868" y="483945"/>
                </a:cubicBezTo>
                <a:cubicBezTo>
                  <a:pt x="208201" y="484834"/>
                  <a:pt x="209789" y="485279"/>
                  <a:pt x="211313" y="485279"/>
                </a:cubicBezTo>
                <a:cubicBezTo>
                  <a:pt x="213853" y="485279"/>
                  <a:pt x="216330" y="484072"/>
                  <a:pt x="217854" y="481850"/>
                </a:cubicBezTo>
                <a:close/>
                <a:moveTo>
                  <a:pt x="240332" y="417715"/>
                </a:moveTo>
                <a:cubicBezTo>
                  <a:pt x="263002" y="351103"/>
                  <a:pt x="263828" y="289699"/>
                  <a:pt x="242745" y="235279"/>
                </a:cubicBezTo>
                <a:cubicBezTo>
                  <a:pt x="241158" y="231215"/>
                  <a:pt x="236586" y="229183"/>
                  <a:pt x="232522" y="230707"/>
                </a:cubicBezTo>
                <a:cubicBezTo>
                  <a:pt x="228458" y="232295"/>
                  <a:pt x="226426" y="236867"/>
                  <a:pt x="228013" y="240931"/>
                </a:cubicBezTo>
                <a:cubicBezTo>
                  <a:pt x="247698" y="291794"/>
                  <a:pt x="246873" y="349516"/>
                  <a:pt x="225410" y="412571"/>
                </a:cubicBezTo>
                <a:cubicBezTo>
                  <a:pt x="224013" y="416699"/>
                  <a:pt x="226235" y="421207"/>
                  <a:pt x="230363" y="422604"/>
                </a:cubicBezTo>
                <a:cubicBezTo>
                  <a:pt x="231252" y="422922"/>
                  <a:pt x="232078" y="423049"/>
                  <a:pt x="232903" y="423049"/>
                </a:cubicBezTo>
                <a:cubicBezTo>
                  <a:pt x="236142" y="423049"/>
                  <a:pt x="239253" y="420953"/>
                  <a:pt x="240332" y="417715"/>
                </a:cubicBezTo>
                <a:close/>
                <a:moveTo>
                  <a:pt x="258747" y="488708"/>
                </a:moveTo>
                <a:cubicBezTo>
                  <a:pt x="267447" y="480707"/>
                  <a:pt x="279830" y="459244"/>
                  <a:pt x="287640" y="365010"/>
                </a:cubicBezTo>
                <a:cubicBezTo>
                  <a:pt x="287957" y="360692"/>
                  <a:pt x="284719" y="356818"/>
                  <a:pt x="280401" y="356437"/>
                </a:cubicBezTo>
                <a:cubicBezTo>
                  <a:pt x="276019" y="356120"/>
                  <a:pt x="272209" y="359358"/>
                  <a:pt x="271829" y="363676"/>
                </a:cubicBezTo>
                <a:cubicBezTo>
                  <a:pt x="264717" y="449782"/>
                  <a:pt x="253858" y="471626"/>
                  <a:pt x="248016" y="477024"/>
                </a:cubicBezTo>
                <a:cubicBezTo>
                  <a:pt x="244778" y="479945"/>
                  <a:pt x="244587" y="485025"/>
                  <a:pt x="247508" y="488263"/>
                </a:cubicBezTo>
                <a:cubicBezTo>
                  <a:pt x="249032" y="489978"/>
                  <a:pt x="251191" y="490803"/>
                  <a:pt x="253350" y="490803"/>
                </a:cubicBezTo>
                <a:cubicBezTo>
                  <a:pt x="255255" y="490803"/>
                  <a:pt x="257160" y="490105"/>
                  <a:pt x="258684" y="488708"/>
                </a:cubicBezTo>
                <a:close/>
                <a:moveTo>
                  <a:pt x="176070" y="474547"/>
                </a:moveTo>
                <a:cubicBezTo>
                  <a:pt x="204010" y="416508"/>
                  <a:pt x="218171" y="369074"/>
                  <a:pt x="218171" y="333768"/>
                </a:cubicBezTo>
                <a:cubicBezTo>
                  <a:pt x="218171" y="318274"/>
                  <a:pt x="215948" y="301954"/>
                  <a:pt x="213790" y="286143"/>
                </a:cubicBezTo>
                <a:cubicBezTo>
                  <a:pt x="208011" y="244423"/>
                  <a:pt x="206105" y="218579"/>
                  <a:pt x="226807" y="211086"/>
                </a:cubicBezTo>
                <a:cubicBezTo>
                  <a:pt x="234236" y="208673"/>
                  <a:pt x="245158" y="207403"/>
                  <a:pt x="255065" y="215150"/>
                </a:cubicBezTo>
                <a:cubicBezTo>
                  <a:pt x="268781" y="225945"/>
                  <a:pt x="283767" y="256425"/>
                  <a:pt x="276972" y="340181"/>
                </a:cubicBezTo>
                <a:cubicBezTo>
                  <a:pt x="276655" y="344563"/>
                  <a:pt x="279893" y="348373"/>
                  <a:pt x="284211" y="348754"/>
                </a:cubicBezTo>
                <a:cubicBezTo>
                  <a:pt x="288593" y="349071"/>
                  <a:pt x="292403" y="345833"/>
                  <a:pt x="292783" y="341515"/>
                </a:cubicBezTo>
                <a:cubicBezTo>
                  <a:pt x="298689" y="268680"/>
                  <a:pt x="289291" y="222008"/>
                  <a:pt x="264843" y="202767"/>
                </a:cubicBezTo>
                <a:cubicBezTo>
                  <a:pt x="248651" y="190004"/>
                  <a:pt x="230998" y="193115"/>
                  <a:pt x="221663" y="196163"/>
                </a:cubicBezTo>
                <a:cubicBezTo>
                  <a:pt x="187183" y="208609"/>
                  <a:pt x="192707" y="249122"/>
                  <a:pt x="198105" y="288302"/>
                </a:cubicBezTo>
                <a:cubicBezTo>
                  <a:pt x="200200" y="303542"/>
                  <a:pt x="202359" y="319353"/>
                  <a:pt x="202359" y="333768"/>
                </a:cubicBezTo>
                <a:cubicBezTo>
                  <a:pt x="202359" y="366724"/>
                  <a:pt x="188707" y="411746"/>
                  <a:pt x="161783" y="467626"/>
                </a:cubicBezTo>
                <a:cubicBezTo>
                  <a:pt x="159878" y="471563"/>
                  <a:pt x="161529" y="476262"/>
                  <a:pt x="165530" y="478230"/>
                </a:cubicBezTo>
                <a:cubicBezTo>
                  <a:pt x="166609" y="478738"/>
                  <a:pt x="167816" y="478992"/>
                  <a:pt x="168958" y="478992"/>
                </a:cubicBezTo>
                <a:cubicBezTo>
                  <a:pt x="171880" y="478992"/>
                  <a:pt x="174737" y="477278"/>
                  <a:pt x="176070" y="474484"/>
                </a:cubicBezTo>
                <a:close/>
                <a:moveTo>
                  <a:pt x="298054" y="484580"/>
                </a:moveTo>
                <a:cubicBezTo>
                  <a:pt x="313548" y="465530"/>
                  <a:pt x="339964" y="359485"/>
                  <a:pt x="333868" y="280872"/>
                </a:cubicBezTo>
                <a:cubicBezTo>
                  <a:pt x="325486" y="221944"/>
                  <a:pt x="307516" y="185305"/>
                  <a:pt x="278877" y="168795"/>
                </a:cubicBezTo>
                <a:cubicBezTo>
                  <a:pt x="256588" y="155968"/>
                  <a:pt x="228521" y="156222"/>
                  <a:pt x="195311" y="169620"/>
                </a:cubicBezTo>
                <a:cubicBezTo>
                  <a:pt x="191247" y="171271"/>
                  <a:pt x="189279" y="175843"/>
                  <a:pt x="190930" y="179907"/>
                </a:cubicBezTo>
                <a:cubicBezTo>
                  <a:pt x="192581" y="183971"/>
                  <a:pt x="197153" y="185876"/>
                  <a:pt x="201217" y="184289"/>
                </a:cubicBezTo>
                <a:cubicBezTo>
                  <a:pt x="229665" y="172795"/>
                  <a:pt x="253159" y="172224"/>
                  <a:pt x="270940" y="182447"/>
                </a:cubicBezTo>
                <a:cubicBezTo>
                  <a:pt x="294816" y="196227"/>
                  <a:pt x="310691" y="230072"/>
                  <a:pt x="318120" y="282587"/>
                </a:cubicBezTo>
                <a:cubicBezTo>
                  <a:pt x="324025" y="358469"/>
                  <a:pt x="297609" y="460069"/>
                  <a:pt x="285798" y="474547"/>
                </a:cubicBezTo>
                <a:cubicBezTo>
                  <a:pt x="283068" y="477913"/>
                  <a:pt x="283512" y="482929"/>
                  <a:pt x="286942" y="485723"/>
                </a:cubicBezTo>
                <a:cubicBezTo>
                  <a:pt x="288402" y="486930"/>
                  <a:pt x="290180" y="487501"/>
                  <a:pt x="291894" y="487501"/>
                </a:cubicBezTo>
                <a:cubicBezTo>
                  <a:pt x="294181" y="487501"/>
                  <a:pt x="296467" y="486549"/>
                  <a:pt x="298054" y="484580"/>
                </a:cubicBezTo>
                <a:close/>
                <a:moveTo>
                  <a:pt x="140701" y="457656"/>
                </a:moveTo>
                <a:cubicBezTo>
                  <a:pt x="165403" y="402221"/>
                  <a:pt x="175817" y="351040"/>
                  <a:pt x="171689" y="305637"/>
                </a:cubicBezTo>
                <a:cubicBezTo>
                  <a:pt x="170991" y="297636"/>
                  <a:pt x="170165" y="290016"/>
                  <a:pt x="169467" y="282904"/>
                </a:cubicBezTo>
                <a:cubicBezTo>
                  <a:pt x="164132" y="229628"/>
                  <a:pt x="162672" y="207530"/>
                  <a:pt x="180705" y="197624"/>
                </a:cubicBezTo>
                <a:cubicBezTo>
                  <a:pt x="184516" y="195528"/>
                  <a:pt x="185913" y="190702"/>
                  <a:pt x="183818" y="186829"/>
                </a:cubicBezTo>
                <a:cubicBezTo>
                  <a:pt x="181722" y="183019"/>
                  <a:pt x="176896" y="181622"/>
                  <a:pt x="173022" y="183717"/>
                </a:cubicBezTo>
                <a:cubicBezTo>
                  <a:pt x="145146" y="199148"/>
                  <a:pt x="148321" y="231215"/>
                  <a:pt x="153718" y="284428"/>
                </a:cubicBezTo>
                <a:cubicBezTo>
                  <a:pt x="154417" y="291540"/>
                  <a:pt x="155179" y="299033"/>
                  <a:pt x="155941" y="307034"/>
                </a:cubicBezTo>
                <a:cubicBezTo>
                  <a:pt x="159878" y="349706"/>
                  <a:pt x="149908" y="398157"/>
                  <a:pt x="126286" y="451116"/>
                </a:cubicBezTo>
                <a:cubicBezTo>
                  <a:pt x="124508" y="455116"/>
                  <a:pt x="126286" y="459815"/>
                  <a:pt x="130287" y="461530"/>
                </a:cubicBezTo>
                <a:cubicBezTo>
                  <a:pt x="131367" y="462038"/>
                  <a:pt x="132382" y="462228"/>
                  <a:pt x="133525" y="462228"/>
                </a:cubicBezTo>
                <a:cubicBezTo>
                  <a:pt x="136510" y="462355"/>
                  <a:pt x="139430" y="460577"/>
                  <a:pt x="140701" y="457656"/>
                </a:cubicBezTo>
                <a:close/>
                <a:moveTo>
                  <a:pt x="348282" y="455180"/>
                </a:moveTo>
                <a:cubicBezTo>
                  <a:pt x="378635" y="362089"/>
                  <a:pt x="381048" y="277507"/>
                  <a:pt x="355268" y="203720"/>
                </a:cubicBezTo>
                <a:cubicBezTo>
                  <a:pt x="353807" y="199592"/>
                  <a:pt x="349298" y="197370"/>
                  <a:pt x="345171" y="198830"/>
                </a:cubicBezTo>
                <a:cubicBezTo>
                  <a:pt x="341043" y="200291"/>
                  <a:pt x="338821" y="204736"/>
                  <a:pt x="340281" y="208927"/>
                </a:cubicBezTo>
                <a:cubicBezTo>
                  <a:pt x="364856" y="279412"/>
                  <a:pt x="362506" y="360565"/>
                  <a:pt x="333169" y="450290"/>
                </a:cubicBezTo>
                <a:cubicBezTo>
                  <a:pt x="331836" y="454418"/>
                  <a:pt x="334122" y="458926"/>
                  <a:pt x="338249" y="460323"/>
                </a:cubicBezTo>
                <a:cubicBezTo>
                  <a:pt x="339075" y="460641"/>
                  <a:pt x="339900" y="460704"/>
                  <a:pt x="340726" y="460704"/>
                </a:cubicBezTo>
                <a:cubicBezTo>
                  <a:pt x="344092" y="460704"/>
                  <a:pt x="347140" y="458545"/>
                  <a:pt x="348282" y="455180"/>
                </a:cubicBezTo>
                <a:close/>
                <a:moveTo>
                  <a:pt x="134415" y="349008"/>
                </a:moveTo>
                <a:cubicBezTo>
                  <a:pt x="141590" y="321385"/>
                  <a:pt x="141654" y="290778"/>
                  <a:pt x="134542" y="258012"/>
                </a:cubicBezTo>
                <a:cubicBezTo>
                  <a:pt x="134415" y="257504"/>
                  <a:pt x="134287" y="257123"/>
                  <a:pt x="134097" y="256679"/>
                </a:cubicBezTo>
                <a:cubicBezTo>
                  <a:pt x="127493" y="240867"/>
                  <a:pt x="128445" y="208165"/>
                  <a:pt x="141654" y="180923"/>
                </a:cubicBezTo>
                <a:cubicBezTo>
                  <a:pt x="148955" y="165810"/>
                  <a:pt x="162926" y="146316"/>
                  <a:pt x="188326" y="139204"/>
                </a:cubicBezTo>
                <a:cubicBezTo>
                  <a:pt x="252207" y="121170"/>
                  <a:pt x="295958" y="134314"/>
                  <a:pt x="325867" y="180542"/>
                </a:cubicBezTo>
                <a:cubicBezTo>
                  <a:pt x="328217" y="184225"/>
                  <a:pt x="333169" y="185241"/>
                  <a:pt x="336853" y="182828"/>
                </a:cubicBezTo>
                <a:cubicBezTo>
                  <a:pt x="340535" y="180479"/>
                  <a:pt x="341551" y="175526"/>
                  <a:pt x="339138" y="171843"/>
                </a:cubicBezTo>
                <a:cubicBezTo>
                  <a:pt x="305293" y="119709"/>
                  <a:pt x="254620" y="104025"/>
                  <a:pt x="184008" y="123900"/>
                </a:cubicBezTo>
                <a:cubicBezTo>
                  <a:pt x="159433" y="130822"/>
                  <a:pt x="139812" y="148157"/>
                  <a:pt x="127366" y="174002"/>
                </a:cubicBezTo>
                <a:cubicBezTo>
                  <a:pt x="111935" y="206069"/>
                  <a:pt x="111618" y="243090"/>
                  <a:pt x="119174" y="262076"/>
                </a:cubicBezTo>
                <a:cubicBezTo>
                  <a:pt x="125651" y="292112"/>
                  <a:pt x="125651" y="320052"/>
                  <a:pt x="119047" y="345007"/>
                </a:cubicBezTo>
                <a:cubicBezTo>
                  <a:pt x="117905" y="349262"/>
                  <a:pt x="120508" y="353580"/>
                  <a:pt x="124699" y="354659"/>
                </a:cubicBezTo>
                <a:cubicBezTo>
                  <a:pt x="125397" y="354850"/>
                  <a:pt x="126032" y="354913"/>
                  <a:pt x="126668" y="354913"/>
                </a:cubicBezTo>
                <a:cubicBezTo>
                  <a:pt x="130223" y="355040"/>
                  <a:pt x="133398" y="352627"/>
                  <a:pt x="134351" y="349071"/>
                </a:cubicBezTo>
                <a:close/>
                <a:moveTo>
                  <a:pt x="104443" y="441908"/>
                </a:moveTo>
                <a:cubicBezTo>
                  <a:pt x="120953" y="419747"/>
                  <a:pt x="129334" y="397014"/>
                  <a:pt x="129334" y="374471"/>
                </a:cubicBezTo>
                <a:cubicBezTo>
                  <a:pt x="129334" y="370090"/>
                  <a:pt x="125779" y="366534"/>
                  <a:pt x="121397" y="366534"/>
                </a:cubicBezTo>
                <a:cubicBezTo>
                  <a:pt x="117016" y="366534"/>
                  <a:pt x="113459" y="370090"/>
                  <a:pt x="113459" y="374471"/>
                </a:cubicBezTo>
                <a:cubicBezTo>
                  <a:pt x="113459" y="393521"/>
                  <a:pt x="106157" y="413016"/>
                  <a:pt x="91743" y="432447"/>
                </a:cubicBezTo>
                <a:cubicBezTo>
                  <a:pt x="89139" y="436003"/>
                  <a:pt x="89837" y="440892"/>
                  <a:pt x="93393" y="443496"/>
                </a:cubicBezTo>
                <a:cubicBezTo>
                  <a:pt x="94791" y="444575"/>
                  <a:pt x="96505" y="445020"/>
                  <a:pt x="98093" y="445020"/>
                </a:cubicBezTo>
                <a:cubicBezTo>
                  <a:pt x="100506" y="445147"/>
                  <a:pt x="102855" y="444004"/>
                  <a:pt x="104443" y="441908"/>
                </a:cubicBezTo>
                <a:close/>
                <a:moveTo>
                  <a:pt x="399527" y="419937"/>
                </a:moveTo>
                <a:cubicBezTo>
                  <a:pt x="427404" y="255726"/>
                  <a:pt x="398447" y="148094"/>
                  <a:pt x="313421" y="99961"/>
                </a:cubicBezTo>
                <a:cubicBezTo>
                  <a:pt x="309611" y="97865"/>
                  <a:pt x="304785" y="99135"/>
                  <a:pt x="302626" y="102945"/>
                </a:cubicBezTo>
                <a:cubicBezTo>
                  <a:pt x="300467" y="106755"/>
                  <a:pt x="301800" y="111581"/>
                  <a:pt x="305610" y="113740"/>
                </a:cubicBezTo>
                <a:cubicBezTo>
                  <a:pt x="384223" y="158254"/>
                  <a:pt x="410576" y="260425"/>
                  <a:pt x="383906" y="417334"/>
                </a:cubicBezTo>
                <a:cubicBezTo>
                  <a:pt x="383207" y="421652"/>
                  <a:pt x="386065" y="425716"/>
                  <a:pt x="390383" y="426478"/>
                </a:cubicBezTo>
                <a:cubicBezTo>
                  <a:pt x="390828" y="426478"/>
                  <a:pt x="391272" y="426605"/>
                  <a:pt x="391717" y="426605"/>
                </a:cubicBezTo>
                <a:cubicBezTo>
                  <a:pt x="395463" y="426605"/>
                  <a:pt x="398892" y="423874"/>
                  <a:pt x="399463" y="420064"/>
                </a:cubicBezTo>
                <a:close/>
                <a:moveTo>
                  <a:pt x="72755" y="415492"/>
                </a:moveTo>
                <a:cubicBezTo>
                  <a:pt x="94663" y="389775"/>
                  <a:pt x="102156" y="347166"/>
                  <a:pt x="95044" y="289064"/>
                </a:cubicBezTo>
                <a:cubicBezTo>
                  <a:pt x="90155" y="249059"/>
                  <a:pt x="88630" y="175526"/>
                  <a:pt x="132891" y="132092"/>
                </a:cubicBezTo>
                <a:cubicBezTo>
                  <a:pt x="163117" y="102501"/>
                  <a:pt x="210297" y="91960"/>
                  <a:pt x="272908" y="100850"/>
                </a:cubicBezTo>
                <a:cubicBezTo>
                  <a:pt x="277226" y="101485"/>
                  <a:pt x="281290" y="98437"/>
                  <a:pt x="281861" y="94119"/>
                </a:cubicBezTo>
                <a:cubicBezTo>
                  <a:pt x="282496" y="89801"/>
                  <a:pt x="279448" y="85737"/>
                  <a:pt x="275131" y="85165"/>
                </a:cubicBezTo>
                <a:cubicBezTo>
                  <a:pt x="207249" y="75577"/>
                  <a:pt x="155687" y="87515"/>
                  <a:pt x="121778" y="120789"/>
                </a:cubicBezTo>
                <a:cubicBezTo>
                  <a:pt x="72629" y="168922"/>
                  <a:pt x="74090" y="248043"/>
                  <a:pt x="79296" y="290969"/>
                </a:cubicBezTo>
                <a:cubicBezTo>
                  <a:pt x="85837" y="344563"/>
                  <a:pt x="79550" y="382980"/>
                  <a:pt x="60628" y="405269"/>
                </a:cubicBezTo>
                <a:cubicBezTo>
                  <a:pt x="57770" y="408571"/>
                  <a:pt x="58215" y="413587"/>
                  <a:pt x="61580" y="416445"/>
                </a:cubicBezTo>
                <a:cubicBezTo>
                  <a:pt x="63104" y="417715"/>
                  <a:pt x="64882" y="418350"/>
                  <a:pt x="66723" y="418350"/>
                </a:cubicBezTo>
                <a:cubicBezTo>
                  <a:pt x="68946" y="418350"/>
                  <a:pt x="71232" y="417397"/>
                  <a:pt x="72755" y="415619"/>
                </a:cubicBezTo>
                <a:close/>
                <a:moveTo>
                  <a:pt x="443279" y="368693"/>
                </a:moveTo>
                <a:cubicBezTo>
                  <a:pt x="455470" y="321766"/>
                  <a:pt x="450454" y="304177"/>
                  <a:pt x="449882" y="302335"/>
                </a:cubicBezTo>
                <a:cubicBezTo>
                  <a:pt x="448549" y="298208"/>
                  <a:pt x="444168" y="296112"/>
                  <a:pt x="440104" y="297319"/>
                </a:cubicBezTo>
                <a:cubicBezTo>
                  <a:pt x="435976" y="298589"/>
                  <a:pt x="433690" y="302970"/>
                  <a:pt x="434833" y="307098"/>
                </a:cubicBezTo>
                <a:cubicBezTo>
                  <a:pt x="434833" y="307225"/>
                  <a:pt x="438960" y="322655"/>
                  <a:pt x="428038" y="364756"/>
                </a:cubicBezTo>
                <a:cubicBezTo>
                  <a:pt x="426895" y="369010"/>
                  <a:pt x="429499" y="373328"/>
                  <a:pt x="433690" y="374408"/>
                </a:cubicBezTo>
                <a:cubicBezTo>
                  <a:pt x="434388" y="374598"/>
                  <a:pt x="435023" y="374662"/>
                  <a:pt x="435658" y="374662"/>
                </a:cubicBezTo>
                <a:cubicBezTo>
                  <a:pt x="439151" y="374662"/>
                  <a:pt x="442326" y="372312"/>
                  <a:pt x="443279" y="368756"/>
                </a:cubicBezTo>
                <a:close/>
                <a:moveTo>
                  <a:pt x="450073" y="287667"/>
                </a:moveTo>
                <a:cubicBezTo>
                  <a:pt x="458201" y="196544"/>
                  <a:pt x="419530" y="139902"/>
                  <a:pt x="395717" y="114248"/>
                </a:cubicBezTo>
                <a:cubicBezTo>
                  <a:pt x="325676" y="38302"/>
                  <a:pt x="244587" y="20967"/>
                  <a:pt x="154734" y="62877"/>
                </a:cubicBezTo>
                <a:cubicBezTo>
                  <a:pt x="150797" y="64718"/>
                  <a:pt x="149019" y="69417"/>
                  <a:pt x="150924" y="73418"/>
                </a:cubicBezTo>
                <a:cubicBezTo>
                  <a:pt x="152766" y="77355"/>
                  <a:pt x="157529" y="79069"/>
                  <a:pt x="161466" y="77228"/>
                </a:cubicBezTo>
                <a:cubicBezTo>
                  <a:pt x="245540" y="38112"/>
                  <a:pt x="318374" y="53733"/>
                  <a:pt x="384160" y="125043"/>
                </a:cubicBezTo>
                <a:cubicBezTo>
                  <a:pt x="406068" y="148792"/>
                  <a:pt x="441881" y="201307"/>
                  <a:pt x="434325" y="286270"/>
                </a:cubicBezTo>
                <a:cubicBezTo>
                  <a:pt x="433944" y="290588"/>
                  <a:pt x="437182" y="294461"/>
                  <a:pt x="441500" y="294842"/>
                </a:cubicBezTo>
                <a:cubicBezTo>
                  <a:pt x="441755" y="294842"/>
                  <a:pt x="442008" y="294842"/>
                  <a:pt x="442199" y="294842"/>
                </a:cubicBezTo>
                <a:cubicBezTo>
                  <a:pt x="446199" y="294842"/>
                  <a:pt x="449692" y="291731"/>
                  <a:pt x="450073" y="287603"/>
                </a:cubicBezTo>
                <a:close/>
                <a:moveTo>
                  <a:pt x="52372" y="387171"/>
                </a:moveTo>
                <a:cubicBezTo>
                  <a:pt x="63294" y="359549"/>
                  <a:pt x="63421" y="323925"/>
                  <a:pt x="52690" y="281444"/>
                </a:cubicBezTo>
                <a:cubicBezTo>
                  <a:pt x="38339" y="224738"/>
                  <a:pt x="66914" y="136727"/>
                  <a:pt x="139368" y="87705"/>
                </a:cubicBezTo>
                <a:cubicBezTo>
                  <a:pt x="142987" y="85229"/>
                  <a:pt x="143940" y="80339"/>
                  <a:pt x="141463" y="76720"/>
                </a:cubicBezTo>
                <a:cubicBezTo>
                  <a:pt x="138986" y="73100"/>
                  <a:pt x="134097" y="72148"/>
                  <a:pt x="130478" y="74624"/>
                </a:cubicBezTo>
                <a:cubicBezTo>
                  <a:pt x="52245" y="127583"/>
                  <a:pt x="21638" y="223341"/>
                  <a:pt x="37259" y="285381"/>
                </a:cubicBezTo>
                <a:cubicBezTo>
                  <a:pt x="47166" y="324624"/>
                  <a:pt x="47229" y="356945"/>
                  <a:pt x="37577" y="381456"/>
                </a:cubicBezTo>
                <a:cubicBezTo>
                  <a:pt x="35990" y="385520"/>
                  <a:pt x="37958" y="390092"/>
                  <a:pt x="42022" y="391743"/>
                </a:cubicBezTo>
                <a:cubicBezTo>
                  <a:pt x="42974" y="392124"/>
                  <a:pt x="43927" y="392315"/>
                  <a:pt x="44943" y="392315"/>
                </a:cubicBezTo>
                <a:cubicBezTo>
                  <a:pt x="48118" y="392315"/>
                  <a:pt x="51103" y="390346"/>
                  <a:pt x="52309" y="387235"/>
                </a:cubicBezTo>
                <a:close/>
                <a:moveTo>
                  <a:pt x="474393" y="254266"/>
                </a:moveTo>
                <a:cubicBezTo>
                  <a:pt x="478711" y="254139"/>
                  <a:pt x="482204" y="250519"/>
                  <a:pt x="482141" y="246138"/>
                </a:cubicBezTo>
                <a:cubicBezTo>
                  <a:pt x="478775" y="107200"/>
                  <a:pt x="408607" y="24650"/>
                  <a:pt x="273543" y="583"/>
                </a:cubicBezTo>
                <a:cubicBezTo>
                  <a:pt x="269225" y="-242"/>
                  <a:pt x="265161" y="2679"/>
                  <a:pt x="264335" y="6997"/>
                </a:cubicBezTo>
                <a:cubicBezTo>
                  <a:pt x="263573" y="11315"/>
                  <a:pt x="266431" y="15379"/>
                  <a:pt x="270749" y="16204"/>
                </a:cubicBezTo>
                <a:cubicBezTo>
                  <a:pt x="399146" y="39064"/>
                  <a:pt x="463091" y="114375"/>
                  <a:pt x="466266" y="246519"/>
                </a:cubicBezTo>
                <a:cubicBezTo>
                  <a:pt x="466393" y="250837"/>
                  <a:pt x="469885" y="254266"/>
                  <a:pt x="474203" y="254266"/>
                </a:cubicBezTo>
                <a:lnTo>
                  <a:pt x="474393" y="254266"/>
                </a:lnTo>
                <a:close/>
                <a:moveTo>
                  <a:pt x="34466" y="147840"/>
                </a:moveTo>
                <a:cubicBezTo>
                  <a:pt x="81138" y="56781"/>
                  <a:pt x="150226" y="13537"/>
                  <a:pt x="245476" y="15950"/>
                </a:cubicBezTo>
                <a:cubicBezTo>
                  <a:pt x="250048" y="16077"/>
                  <a:pt x="253477" y="12585"/>
                  <a:pt x="253604" y="8203"/>
                </a:cubicBezTo>
                <a:cubicBezTo>
                  <a:pt x="253730" y="3822"/>
                  <a:pt x="250302" y="202"/>
                  <a:pt x="245857" y="75"/>
                </a:cubicBezTo>
                <a:cubicBezTo>
                  <a:pt x="145209" y="-2147"/>
                  <a:pt x="69391" y="44970"/>
                  <a:pt x="20368" y="140601"/>
                </a:cubicBezTo>
                <a:cubicBezTo>
                  <a:pt x="18400" y="144474"/>
                  <a:pt x="19860" y="149237"/>
                  <a:pt x="23797" y="151269"/>
                </a:cubicBezTo>
                <a:cubicBezTo>
                  <a:pt x="24941" y="151840"/>
                  <a:pt x="26147" y="152158"/>
                  <a:pt x="27417" y="152158"/>
                </a:cubicBezTo>
                <a:cubicBezTo>
                  <a:pt x="30274" y="152158"/>
                  <a:pt x="33068" y="150634"/>
                  <a:pt x="34466" y="147840"/>
                </a:cubicBezTo>
                <a:close/>
                <a:moveTo>
                  <a:pt x="18654" y="336625"/>
                </a:moveTo>
                <a:cubicBezTo>
                  <a:pt x="14971" y="336625"/>
                  <a:pt x="11732" y="334085"/>
                  <a:pt x="10907" y="330339"/>
                </a:cubicBezTo>
                <a:cubicBezTo>
                  <a:pt x="-3762" y="260552"/>
                  <a:pt x="-3634" y="206133"/>
                  <a:pt x="11288" y="168604"/>
                </a:cubicBezTo>
                <a:cubicBezTo>
                  <a:pt x="12875" y="164540"/>
                  <a:pt x="17447" y="162572"/>
                  <a:pt x="21575" y="164159"/>
                </a:cubicBezTo>
                <a:cubicBezTo>
                  <a:pt x="25639" y="165747"/>
                  <a:pt x="27607" y="170382"/>
                  <a:pt x="26020" y="174446"/>
                </a:cubicBezTo>
                <a:cubicBezTo>
                  <a:pt x="12241" y="209054"/>
                  <a:pt x="12430" y="260425"/>
                  <a:pt x="26401" y="327100"/>
                </a:cubicBezTo>
                <a:cubicBezTo>
                  <a:pt x="27354" y="331418"/>
                  <a:pt x="24559" y="335609"/>
                  <a:pt x="20305" y="336498"/>
                </a:cubicBezTo>
                <a:cubicBezTo>
                  <a:pt x="19797" y="336625"/>
                  <a:pt x="19162" y="336625"/>
                  <a:pt x="18654" y="336625"/>
                </a:cubicBezTo>
                <a:close/>
              </a:path>
            </a:pathLst>
          </a:custGeom>
          <a:solidFill>
            <a:schemeClr val="accent1"/>
          </a:solidFill>
          <a:ln w="0" cap="flat">
            <a:noFill/>
            <a:prstDash val="solid"/>
            <a:miter/>
          </a:ln>
        </p:spPr>
        <p:txBody>
          <a:bodyPr rtlCol="0" anchor="ctr"/>
          <a:lstStyle/>
          <a:p>
            <a:endParaRPr lang="en-GB" dirty="0"/>
          </a:p>
        </p:txBody>
      </p:sp>
      <p:grpSp>
        <p:nvGrpSpPr>
          <p:cNvPr id="156" name="Gruppo 155">
            <a:extLst>
              <a:ext uri="{FF2B5EF4-FFF2-40B4-BE49-F238E27FC236}">
                <a16:creationId xmlns:a16="http://schemas.microsoft.com/office/drawing/2014/main" id="{A43ABC70-AAF7-6D4E-3202-9114A6A7223A}"/>
              </a:ext>
            </a:extLst>
          </p:cNvPr>
          <p:cNvGrpSpPr/>
          <p:nvPr/>
        </p:nvGrpSpPr>
        <p:grpSpPr>
          <a:xfrm>
            <a:off x="5830828" y="1934621"/>
            <a:ext cx="530344" cy="530241"/>
            <a:chOff x="6182358" y="1596169"/>
            <a:chExt cx="530344" cy="530241"/>
          </a:xfrm>
        </p:grpSpPr>
        <p:sp>
          <p:nvSpPr>
            <p:cNvPr id="90" name="Figura a mano libera: forma 89">
              <a:extLst>
                <a:ext uri="{FF2B5EF4-FFF2-40B4-BE49-F238E27FC236}">
                  <a16:creationId xmlns:a16="http://schemas.microsoft.com/office/drawing/2014/main" id="{8FDD33E3-9311-868E-8A66-9B4F8593B9B1}"/>
                </a:ext>
              </a:extLst>
            </p:cNvPr>
            <p:cNvSpPr/>
            <p:nvPr/>
          </p:nvSpPr>
          <p:spPr>
            <a:xfrm>
              <a:off x="6182358" y="1596169"/>
              <a:ext cx="530344" cy="530241"/>
            </a:xfrm>
            <a:custGeom>
              <a:avLst/>
              <a:gdLst>
                <a:gd name="connsiteX0" fmla="*/ 183896 w 530344"/>
                <a:gd name="connsiteY0" fmla="*/ 192266 h 530241"/>
                <a:gd name="connsiteX1" fmla="*/ 155956 w 530344"/>
                <a:gd name="connsiteY1" fmla="*/ 200013 h 530241"/>
                <a:gd name="connsiteX2" fmla="*/ 107823 w 530344"/>
                <a:gd name="connsiteY2" fmla="*/ 117146 h 530241"/>
                <a:gd name="connsiteX3" fmla="*/ 201232 w 530344"/>
                <a:gd name="connsiteY3" fmla="*/ 113463 h 530241"/>
                <a:gd name="connsiteX4" fmla="*/ 210947 w 530344"/>
                <a:gd name="connsiteY4" fmla="*/ 115304 h 530241"/>
                <a:gd name="connsiteX5" fmla="*/ 212789 w 530344"/>
                <a:gd name="connsiteY5" fmla="*/ 105589 h 530241"/>
                <a:gd name="connsiteX6" fmla="*/ 137795 w 530344"/>
                <a:gd name="connsiteY6" fmla="*/ 77839 h 530241"/>
                <a:gd name="connsiteX7" fmla="*/ 88900 w 530344"/>
                <a:gd name="connsiteY7" fmla="*/ 162612 h 530241"/>
                <a:gd name="connsiteX8" fmla="*/ 191008 w 530344"/>
                <a:gd name="connsiteY8" fmla="*/ 204204 h 530241"/>
                <a:gd name="connsiteX9" fmla="*/ 193484 w 530344"/>
                <a:gd name="connsiteY9" fmla="*/ 194679 h 530241"/>
                <a:gd name="connsiteX10" fmla="*/ 183896 w 530344"/>
                <a:gd name="connsiteY10" fmla="*/ 192203 h 530241"/>
                <a:gd name="connsiteX11" fmla="*/ 219710 w 530344"/>
                <a:gd name="connsiteY11" fmla="*/ 279960 h 530241"/>
                <a:gd name="connsiteX12" fmla="*/ 234759 w 530344"/>
                <a:gd name="connsiteY12" fmla="*/ 266498 h 530241"/>
                <a:gd name="connsiteX13" fmla="*/ 236791 w 530344"/>
                <a:gd name="connsiteY13" fmla="*/ 259195 h 530241"/>
                <a:gd name="connsiteX14" fmla="*/ 234315 w 530344"/>
                <a:gd name="connsiteY14" fmla="*/ 245416 h 530241"/>
                <a:gd name="connsiteX15" fmla="*/ 236855 w 530344"/>
                <a:gd name="connsiteY15" fmla="*/ 202299 h 530241"/>
                <a:gd name="connsiteX16" fmla="*/ 234696 w 530344"/>
                <a:gd name="connsiteY16" fmla="*/ 195441 h 530241"/>
                <a:gd name="connsiteX17" fmla="*/ 210566 w 530344"/>
                <a:gd name="connsiteY17" fmla="*/ 173915 h 530241"/>
                <a:gd name="connsiteX18" fmla="*/ 209359 w 530344"/>
                <a:gd name="connsiteY18" fmla="*/ 166422 h 530241"/>
                <a:gd name="connsiteX19" fmla="*/ 225615 w 530344"/>
                <a:gd name="connsiteY19" fmla="*/ 138228 h 530241"/>
                <a:gd name="connsiteX20" fmla="*/ 232727 w 530344"/>
                <a:gd name="connsiteY20" fmla="*/ 135561 h 530241"/>
                <a:gd name="connsiteX21" fmla="*/ 263525 w 530344"/>
                <a:gd name="connsiteY21" fmla="*/ 145721 h 530241"/>
                <a:gd name="connsiteX22" fmla="*/ 270891 w 530344"/>
                <a:gd name="connsiteY22" fmla="*/ 143816 h 530241"/>
                <a:gd name="connsiteX23" fmla="*/ 293688 w 530344"/>
                <a:gd name="connsiteY23" fmla="*/ 126798 h 530241"/>
                <a:gd name="connsiteX24" fmla="*/ 320167 w 530344"/>
                <a:gd name="connsiteY24" fmla="*/ 115495 h 530241"/>
                <a:gd name="connsiteX25" fmla="*/ 325057 w 530344"/>
                <a:gd name="connsiteY25" fmla="*/ 110161 h 530241"/>
                <a:gd name="connsiteX26" fmla="*/ 331597 w 530344"/>
                <a:gd name="connsiteY26" fmla="*/ 78474 h 530241"/>
                <a:gd name="connsiteX27" fmla="*/ 337502 w 530344"/>
                <a:gd name="connsiteY27" fmla="*/ 73712 h 530241"/>
                <a:gd name="connsiteX28" fmla="*/ 370078 w 530344"/>
                <a:gd name="connsiteY28" fmla="*/ 73712 h 530241"/>
                <a:gd name="connsiteX29" fmla="*/ 375983 w 530344"/>
                <a:gd name="connsiteY29" fmla="*/ 78474 h 530241"/>
                <a:gd name="connsiteX30" fmla="*/ 382588 w 530344"/>
                <a:gd name="connsiteY30" fmla="*/ 110161 h 530241"/>
                <a:gd name="connsiteX31" fmla="*/ 387667 w 530344"/>
                <a:gd name="connsiteY31" fmla="*/ 115495 h 530241"/>
                <a:gd name="connsiteX32" fmla="*/ 437070 w 530344"/>
                <a:gd name="connsiteY32" fmla="*/ 144070 h 530241"/>
                <a:gd name="connsiteX33" fmla="*/ 444119 w 530344"/>
                <a:gd name="connsiteY33" fmla="*/ 145657 h 530241"/>
                <a:gd name="connsiteX34" fmla="*/ 474916 w 530344"/>
                <a:gd name="connsiteY34" fmla="*/ 135497 h 530241"/>
                <a:gd name="connsiteX35" fmla="*/ 482028 w 530344"/>
                <a:gd name="connsiteY35" fmla="*/ 138164 h 530241"/>
                <a:gd name="connsiteX36" fmla="*/ 498348 w 530344"/>
                <a:gd name="connsiteY36" fmla="*/ 166358 h 530241"/>
                <a:gd name="connsiteX37" fmla="*/ 497141 w 530344"/>
                <a:gd name="connsiteY37" fmla="*/ 173851 h 530241"/>
                <a:gd name="connsiteX38" fmla="*/ 472948 w 530344"/>
                <a:gd name="connsiteY38" fmla="*/ 195378 h 530241"/>
                <a:gd name="connsiteX39" fmla="*/ 470916 w 530344"/>
                <a:gd name="connsiteY39" fmla="*/ 202680 h 530241"/>
                <a:gd name="connsiteX40" fmla="*/ 473392 w 530344"/>
                <a:gd name="connsiteY40" fmla="*/ 216460 h 530241"/>
                <a:gd name="connsiteX41" fmla="*/ 470852 w 530344"/>
                <a:gd name="connsiteY41" fmla="*/ 259576 h 530241"/>
                <a:gd name="connsiteX42" fmla="*/ 473011 w 530344"/>
                <a:gd name="connsiteY42" fmla="*/ 266434 h 530241"/>
                <a:gd name="connsiteX43" fmla="*/ 490601 w 530344"/>
                <a:gd name="connsiteY43" fmla="*/ 282119 h 530241"/>
                <a:gd name="connsiteX44" fmla="*/ 500444 w 530344"/>
                <a:gd name="connsiteY44" fmla="*/ 281547 h 530241"/>
                <a:gd name="connsiteX45" fmla="*/ 499872 w 530344"/>
                <a:gd name="connsiteY45" fmla="*/ 271705 h 530241"/>
                <a:gd name="connsiteX46" fmla="*/ 485394 w 530344"/>
                <a:gd name="connsiteY46" fmla="*/ 258751 h 530241"/>
                <a:gd name="connsiteX47" fmla="*/ 485394 w 530344"/>
                <a:gd name="connsiteY47" fmla="*/ 203125 h 530241"/>
                <a:gd name="connsiteX48" fmla="*/ 506476 w 530344"/>
                <a:gd name="connsiteY48" fmla="*/ 184329 h 530241"/>
                <a:gd name="connsiteX49" fmla="*/ 510476 w 530344"/>
                <a:gd name="connsiteY49" fmla="*/ 159437 h 530241"/>
                <a:gd name="connsiteX50" fmla="*/ 494157 w 530344"/>
                <a:gd name="connsiteY50" fmla="*/ 131243 h 530241"/>
                <a:gd name="connsiteX51" fmla="*/ 470598 w 530344"/>
                <a:gd name="connsiteY51" fmla="*/ 122289 h 530241"/>
                <a:gd name="connsiteX52" fmla="*/ 443738 w 530344"/>
                <a:gd name="connsiteY52" fmla="*/ 131179 h 530241"/>
                <a:gd name="connsiteX53" fmla="*/ 395541 w 530344"/>
                <a:gd name="connsiteY53" fmla="*/ 103303 h 530241"/>
                <a:gd name="connsiteX54" fmla="*/ 389826 w 530344"/>
                <a:gd name="connsiteY54" fmla="*/ 75680 h 530241"/>
                <a:gd name="connsiteX55" fmla="*/ 370269 w 530344"/>
                <a:gd name="connsiteY55" fmla="*/ 59742 h 530241"/>
                <a:gd name="connsiteX56" fmla="*/ 337693 w 530344"/>
                <a:gd name="connsiteY56" fmla="*/ 59742 h 530241"/>
                <a:gd name="connsiteX57" fmla="*/ 318135 w 530344"/>
                <a:gd name="connsiteY57" fmla="*/ 75680 h 530241"/>
                <a:gd name="connsiteX58" fmla="*/ 312357 w 530344"/>
                <a:gd name="connsiteY58" fmla="*/ 103303 h 530241"/>
                <a:gd name="connsiteX59" fmla="*/ 264160 w 530344"/>
                <a:gd name="connsiteY59" fmla="*/ 131179 h 530241"/>
                <a:gd name="connsiteX60" fmla="*/ 237299 w 530344"/>
                <a:gd name="connsiteY60" fmla="*/ 122289 h 530241"/>
                <a:gd name="connsiteX61" fmla="*/ 213741 w 530344"/>
                <a:gd name="connsiteY61" fmla="*/ 131243 h 530241"/>
                <a:gd name="connsiteX62" fmla="*/ 197421 w 530344"/>
                <a:gd name="connsiteY62" fmla="*/ 159437 h 530241"/>
                <a:gd name="connsiteX63" fmla="*/ 201422 w 530344"/>
                <a:gd name="connsiteY63" fmla="*/ 184329 h 530241"/>
                <a:gd name="connsiteX64" fmla="*/ 222504 w 530344"/>
                <a:gd name="connsiteY64" fmla="*/ 203125 h 530241"/>
                <a:gd name="connsiteX65" fmla="*/ 222504 w 530344"/>
                <a:gd name="connsiteY65" fmla="*/ 258814 h 530241"/>
                <a:gd name="connsiteX66" fmla="*/ 210502 w 530344"/>
                <a:gd name="connsiteY66" fmla="*/ 269546 h 530241"/>
                <a:gd name="connsiteX67" fmla="*/ 209931 w 530344"/>
                <a:gd name="connsiteY67" fmla="*/ 279388 h 530241"/>
                <a:gd name="connsiteX68" fmla="*/ 219773 w 530344"/>
                <a:gd name="connsiteY68" fmla="*/ 279960 h 530241"/>
                <a:gd name="connsiteX69" fmla="*/ 396367 w 530344"/>
                <a:gd name="connsiteY69" fmla="*/ 188456 h 530241"/>
                <a:gd name="connsiteX70" fmla="*/ 396367 w 530344"/>
                <a:gd name="connsiteY70" fmla="*/ 273546 h 530241"/>
                <a:gd name="connsiteX71" fmla="*/ 311277 w 530344"/>
                <a:gd name="connsiteY71" fmla="*/ 273546 h 530241"/>
                <a:gd name="connsiteX72" fmla="*/ 311277 w 530344"/>
                <a:gd name="connsiteY72" fmla="*/ 188456 h 530241"/>
                <a:gd name="connsiteX73" fmla="*/ 396367 w 530344"/>
                <a:gd name="connsiteY73" fmla="*/ 188456 h 530241"/>
                <a:gd name="connsiteX74" fmla="*/ 353822 w 530344"/>
                <a:gd name="connsiteY74" fmla="*/ 156833 h 530241"/>
                <a:gd name="connsiteX75" fmla="*/ 279654 w 530344"/>
                <a:gd name="connsiteY75" fmla="*/ 231001 h 530241"/>
                <a:gd name="connsiteX76" fmla="*/ 353822 w 530344"/>
                <a:gd name="connsiteY76" fmla="*/ 305169 h 530241"/>
                <a:gd name="connsiteX77" fmla="*/ 427990 w 530344"/>
                <a:gd name="connsiteY77" fmla="*/ 231001 h 530241"/>
                <a:gd name="connsiteX78" fmla="*/ 353822 w 530344"/>
                <a:gd name="connsiteY78" fmla="*/ 156833 h 530241"/>
                <a:gd name="connsiteX79" fmla="*/ 157226 w 530344"/>
                <a:gd name="connsiteY79" fmla="*/ 485001 h 530241"/>
                <a:gd name="connsiteX80" fmla="*/ 74930 w 530344"/>
                <a:gd name="connsiteY80" fmla="*/ 342444 h 530241"/>
                <a:gd name="connsiteX81" fmla="*/ 61913 w 530344"/>
                <a:gd name="connsiteY81" fmla="*/ 338951 h 530241"/>
                <a:gd name="connsiteX82" fmla="*/ 32448 w 530344"/>
                <a:gd name="connsiteY82" fmla="*/ 355969 h 530241"/>
                <a:gd name="connsiteX83" fmla="*/ 28956 w 530344"/>
                <a:gd name="connsiteY83" fmla="*/ 368987 h 530241"/>
                <a:gd name="connsiteX84" fmla="*/ 111252 w 530344"/>
                <a:gd name="connsiteY84" fmla="*/ 511544 h 530241"/>
                <a:gd name="connsiteX85" fmla="*/ 124270 w 530344"/>
                <a:gd name="connsiteY85" fmla="*/ 515037 h 530241"/>
                <a:gd name="connsiteX86" fmla="*/ 153733 w 530344"/>
                <a:gd name="connsiteY86" fmla="*/ 498019 h 530241"/>
                <a:gd name="connsiteX87" fmla="*/ 157226 w 530344"/>
                <a:gd name="connsiteY87" fmla="*/ 484938 h 530241"/>
                <a:gd name="connsiteX88" fmla="*/ 103378 w 530344"/>
                <a:gd name="connsiteY88" fmla="*/ 363780 h 530241"/>
                <a:gd name="connsiteX89" fmla="*/ 153543 w 530344"/>
                <a:gd name="connsiteY89" fmla="*/ 450648 h 530241"/>
                <a:gd name="connsiteX90" fmla="*/ 190817 w 530344"/>
                <a:gd name="connsiteY90" fmla="*/ 444488 h 530241"/>
                <a:gd name="connsiteX91" fmla="*/ 290957 w 530344"/>
                <a:gd name="connsiteY91" fmla="*/ 471793 h 530241"/>
                <a:gd name="connsiteX92" fmla="*/ 325247 w 530344"/>
                <a:gd name="connsiteY92" fmla="*/ 467348 h 530241"/>
                <a:gd name="connsiteX93" fmla="*/ 503301 w 530344"/>
                <a:gd name="connsiteY93" fmla="*/ 364542 h 530241"/>
                <a:gd name="connsiteX94" fmla="*/ 477583 w 530344"/>
                <a:gd name="connsiteY94" fmla="*/ 320092 h 530241"/>
                <a:gd name="connsiteX95" fmla="*/ 341376 w 530344"/>
                <a:gd name="connsiteY95" fmla="*/ 398705 h 530241"/>
                <a:gd name="connsiteX96" fmla="*/ 313753 w 530344"/>
                <a:gd name="connsiteY96" fmla="*/ 401626 h 530241"/>
                <a:gd name="connsiteX97" fmla="*/ 240030 w 530344"/>
                <a:gd name="connsiteY97" fmla="*/ 376543 h 530241"/>
                <a:gd name="connsiteX98" fmla="*/ 235712 w 530344"/>
                <a:gd name="connsiteY98" fmla="*/ 367653 h 530241"/>
                <a:gd name="connsiteX99" fmla="*/ 244602 w 530344"/>
                <a:gd name="connsiteY99" fmla="*/ 363335 h 530241"/>
                <a:gd name="connsiteX100" fmla="*/ 305308 w 530344"/>
                <a:gd name="connsiteY100" fmla="*/ 384227 h 530241"/>
                <a:gd name="connsiteX101" fmla="*/ 323024 w 530344"/>
                <a:gd name="connsiteY101" fmla="*/ 377305 h 530241"/>
                <a:gd name="connsiteX102" fmla="*/ 313753 w 530344"/>
                <a:gd name="connsiteY102" fmla="*/ 345365 h 530241"/>
                <a:gd name="connsiteX103" fmla="*/ 221043 w 530344"/>
                <a:gd name="connsiteY103" fmla="*/ 316028 h 530241"/>
                <a:gd name="connsiteX104" fmla="*/ 184912 w 530344"/>
                <a:gd name="connsiteY104" fmla="*/ 319457 h 530241"/>
                <a:gd name="connsiteX105" fmla="*/ 103378 w 530344"/>
                <a:gd name="connsiteY105" fmla="*/ 363716 h 530241"/>
                <a:gd name="connsiteX106" fmla="*/ 86995 w 530344"/>
                <a:gd name="connsiteY106" fmla="*/ 335459 h 530241"/>
                <a:gd name="connsiteX107" fmla="*/ 96393 w 530344"/>
                <a:gd name="connsiteY107" fmla="*/ 351715 h 530241"/>
                <a:gd name="connsiteX108" fmla="*/ 178308 w 530344"/>
                <a:gd name="connsiteY108" fmla="*/ 307265 h 530241"/>
                <a:gd name="connsiteX109" fmla="*/ 225298 w 530344"/>
                <a:gd name="connsiteY109" fmla="*/ 302756 h 530241"/>
                <a:gd name="connsiteX110" fmla="*/ 317945 w 530344"/>
                <a:gd name="connsiteY110" fmla="*/ 332093 h 530241"/>
                <a:gd name="connsiteX111" fmla="*/ 332613 w 530344"/>
                <a:gd name="connsiteY111" fmla="*/ 387592 h 530241"/>
                <a:gd name="connsiteX112" fmla="*/ 334518 w 530344"/>
                <a:gd name="connsiteY112" fmla="*/ 386640 h 530241"/>
                <a:gd name="connsiteX113" fmla="*/ 470726 w 530344"/>
                <a:gd name="connsiteY113" fmla="*/ 308027 h 530241"/>
                <a:gd name="connsiteX114" fmla="*/ 513969 w 530344"/>
                <a:gd name="connsiteY114" fmla="*/ 310376 h 530241"/>
                <a:gd name="connsiteX115" fmla="*/ 510286 w 530344"/>
                <a:gd name="connsiteY115" fmla="*/ 376670 h 530241"/>
                <a:gd name="connsiteX116" fmla="*/ 332232 w 530344"/>
                <a:gd name="connsiteY116" fmla="*/ 479413 h 530241"/>
                <a:gd name="connsiteX117" fmla="*/ 287274 w 530344"/>
                <a:gd name="connsiteY117" fmla="*/ 485255 h 530241"/>
                <a:gd name="connsiteX118" fmla="*/ 187134 w 530344"/>
                <a:gd name="connsiteY118" fmla="*/ 457950 h 530241"/>
                <a:gd name="connsiteX119" fmla="*/ 160528 w 530344"/>
                <a:gd name="connsiteY119" fmla="*/ 462776 h 530241"/>
                <a:gd name="connsiteX120" fmla="*/ 169354 w 530344"/>
                <a:gd name="connsiteY120" fmla="*/ 478016 h 530241"/>
                <a:gd name="connsiteX121" fmla="*/ 160782 w 530344"/>
                <a:gd name="connsiteY121" fmla="*/ 510084 h 530241"/>
                <a:gd name="connsiteX122" fmla="*/ 131318 w 530344"/>
                <a:gd name="connsiteY122" fmla="*/ 527102 h 530241"/>
                <a:gd name="connsiteX123" fmla="*/ 99251 w 530344"/>
                <a:gd name="connsiteY123" fmla="*/ 518529 h 530241"/>
                <a:gd name="connsiteX124" fmla="*/ 16891 w 530344"/>
                <a:gd name="connsiteY124" fmla="*/ 375972 h 530241"/>
                <a:gd name="connsiteX125" fmla="*/ 25464 w 530344"/>
                <a:gd name="connsiteY125" fmla="*/ 343904 h 530241"/>
                <a:gd name="connsiteX126" fmla="*/ 54927 w 530344"/>
                <a:gd name="connsiteY126" fmla="*/ 326886 h 530241"/>
                <a:gd name="connsiteX127" fmla="*/ 86995 w 530344"/>
                <a:gd name="connsiteY127" fmla="*/ 335459 h 530241"/>
                <a:gd name="connsiteX128" fmla="*/ 86995 w 530344"/>
                <a:gd name="connsiteY128" fmla="*/ 335459 h 530241"/>
                <a:gd name="connsiteX129" fmla="*/ 193739 w 530344"/>
                <a:gd name="connsiteY129" fmla="*/ 258052 h 530241"/>
                <a:gd name="connsiteX130" fmla="*/ 193167 w 530344"/>
                <a:gd name="connsiteY130" fmla="*/ 267895 h 530241"/>
                <a:gd name="connsiteX131" fmla="*/ 183324 w 530344"/>
                <a:gd name="connsiteY131" fmla="*/ 267323 h 530241"/>
                <a:gd name="connsiteX132" fmla="*/ 180658 w 530344"/>
                <a:gd name="connsiteY132" fmla="*/ 264339 h 530241"/>
                <a:gd name="connsiteX133" fmla="*/ 130746 w 530344"/>
                <a:gd name="connsiteY133" fmla="*/ 264339 h 530241"/>
                <a:gd name="connsiteX134" fmla="*/ 113983 w 530344"/>
                <a:gd name="connsiteY134" fmla="*/ 283135 h 530241"/>
                <a:gd name="connsiteX135" fmla="*/ 90614 w 530344"/>
                <a:gd name="connsiteY135" fmla="*/ 286881 h 530241"/>
                <a:gd name="connsiteX136" fmla="*/ 65088 w 530344"/>
                <a:gd name="connsiteY136" fmla="*/ 272149 h 530241"/>
                <a:gd name="connsiteX137" fmla="*/ 56642 w 530344"/>
                <a:gd name="connsiteY137" fmla="*/ 250051 h 530241"/>
                <a:gd name="connsiteX138" fmla="*/ 64579 w 530344"/>
                <a:gd name="connsiteY138" fmla="*/ 226112 h 530241"/>
                <a:gd name="connsiteX139" fmla="*/ 39688 w 530344"/>
                <a:gd name="connsiteY139" fmla="*/ 182868 h 530241"/>
                <a:gd name="connsiteX140" fmla="*/ 14986 w 530344"/>
                <a:gd name="connsiteY140" fmla="*/ 177725 h 530241"/>
                <a:gd name="connsiteX141" fmla="*/ 0 w 530344"/>
                <a:gd name="connsiteY141" fmla="*/ 159373 h 530241"/>
                <a:gd name="connsiteX142" fmla="*/ 0 w 530344"/>
                <a:gd name="connsiteY142" fmla="*/ 129909 h 530241"/>
                <a:gd name="connsiteX143" fmla="*/ 14986 w 530344"/>
                <a:gd name="connsiteY143" fmla="*/ 111558 h 530241"/>
                <a:gd name="connsiteX144" fmla="*/ 39624 w 530344"/>
                <a:gd name="connsiteY144" fmla="*/ 106478 h 530241"/>
                <a:gd name="connsiteX145" fmla="*/ 64579 w 530344"/>
                <a:gd name="connsiteY145" fmla="*/ 63298 h 530241"/>
                <a:gd name="connsiteX146" fmla="*/ 56642 w 530344"/>
                <a:gd name="connsiteY146" fmla="*/ 39358 h 530241"/>
                <a:gd name="connsiteX147" fmla="*/ 65468 w 530344"/>
                <a:gd name="connsiteY147" fmla="*/ 17070 h 530241"/>
                <a:gd name="connsiteX148" fmla="*/ 90614 w 530344"/>
                <a:gd name="connsiteY148" fmla="*/ 2528 h 530241"/>
                <a:gd name="connsiteX149" fmla="*/ 113983 w 530344"/>
                <a:gd name="connsiteY149" fmla="*/ 6275 h 530241"/>
                <a:gd name="connsiteX150" fmla="*/ 130746 w 530344"/>
                <a:gd name="connsiteY150" fmla="*/ 25071 h 530241"/>
                <a:gd name="connsiteX151" fmla="*/ 180658 w 530344"/>
                <a:gd name="connsiteY151" fmla="*/ 25071 h 530241"/>
                <a:gd name="connsiteX152" fmla="*/ 197421 w 530344"/>
                <a:gd name="connsiteY152" fmla="*/ 6275 h 530241"/>
                <a:gd name="connsiteX153" fmla="*/ 221170 w 530344"/>
                <a:gd name="connsiteY153" fmla="*/ 2719 h 530241"/>
                <a:gd name="connsiteX154" fmla="*/ 246316 w 530344"/>
                <a:gd name="connsiteY154" fmla="*/ 17260 h 530241"/>
                <a:gd name="connsiteX155" fmla="*/ 254762 w 530344"/>
                <a:gd name="connsiteY155" fmla="*/ 39358 h 530241"/>
                <a:gd name="connsiteX156" fmla="*/ 246824 w 530344"/>
                <a:gd name="connsiteY156" fmla="*/ 63298 h 530241"/>
                <a:gd name="connsiteX157" fmla="*/ 270701 w 530344"/>
                <a:gd name="connsiteY157" fmla="*/ 103493 h 530241"/>
                <a:gd name="connsiteX158" fmla="*/ 266509 w 530344"/>
                <a:gd name="connsiteY158" fmla="*/ 112383 h 530241"/>
                <a:gd name="connsiteX159" fmla="*/ 257620 w 530344"/>
                <a:gd name="connsiteY159" fmla="*/ 108192 h 530241"/>
                <a:gd name="connsiteX160" fmla="*/ 247777 w 530344"/>
                <a:gd name="connsiteY160" fmla="*/ 87745 h 530241"/>
                <a:gd name="connsiteX161" fmla="*/ 234251 w 530344"/>
                <a:gd name="connsiteY161" fmla="*/ 70156 h 530241"/>
                <a:gd name="connsiteX162" fmla="*/ 232346 w 530344"/>
                <a:gd name="connsiteY162" fmla="*/ 62790 h 530241"/>
                <a:gd name="connsiteX163" fmla="*/ 241554 w 530344"/>
                <a:gd name="connsiteY163" fmla="*/ 34977 h 530241"/>
                <a:gd name="connsiteX164" fmla="*/ 239395 w 530344"/>
                <a:gd name="connsiteY164" fmla="*/ 29325 h 530241"/>
                <a:gd name="connsiteX165" fmla="*/ 213868 w 530344"/>
                <a:gd name="connsiteY165" fmla="*/ 14593 h 530241"/>
                <a:gd name="connsiteX166" fmla="*/ 207899 w 530344"/>
                <a:gd name="connsiteY166" fmla="*/ 15546 h 530241"/>
                <a:gd name="connsiteX167" fmla="*/ 188404 w 530344"/>
                <a:gd name="connsiteY167" fmla="*/ 37390 h 530241"/>
                <a:gd name="connsiteX168" fmla="*/ 181546 w 530344"/>
                <a:gd name="connsiteY168" fmla="*/ 39549 h 530241"/>
                <a:gd name="connsiteX169" fmla="*/ 155829 w 530344"/>
                <a:gd name="connsiteY169" fmla="*/ 36437 h 530241"/>
                <a:gd name="connsiteX170" fmla="*/ 130492 w 530344"/>
                <a:gd name="connsiteY170" fmla="*/ 39422 h 530241"/>
                <a:gd name="connsiteX171" fmla="*/ 123190 w 530344"/>
                <a:gd name="connsiteY171" fmla="*/ 37390 h 530241"/>
                <a:gd name="connsiteX172" fmla="*/ 103568 w 530344"/>
                <a:gd name="connsiteY172" fmla="*/ 15482 h 530241"/>
                <a:gd name="connsiteX173" fmla="*/ 97599 w 530344"/>
                <a:gd name="connsiteY173" fmla="*/ 14530 h 530241"/>
                <a:gd name="connsiteX174" fmla="*/ 72072 w 530344"/>
                <a:gd name="connsiteY174" fmla="*/ 29325 h 530241"/>
                <a:gd name="connsiteX175" fmla="*/ 69914 w 530344"/>
                <a:gd name="connsiteY175" fmla="*/ 34977 h 530241"/>
                <a:gd name="connsiteX176" fmla="*/ 79121 w 530344"/>
                <a:gd name="connsiteY176" fmla="*/ 62790 h 530241"/>
                <a:gd name="connsiteX177" fmla="*/ 77533 w 530344"/>
                <a:gd name="connsiteY177" fmla="*/ 69775 h 530241"/>
                <a:gd name="connsiteX178" fmla="*/ 51816 w 530344"/>
                <a:gd name="connsiteY178" fmla="*/ 114288 h 530241"/>
                <a:gd name="connsiteX179" fmla="*/ 46482 w 530344"/>
                <a:gd name="connsiteY179" fmla="*/ 119368 h 530241"/>
                <a:gd name="connsiteX180" fmla="*/ 17780 w 530344"/>
                <a:gd name="connsiteY180" fmla="*/ 125274 h 530241"/>
                <a:gd name="connsiteX181" fmla="*/ 14033 w 530344"/>
                <a:gd name="connsiteY181" fmla="*/ 129973 h 530241"/>
                <a:gd name="connsiteX182" fmla="*/ 14033 w 530344"/>
                <a:gd name="connsiteY182" fmla="*/ 159437 h 530241"/>
                <a:gd name="connsiteX183" fmla="*/ 17780 w 530344"/>
                <a:gd name="connsiteY183" fmla="*/ 164136 h 530241"/>
                <a:gd name="connsiteX184" fmla="*/ 46482 w 530344"/>
                <a:gd name="connsiteY184" fmla="*/ 170105 h 530241"/>
                <a:gd name="connsiteX185" fmla="*/ 51752 w 530344"/>
                <a:gd name="connsiteY185" fmla="*/ 174994 h 530241"/>
                <a:gd name="connsiteX186" fmla="*/ 61976 w 530344"/>
                <a:gd name="connsiteY186" fmla="*/ 198934 h 530241"/>
                <a:gd name="connsiteX187" fmla="*/ 77216 w 530344"/>
                <a:gd name="connsiteY187" fmla="*/ 219317 h 530241"/>
                <a:gd name="connsiteX188" fmla="*/ 79121 w 530344"/>
                <a:gd name="connsiteY188" fmla="*/ 226683 h 530241"/>
                <a:gd name="connsiteX189" fmla="*/ 69914 w 530344"/>
                <a:gd name="connsiteY189" fmla="*/ 254496 h 530241"/>
                <a:gd name="connsiteX190" fmla="*/ 72072 w 530344"/>
                <a:gd name="connsiteY190" fmla="*/ 260148 h 530241"/>
                <a:gd name="connsiteX191" fmla="*/ 97599 w 530344"/>
                <a:gd name="connsiteY191" fmla="*/ 274880 h 530241"/>
                <a:gd name="connsiteX192" fmla="*/ 103568 w 530344"/>
                <a:gd name="connsiteY192" fmla="*/ 273927 h 530241"/>
                <a:gd name="connsiteX193" fmla="*/ 123063 w 530344"/>
                <a:gd name="connsiteY193" fmla="*/ 252083 h 530241"/>
                <a:gd name="connsiteX194" fmla="*/ 129984 w 530344"/>
                <a:gd name="connsiteY194" fmla="*/ 249924 h 530241"/>
                <a:gd name="connsiteX195" fmla="*/ 155702 w 530344"/>
                <a:gd name="connsiteY195" fmla="*/ 253036 h 530241"/>
                <a:gd name="connsiteX196" fmla="*/ 181039 w 530344"/>
                <a:gd name="connsiteY196" fmla="*/ 250051 h 530241"/>
                <a:gd name="connsiteX197" fmla="*/ 188341 w 530344"/>
                <a:gd name="connsiteY197" fmla="*/ 252083 h 530241"/>
                <a:gd name="connsiteX198" fmla="*/ 193802 w 530344"/>
                <a:gd name="connsiteY198" fmla="*/ 258116 h 53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Lst>
              <a:rect l="l" t="t" r="r" b="b"/>
              <a:pathLst>
                <a:path w="530344" h="530241">
                  <a:moveTo>
                    <a:pt x="183896" y="192266"/>
                  </a:moveTo>
                  <a:cubicBezTo>
                    <a:pt x="175387" y="197283"/>
                    <a:pt x="165798" y="199950"/>
                    <a:pt x="155956" y="200013"/>
                  </a:cubicBezTo>
                  <a:cubicBezTo>
                    <a:pt x="113665" y="200267"/>
                    <a:pt x="86487" y="154166"/>
                    <a:pt x="107823" y="117146"/>
                  </a:cubicBezTo>
                  <a:cubicBezTo>
                    <a:pt x="128333" y="81649"/>
                    <a:pt x="178626" y="80379"/>
                    <a:pt x="201232" y="113463"/>
                  </a:cubicBezTo>
                  <a:cubicBezTo>
                    <a:pt x="203390" y="116638"/>
                    <a:pt x="207772" y="117463"/>
                    <a:pt x="210947" y="115304"/>
                  </a:cubicBezTo>
                  <a:cubicBezTo>
                    <a:pt x="214122" y="113145"/>
                    <a:pt x="214947" y="108827"/>
                    <a:pt x="212789" y="105589"/>
                  </a:cubicBezTo>
                  <a:cubicBezTo>
                    <a:pt x="196278" y="81395"/>
                    <a:pt x="166052" y="70283"/>
                    <a:pt x="137795" y="77839"/>
                  </a:cubicBezTo>
                  <a:cubicBezTo>
                    <a:pt x="100901" y="87745"/>
                    <a:pt x="78994" y="125655"/>
                    <a:pt x="88900" y="162612"/>
                  </a:cubicBezTo>
                  <a:cubicBezTo>
                    <a:pt x="100838" y="206998"/>
                    <a:pt x="151765" y="227445"/>
                    <a:pt x="191008" y="204204"/>
                  </a:cubicBezTo>
                  <a:cubicBezTo>
                    <a:pt x="194310" y="202236"/>
                    <a:pt x="195453" y="197981"/>
                    <a:pt x="193484" y="194679"/>
                  </a:cubicBezTo>
                  <a:cubicBezTo>
                    <a:pt x="191452" y="191377"/>
                    <a:pt x="187198" y="190234"/>
                    <a:pt x="183896" y="192203"/>
                  </a:cubicBezTo>
                  <a:moveTo>
                    <a:pt x="219710" y="279960"/>
                  </a:moveTo>
                  <a:lnTo>
                    <a:pt x="234759" y="266498"/>
                  </a:lnTo>
                  <a:cubicBezTo>
                    <a:pt x="236855" y="264593"/>
                    <a:pt x="237553" y="261735"/>
                    <a:pt x="236791" y="259195"/>
                  </a:cubicBezTo>
                  <a:cubicBezTo>
                    <a:pt x="235712" y="254750"/>
                    <a:pt x="234886" y="250178"/>
                    <a:pt x="234315" y="245416"/>
                  </a:cubicBezTo>
                  <a:cubicBezTo>
                    <a:pt x="232601" y="231001"/>
                    <a:pt x="233489" y="216269"/>
                    <a:pt x="236855" y="202299"/>
                  </a:cubicBezTo>
                  <a:cubicBezTo>
                    <a:pt x="237490" y="199823"/>
                    <a:pt x="236664" y="197156"/>
                    <a:pt x="234696" y="195441"/>
                  </a:cubicBezTo>
                  <a:lnTo>
                    <a:pt x="210566" y="173915"/>
                  </a:lnTo>
                  <a:cubicBezTo>
                    <a:pt x="208343" y="171946"/>
                    <a:pt x="207899" y="168962"/>
                    <a:pt x="209359" y="166422"/>
                  </a:cubicBezTo>
                  <a:lnTo>
                    <a:pt x="225615" y="138228"/>
                  </a:lnTo>
                  <a:cubicBezTo>
                    <a:pt x="227076" y="135688"/>
                    <a:pt x="229933" y="134608"/>
                    <a:pt x="232727" y="135561"/>
                  </a:cubicBezTo>
                  <a:lnTo>
                    <a:pt x="263525" y="145721"/>
                  </a:lnTo>
                  <a:cubicBezTo>
                    <a:pt x="266192" y="146610"/>
                    <a:pt x="269049" y="145721"/>
                    <a:pt x="270891" y="143816"/>
                  </a:cubicBezTo>
                  <a:cubicBezTo>
                    <a:pt x="277749" y="137275"/>
                    <a:pt x="285433" y="131560"/>
                    <a:pt x="293688" y="126798"/>
                  </a:cubicBezTo>
                  <a:cubicBezTo>
                    <a:pt x="301942" y="122035"/>
                    <a:pt x="310833" y="118225"/>
                    <a:pt x="320167" y="115495"/>
                  </a:cubicBezTo>
                  <a:cubicBezTo>
                    <a:pt x="322707" y="114733"/>
                    <a:pt x="324548" y="112637"/>
                    <a:pt x="325057" y="110161"/>
                  </a:cubicBezTo>
                  <a:lnTo>
                    <a:pt x="331597" y="78474"/>
                  </a:lnTo>
                  <a:cubicBezTo>
                    <a:pt x="332169" y="75617"/>
                    <a:pt x="334582" y="73712"/>
                    <a:pt x="337502" y="73712"/>
                  </a:cubicBezTo>
                  <a:lnTo>
                    <a:pt x="370078" y="73712"/>
                  </a:lnTo>
                  <a:cubicBezTo>
                    <a:pt x="372999" y="73712"/>
                    <a:pt x="375412" y="75617"/>
                    <a:pt x="375983" y="78474"/>
                  </a:cubicBezTo>
                  <a:lnTo>
                    <a:pt x="382588" y="110161"/>
                  </a:lnTo>
                  <a:cubicBezTo>
                    <a:pt x="383159" y="112891"/>
                    <a:pt x="385191" y="114860"/>
                    <a:pt x="387667" y="115495"/>
                  </a:cubicBezTo>
                  <a:cubicBezTo>
                    <a:pt x="405701" y="120511"/>
                    <a:pt x="423672" y="131243"/>
                    <a:pt x="437070" y="144070"/>
                  </a:cubicBezTo>
                  <a:cubicBezTo>
                    <a:pt x="438912" y="145848"/>
                    <a:pt x="441642" y="146483"/>
                    <a:pt x="444119" y="145657"/>
                  </a:cubicBezTo>
                  <a:lnTo>
                    <a:pt x="474916" y="135497"/>
                  </a:lnTo>
                  <a:cubicBezTo>
                    <a:pt x="477710" y="134608"/>
                    <a:pt x="480568" y="135688"/>
                    <a:pt x="482028" y="138164"/>
                  </a:cubicBezTo>
                  <a:lnTo>
                    <a:pt x="498348" y="166358"/>
                  </a:lnTo>
                  <a:cubicBezTo>
                    <a:pt x="499808" y="168898"/>
                    <a:pt x="499364" y="171883"/>
                    <a:pt x="497141" y="173851"/>
                  </a:cubicBezTo>
                  <a:lnTo>
                    <a:pt x="472948" y="195378"/>
                  </a:lnTo>
                  <a:cubicBezTo>
                    <a:pt x="470852" y="197283"/>
                    <a:pt x="470154" y="200140"/>
                    <a:pt x="470916" y="202680"/>
                  </a:cubicBezTo>
                  <a:cubicBezTo>
                    <a:pt x="471995" y="207125"/>
                    <a:pt x="472821" y="211697"/>
                    <a:pt x="473392" y="216460"/>
                  </a:cubicBezTo>
                  <a:cubicBezTo>
                    <a:pt x="475107" y="230874"/>
                    <a:pt x="474218" y="245606"/>
                    <a:pt x="470852" y="259576"/>
                  </a:cubicBezTo>
                  <a:cubicBezTo>
                    <a:pt x="470217" y="262053"/>
                    <a:pt x="471043" y="264720"/>
                    <a:pt x="473011" y="266434"/>
                  </a:cubicBezTo>
                  <a:lnTo>
                    <a:pt x="490601" y="282119"/>
                  </a:lnTo>
                  <a:cubicBezTo>
                    <a:pt x="493458" y="284659"/>
                    <a:pt x="497903" y="284405"/>
                    <a:pt x="500444" y="281547"/>
                  </a:cubicBezTo>
                  <a:cubicBezTo>
                    <a:pt x="502983" y="278690"/>
                    <a:pt x="502729" y="274245"/>
                    <a:pt x="499872" y="271705"/>
                  </a:cubicBezTo>
                  <a:lnTo>
                    <a:pt x="485394" y="258751"/>
                  </a:lnTo>
                  <a:cubicBezTo>
                    <a:pt x="489267" y="240399"/>
                    <a:pt x="489267" y="221413"/>
                    <a:pt x="485394" y="203125"/>
                  </a:cubicBezTo>
                  <a:lnTo>
                    <a:pt x="506476" y="184329"/>
                  </a:lnTo>
                  <a:cubicBezTo>
                    <a:pt x="513588" y="177979"/>
                    <a:pt x="515239" y="167692"/>
                    <a:pt x="510476" y="159437"/>
                  </a:cubicBezTo>
                  <a:lnTo>
                    <a:pt x="494157" y="131243"/>
                  </a:lnTo>
                  <a:cubicBezTo>
                    <a:pt x="489395" y="122988"/>
                    <a:pt x="479679" y="119241"/>
                    <a:pt x="470598" y="122289"/>
                  </a:cubicBezTo>
                  <a:lnTo>
                    <a:pt x="443738" y="131179"/>
                  </a:lnTo>
                  <a:cubicBezTo>
                    <a:pt x="429832" y="118670"/>
                    <a:pt x="413448" y="109145"/>
                    <a:pt x="395541" y="103303"/>
                  </a:cubicBezTo>
                  <a:lnTo>
                    <a:pt x="389826" y="75680"/>
                  </a:lnTo>
                  <a:cubicBezTo>
                    <a:pt x="387858" y="66346"/>
                    <a:pt x="379794" y="59742"/>
                    <a:pt x="370269" y="59742"/>
                  </a:cubicBezTo>
                  <a:lnTo>
                    <a:pt x="337693" y="59742"/>
                  </a:lnTo>
                  <a:cubicBezTo>
                    <a:pt x="328168" y="59742"/>
                    <a:pt x="320040" y="66346"/>
                    <a:pt x="318135" y="75680"/>
                  </a:cubicBezTo>
                  <a:lnTo>
                    <a:pt x="312357" y="103303"/>
                  </a:lnTo>
                  <a:cubicBezTo>
                    <a:pt x="294449" y="109145"/>
                    <a:pt x="278066" y="118606"/>
                    <a:pt x="264160" y="131179"/>
                  </a:cubicBezTo>
                  <a:lnTo>
                    <a:pt x="237299" y="122289"/>
                  </a:lnTo>
                  <a:cubicBezTo>
                    <a:pt x="228283" y="119305"/>
                    <a:pt x="218503" y="123051"/>
                    <a:pt x="213741" y="131243"/>
                  </a:cubicBezTo>
                  <a:lnTo>
                    <a:pt x="197421" y="159437"/>
                  </a:lnTo>
                  <a:cubicBezTo>
                    <a:pt x="192659" y="167692"/>
                    <a:pt x="194310" y="177979"/>
                    <a:pt x="201422" y="184329"/>
                  </a:cubicBezTo>
                  <a:lnTo>
                    <a:pt x="222504" y="203125"/>
                  </a:lnTo>
                  <a:cubicBezTo>
                    <a:pt x="218630" y="221476"/>
                    <a:pt x="218630" y="240463"/>
                    <a:pt x="222504" y="258814"/>
                  </a:cubicBezTo>
                  <a:lnTo>
                    <a:pt x="210502" y="269546"/>
                  </a:lnTo>
                  <a:cubicBezTo>
                    <a:pt x="207645" y="272086"/>
                    <a:pt x="207391" y="276531"/>
                    <a:pt x="209931" y="279388"/>
                  </a:cubicBezTo>
                  <a:cubicBezTo>
                    <a:pt x="212471" y="282246"/>
                    <a:pt x="216916" y="282500"/>
                    <a:pt x="219773" y="279960"/>
                  </a:cubicBezTo>
                  <a:moveTo>
                    <a:pt x="396367" y="188456"/>
                  </a:moveTo>
                  <a:cubicBezTo>
                    <a:pt x="419862" y="211951"/>
                    <a:pt x="419862" y="250051"/>
                    <a:pt x="396367" y="273546"/>
                  </a:cubicBezTo>
                  <a:cubicBezTo>
                    <a:pt x="372872" y="297041"/>
                    <a:pt x="334772" y="297041"/>
                    <a:pt x="311277" y="273546"/>
                  </a:cubicBezTo>
                  <a:cubicBezTo>
                    <a:pt x="287782" y="250051"/>
                    <a:pt x="287782" y="211951"/>
                    <a:pt x="311277" y="188456"/>
                  </a:cubicBezTo>
                  <a:cubicBezTo>
                    <a:pt x="334772" y="164961"/>
                    <a:pt x="372872" y="164961"/>
                    <a:pt x="396367" y="188456"/>
                  </a:cubicBezTo>
                  <a:moveTo>
                    <a:pt x="353822" y="156833"/>
                  </a:moveTo>
                  <a:cubicBezTo>
                    <a:pt x="312864" y="156833"/>
                    <a:pt x="279654" y="190044"/>
                    <a:pt x="279654" y="231001"/>
                  </a:cubicBezTo>
                  <a:cubicBezTo>
                    <a:pt x="279654" y="271959"/>
                    <a:pt x="312864" y="305169"/>
                    <a:pt x="353822" y="305169"/>
                  </a:cubicBezTo>
                  <a:cubicBezTo>
                    <a:pt x="394779" y="305169"/>
                    <a:pt x="427990" y="271959"/>
                    <a:pt x="427990" y="231001"/>
                  </a:cubicBezTo>
                  <a:cubicBezTo>
                    <a:pt x="427990" y="190044"/>
                    <a:pt x="394779" y="156833"/>
                    <a:pt x="353822" y="156833"/>
                  </a:cubicBezTo>
                  <a:moveTo>
                    <a:pt x="157226" y="485001"/>
                  </a:moveTo>
                  <a:lnTo>
                    <a:pt x="74930" y="342444"/>
                  </a:lnTo>
                  <a:cubicBezTo>
                    <a:pt x="72326" y="337872"/>
                    <a:pt x="66294" y="336348"/>
                    <a:pt x="61913" y="338951"/>
                  </a:cubicBezTo>
                  <a:lnTo>
                    <a:pt x="32448" y="355969"/>
                  </a:lnTo>
                  <a:cubicBezTo>
                    <a:pt x="27876" y="358573"/>
                    <a:pt x="26352" y="364605"/>
                    <a:pt x="28956" y="368987"/>
                  </a:cubicBezTo>
                  <a:lnTo>
                    <a:pt x="111252" y="511544"/>
                  </a:lnTo>
                  <a:cubicBezTo>
                    <a:pt x="113855" y="516116"/>
                    <a:pt x="119888" y="517640"/>
                    <a:pt x="124270" y="515037"/>
                  </a:cubicBezTo>
                  <a:lnTo>
                    <a:pt x="153733" y="498019"/>
                  </a:lnTo>
                  <a:cubicBezTo>
                    <a:pt x="158305" y="495351"/>
                    <a:pt x="159829" y="489192"/>
                    <a:pt x="157226" y="484938"/>
                  </a:cubicBezTo>
                  <a:moveTo>
                    <a:pt x="103378" y="363780"/>
                  </a:moveTo>
                  <a:lnTo>
                    <a:pt x="153543" y="450648"/>
                  </a:lnTo>
                  <a:cubicBezTo>
                    <a:pt x="164846" y="443028"/>
                    <a:pt x="177609" y="440869"/>
                    <a:pt x="190817" y="444488"/>
                  </a:cubicBezTo>
                  <a:lnTo>
                    <a:pt x="290957" y="471793"/>
                  </a:lnTo>
                  <a:cubicBezTo>
                    <a:pt x="303022" y="475095"/>
                    <a:pt x="314452" y="473635"/>
                    <a:pt x="325247" y="467348"/>
                  </a:cubicBezTo>
                  <a:lnTo>
                    <a:pt x="503301" y="364542"/>
                  </a:lnTo>
                  <a:cubicBezTo>
                    <a:pt x="532638" y="347587"/>
                    <a:pt x="507047" y="303074"/>
                    <a:pt x="477583" y="320092"/>
                  </a:cubicBezTo>
                  <a:lnTo>
                    <a:pt x="341376" y="398705"/>
                  </a:lnTo>
                  <a:cubicBezTo>
                    <a:pt x="332740" y="403658"/>
                    <a:pt x="323215" y="404737"/>
                    <a:pt x="313753" y="401626"/>
                  </a:cubicBezTo>
                  <a:lnTo>
                    <a:pt x="240030" y="376543"/>
                  </a:lnTo>
                  <a:cubicBezTo>
                    <a:pt x="236347" y="375273"/>
                    <a:pt x="234442" y="371336"/>
                    <a:pt x="235712" y="367653"/>
                  </a:cubicBezTo>
                  <a:cubicBezTo>
                    <a:pt x="236982" y="363970"/>
                    <a:pt x="240919" y="362065"/>
                    <a:pt x="244602" y="363335"/>
                  </a:cubicBezTo>
                  <a:lnTo>
                    <a:pt x="305308" y="384227"/>
                  </a:lnTo>
                  <a:cubicBezTo>
                    <a:pt x="313182" y="385243"/>
                    <a:pt x="319278" y="382131"/>
                    <a:pt x="323024" y="377305"/>
                  </a:cubicBezTo>
                  <a:cubicBezTo>
                    <a:pt x="330835" y="367209"/>
                    <a:pt x="329247" y="350254"/>
                    <a:pt x="313753" y="345365"/>
                  </a:cubicBezTo>
                  <a:lnTo>
                    <a:pt x="221043" y="316028"/>
                  </a:lnTo>
                  <a:cubicBezTo>
                    <a:pt x="208470" y="312091"/>
                    <a:pt x="196533" y="313170"/>
                    <a:pt x="184912" y="319457"/>
                  </a:cubicBezTo>
                  <a:lnTo>
                    <a:pt x="103378" y="363716"/>
                  </a:lnTo>
                  <a:close/>
                  <a:moveTo>
                    <a:pt x="86995" y="335459"/>
                  </a:moveTo>
                  <a:lnTo>
                    <a:pt x="96393" y="351715"/>
                  </a:lnTo>
                  <a:lnTo>
                    <a:pt x="178308" y="307265"/>
                  </a:lnTo>
                  <a:cubicBezTo>
                    <a:pt x="193167" y="299200"/>
                    <a:pt x="209169" y="297613"/>
                    <a:pt x="225298" y="302756"/>
                  </a:cubicBezTo>
                  <a:lnTo>
                    <a:pt x="317945" y="332093"/>
                  </a:lnTo>
                  <a:cubicBezTo>
                    <a:pt x="344170" y="340412"/>
                    <a:pt x="347726" y="370574"/>
                    <a:pt x="332613" y="387592"/>
                  </a:cubicBezTo>
                  <a:cubicBezTo>
                    <a:pt x="333248" y="387275"/>
                    <a:pt x="333883" y="386957"/>
                    <a:pt x="334518" y="386640"/>
                  </a:cubicBezTo>
                  <a:lnTo>
                    <a:pt x="470726" y="308027"/>
                  </a:lnTo>
                  <a:cubicBezTo>
                    <a:pt x="487045" y="298629"/>
                    <a:pt x="502729" y="301550"/>
                    <a:pt x="513969" y="310376"/>
                  </a:cubicBezTo>
                  <a:cubicBezTo>
                    <a:pt x="534416" y="326378"/>
                    <a:pt x="538416" y="360414"/>
                    <a:pt x="510286" y="376670"/>
                  </a:cubicBezTo>
                  <a:lnTo>
                    <a:pt x="332232" y="479413"/>
                  </a:lnTo>
                  <a:cubicBezTo>
                    <a:pt x="318262" y="487478"/>
                    <a:pt x="302895" y="489510"/>
                    <a:pt x="287274" y="485255"/>
                  </a:cubicBezTo>
                  <a:lnTo>
                    <a:pt x="187134" y="457950"/>
                  </a:lnTo>
                  <a:cubicBezTo>
                    <a:pt x="177228" y="455220"/>
                    <a:pt x="168910" y="457125"/>
                    <a:pt x="160528" y="462776"/>
                  </a:cubicBezTo>
                  <a:lnTo>
                    <a:pt x="169354" y="478016"/>
                  </a:lnTo>
                  <a:cubicBezTo>
                    <a:pt x="175832" y="489192"/>
                    <a:pt x="171958" y="503607"/>
                    <a:pt x="160782" y="510084"/>
                  </a:cubicBezTo>
                  <a:lnTo>
                    <a:pt x="131318" y="527102"/>
                  </a:lnTo>
                  <a:cubicBezTo>
                    <a:pt x="120142" y="533579"/>
                    <a:pt x="105727" y="529705"/>
                    <a:pt x="99251" y="518529"/>
                  </a:cubicBezTo>
                  <a:lnTo>
                    <a:pt x="16891" y="375972"/>
                  </a:lnTo>
                  <a:cubicBezTo>
                    <a:pt x="10414" y="364796"/>
                    <a:pt x="14288" y="350381"/>
                    <a:pt x="25464" y="343904"/>
                  </a:cubicBezTo>
                  <a:lnTo>
                    <a:pt x="54927" y="326886"/>
                  </a:lnTo>
                  <a:cubicBezTo>
                    <a:pt x="66103" y="320409"/>
                    <a:pt x="80518" y="324219"/>
                    <a:pt x="86995" y="335459"/>
                  </a:cubicBezTo>
                  <a:lnTo>
                    <a:pt x="86995" y="335459"/>
                  </a:lnTo>
                  <a:close/>
                  <a:moveTo>
                    <a:pt x="193739" y="258052"/>
                  </a:moveTo>
                  <a:cubicBezTo>
                    <a:pt x="196278" y="260910"/>
                    <a:pt x="196024" y="265355"/>
                    <a:pt x="193167" y="267895"/>
                  </a:cubicBezTo>
                  <a:cubicBezTo>
                    <a:pt x="190309" y="270435"/>
                    <a:pt x="185864" y="270181"/>
                    <a:pt x="183324" y="267323"/>
                  </a:cubicBezTo>
                  <a:lnTo>
                    <a:pt x="180658" y="264339"/>
                  </a:lnTo>
                  <a:cubicBezTo>
                    <a:pt x="164274" y="267768"/>
                    <a:pt x="147193" y="267831"/>
                    <a:pt x="130746" y="264339"/>
                  </a:cubicBezTo>
                  <a:lnTo>
                    <a:pt x="113983" y="283135"/>
                  </a:lnTo>
                  <a:cubicBezTo>
                    <a:pt x="108014" y="289802"/>
                    <a:pt x="98361" y="291326"/>
                    <a:pt x="90614" y="286881"/>
                  </a:cubicBezTo>
                  <a:lnTo>
                    <a:pt x="65088" y="272149"/>
                  </a:lnTo>
                  <a:cubicBezTo>
                    <a:pt x="57340" y="267704"/>
                    <a:pt x="53848" y="258560"/>
                    <a:pt x="56642" y="250051"/>
                  </a:cubicBezTo>
                  <a:lnTo>
                    <a:pt x="64579" y="226112"/>
                  </a:lnTo>
                  <a:cubicBezTo>
                    <a:pt x="53340" y="213539"/>
                    <a:pt x="44895" y="198807"/>
                    <a:pt x="39688" y="182868"/>
                  </a:cubicBezTo>
                  <a:lnTo>
                    <a:pt x="14986" y="177725"/>
                  </a:lnTo>
                  <a:cubicBezTo>
                    <a:pt x="6223" y="175883"/>
                    <a:pt x="0" y="168390"/>
                    <a:pt x="0" y="159373"/>
                  </a:cubicBezTo>
                  <a:lnTo>
                    <a:pt x="0" y="129909"/>
                  </a:lnTo>
                  <a:cubicBezTo>
                    <a:pt x="0" y="121019"/>
                    <a:pt x="6223" y="113399"/>
                    <a:pt x="14986" y="111558"/>
                  </a:cubicBezTo>
                  <a:lnTo>
                    <a:pt x="39624" y="106478"/>
                  </a:lnTo>
                  <a:cubicBezTo>
                    <a:pt x="44895" y="90603"/>
                    <a:pt x="53403" y="75744"/>
                    <a:pt x="64579" y="63298"/>
                  </a:cubicBezTo>
                  <a:lnTo>
                    <a:pt x="56642" y="39358"/>
                  </a:lnTo>
                  <a:cubicBezTo>
                    <a:pt x="53784" y="30722"/>
                    <a:pt x="57467" y="21324"/>
                    <a:pt x="65468" y="17070"/>
                  </a:cubicBezTo>
                  <a:lnTo>
                    <a:pt x="90614" y="2528"/>
                  </a:lnTo>
                  <a:cubicBezTo>
                    <a:pt x="98361" y="-1917"/>
                    <a:pt x="108077" y="-393"/>
                    <a:pt x="113983" y="6275"/>
                  </a:cubicBezTo>
                  <a:lnTo>
                    <a:pt x="130746" y="25071"/>
                  </a:lnTo>
                  <a:cubicBezTo>
                    <a:pt x="147129" y="21642"/>
                    <a:pt x="164147" y="21578"/>
                    <a:pt x="180658" y="25071"/>
                  </a:cubicBezTo>
                  <a:lnTo>
                    <a:pt x="197421" y="6275"/>
                  </a:lnTo>
                  <a:cubicBezTo>
                    <a:pt x="203454" y="-456"/>
                    <a:pt x="213487" y="-1980"/>
                    <a:pt x="221170" y="2719"/>
                  </a:cubicBezTo>
                  <a:lnTo>
                    <a:pt x="246316" y="17260"/>
                  </a:lnTo>
                  <a:cubicBezTo>
                    <a:pt x="254000" y="21705"/>
                    <a:pt x="257556" y="30849"/>
                    <a:pt x="254762" y="39358"/>
                  </a:cubicBezTo>
                  <a:lnTo>
                    <a:pt x="246824" y="63298"/>
                  </a:lnTo>
                  <a:cubicBezTo>
                    <a:pt x="257302" y="75045"/>
                    <a:pt x="265430" y="88698"/>
                    <a:pt x="270701" y="103493"/>
                  </a:cubicBezTo>
                  <a:cubicBezTo>
                    <a:pt x="271970" y="107113"/>
                    <a:pt x="270129" y="111113"/>
                    <a:pt x="266509" y="112383"/>
                  </a:cubicBezTo>
                  <a:cubicBezTo>
                    <a:pt x="262890" y="113653"/>
                    <a:pt x="258889" y="111812"/>
                    <a:pt x="257620" y="108192"/>
                  </a:cubicBezTo>
                  <a:cubicBezTo>
                    <a:pt x="255079" y="101080"/>
                    <a:pt x="251777" y="94222"/>
                    <a:pt x="247777" y="87745"/>
                  </a:cubicBezTo>
                  <a:cubicBezTo>
                    <a:pt x="243903" y="81522"/>
                    <a:pt x="239395" y="75617"/>
                    <a:pt x="234251" y="70156"/>
                  </a:cubicBezTo>
                  <a:cubicBezTo>
                    <a:pt x="232283" y="68378"/>
                    <a:pt x="231458" y="65520"/>
                    <a:pt x="232346" y="62790"/>
                  </a:cubicBezTo>
                  <a:lnTo>
                    <a:pt x="241554" y="34977"/>
                  </a:lnTo>
                  <a:cubicBezTo>
                    <a:pt x="242252" y="32754"/>
                    <a:pt x="241427" y="30468"/>
                    <a:pt x="239395" y="29325"/>
                  </a:cubicBezTo>
                  <a:lnTo>
                    <a:pt x="213868" y="14593"/>
                  </a:lnTo>
                  <a:cubicBezTo>
                    <a:pt x="211836" y="13450"/>
                    <a:pt x="209486" y="13831"/>
                    <a:pt x="207899" y="15546"/>
                  </a:cubicBezTo>
                  <a:lnTo>
                    <a:pt x="188404" y="37390"/>
                  </a:lnTo>
                  <a:cubicBezTo>
                    <a:pt x="186690" y="39295"/>
                    <a:pt x="184023" y="40120"/>
                    <a:pt x="181546" y="39549"/>
                  </a:cubicBezTo>
                  <a:cubicBezTo>
                    <a:pt x="173038" y="37453"/>
                    <a:pt x="164401" y="36437"/>
                    <a:pt x="155829" y="36437"/>
                  </a:cubicBezTo>
                  <a:cubicBezTo>
                    <a:pt x="147257" y="36437"/>
                    <a:pt x="138747" y="37453"/>
                    <a:pt x="130492" y="39422"/>
                  </a:cubicBezTo>
                  <a:cubicBezTo>
                    <a:pt x="127952" y="40184"/>
                    <a:pt x="125032" y="39485"/>
                    <a:pt x="123190" y="37390"/>
                  </a:cubicBezTo>
                  <a:lnTo>
                    <a:pt x="103568" y="15482"/>
                  </a:lnTo>
                  <a:cubicBezTo>
                    <a:pt x="102045" y="13768"/>
                    <a:pt x="99632" y="13323"/>
                    <a:pt x="97599" y="14530"/>
                  </a:cubicBezTo>
                  <a:lnTo>
                    <a:pt x="72072" y="29325"/>
                  </a:lnTo>
                  <a:cubicBezTo>
                    <a:pt x="70040" y="30468"/>
                    <a:pt x="69215" y="32754"/>
                    <a:pt x="69914" y="34977"/>
                  </a:cubicBezTo>
                  <a:lnTo>
                    <a:pt x="79121" y="62790"/>
                  </a:lnTo>
                  <a:cubicBezTo>
                    <a:pt x="79883" y="65266"/>
                    <a:pt x="79311" y="67933"/>
                    <a:pt x="77533" y="69775"/>
                  </a:cubicBezTo>
                  <a:cubicBezTo>
                    <a:pt x="65976" y="81840"/>
                    <a:pt x="56324" y="98159"/>
                    <a:pt x="51816" y="114288"/>
                  </a:cubicBezTo>
                  <a:cubicBezTo>
                    <a:pt x="51181" y="116765"/>
                    <a:pt x="49149" y="118797"/>
                    <a:pt x="46482" y="119368"/>
                  </a:cubicBezTo>
                  <a:lnTo>
                    <a:pt x="17780" y="125274"/>
                  </a:lnTo>
                  <a:cubicBezTo>
                    <a:pt x="15494" y="125782"/>
                    <a:pt x="14033" y="127623"/>
                    <a:pt x="14033" y="129973"/>
                  </a:cubicBezTo>
                  <a:lnTo>
                    <a:pt x="14033" y="159437"/>
                  </a:lnTo>
                  <a:cubicBezTo>
                    <a:pt x="14033" y="161723"/>
                    <a:pt x="15558" y="163628"/>
                    <a:pt x="17780" y="164136"/>
                  </a:cubicBezTo>
                  <a:lnTo>
                    <a:pt x="46482" y="170105"/>
                  </a:lnTo>
                  <a:cubicBezTo>
                    <a:pt x="48958" y="170613"/>
                    <a:pt x="51054" y="172391"/>
                    <a:pt x="51752" y="174994"/>
                  </a:cubicBezTo>
                  <a:cubicBezTo>
                    <a:pt x="54165" y="183313"/>
                    <a:pt x="57595" y="191377"/>
                    <a:pt x="61976" y="198934"/>
                  </a:cubicBezTo>
                  <a:cubicBezTo>
                    <a:pt x="66167" y="206236"/>
                    <a:pt x="71247" y="213094"/>
                    <a:pt x="77216" y="219317"/>
                  </a:cubicBezTo>
                  <a:cubicBezTo>
                    <a:pt x="79184" y="221095"/>
                    <a:pt x="80010" y="223953"/>
                    <a:pt x="79121" y="226683"/>
                  </a:cubicBezTo>
                  <a:lnTo>
                    <a:pt x="69914" y="254496"/>
                  </a:lnTo>
                  <a:cubicBezTo>
                    <a:pt x="69215" y="256719"/>
                    <a:pt x="70040" y="259005"/>
                    <a:pt x="72072" y="260148"/>
                  </a:cubicBezTo>
                  <a:lnTo>
                    <a:pt x="97599" y="274880"/>
                  </a:lnTo>
                  <a:cubicBezTo>
                    <a:pt x="99632" y="276023"/>
                    <a:pt x="101981" y="275642"/>
                    <a:pt x="103568" y="273927"/>
                  </a:cubicBezTo>
                  <a:lnTo>
                    <a:pt x="123063" y="252083"/>
                  </a:lnTo>
                  <a:cubicBezTo>
                    <a:pt x="124777" y="250178"/>
                    <a:pt x="127445" y="249353"/>
                    <a:pt x="129984" y="249924"/>
                  </a:cubicBezTo>
                  <a:cubicBezTo>
                    <a:pt x="138493" y="252020"/>
                    <a:pt x="147129" y="253036"/>
                    <a:pt x="155702" y="253036"/>
                  </a:cubicBezTo>
                  <a:cubicBezTo>
                    <a:pt x="164274" y="253036"/>
                    <a:pt x="172783" y="252020"/>
                    <a:pt x="181039" y="250051"/>
                  </a:cubicBezTo>
                  <a:cubicBezTo>
                    <a:pt x="183578" y="249289"/>
                    <a:pt x="186499" y="249924"/>
                    <a:pt x="188341" y="252083"/>
                  </a:cubicBezTo>
                  <a:lnTo>
                    <a:pt x="193802" y="258116"/>
                  </a:lnTo>
                  <a:close/>
                </a:path>
              </a:pathLst>
            </a:custGeom>
            <a:solidFill>
              <a:schemeClr val="accent1"/>
            </a:solidFill>
            <a:ln w="6350" cap="flat">
              <a:noFill/>
              <a:prstDash val="solid"/>
              <a:miter/>
            </a:ln>
          </p:spPr>
          <p:txBody>
            <a:bodyPr rtlCol="0" anchor="ctr"/>
            <a:lstStyle/>
            <a:p>
              <a:endParaRPr lang="en-GB"/>
            </a:p>
          </p:txBody>
        </p:sp>
        <p:sp>
          <p:nvSpPr>
            <p:cNvPr id="148" name="Figura a mano libera: forma 147">
              <a:extLst>
                <a:ext uri="{FF2B5EF4-FFF2-40B4-BE49-F238E27FC236}">
                  <a16:creationId xmlns:a16="http://schemas.microsoft.com/office/drawing/2014/main" id="{454779DC-2FD8-C026-8B58-C9DA289B30C2}"/>
                </a:ext>
              </a:extLst>
            </p:cNvPr>
            <p:cNvSpPr/>
            <p:nvPr/>
          </p:nvSpPr>
          <p:spPr>
            <a:xfrm>
              <a:off x="6182358" y="1596169"/>
              <a:ext cx="530344" cy="530241"/>
            </a:xfrm>
            <a:custGeom>
              <a:avLst/>
              <a:gdLst>
                <a:gd name="connsiteX0" fmla="*/ 183896 w 530344"/>
                <a:gd name="connsiteY0" fmla="*/ 192266 h 530241"/>
                <a:gd name="connsiteX1" fmla="*/ 155956 w 530344"/>
                <a:gd name="connsiteY1" fmla="*/ 200013 h 530241"/>
                <a:gd name="connsiteX2" fmla="*/ 107823 w 530344"/>
                <a:gd name="connsiteY2" fmla="*/ 117146 h 530241"/>
                <a:gd name="connsiteX3" fmla="*/ 201232 w 530344"/>
                <a:gd name="connsiteY3" fmla="*/ 113463 h 530241"/>
                <a:gd name="connsiteX4" fmla="*/ 210947 w 530344"/>
                <a:gd name="connsiteY4" fmla="*/ 115304 h 530241"/>
                <a:gd name="connsiteX5" fmla="*/ 212789 w 530344"/>
                <a:gd name="connsiteY5" fmla="*/ 105589 h 530241"/>
                <a:gd name="connsiteX6" fmla="*/ 137795 w 530344"/>
                <a:gd name="connsiteY6" fmla="*/ 77839 h 530241"/>
                <a:gd name="connsiteX7" fmla="*/ 88900 w 530344"/>
                <a:gd name="connsiteY7" fmla="*/ 162612 h 530241"/>
                <a:gd name="connsiteX8" fmla="*/ 191008 w 530344"/>
                <a:gd name="connsiteY8" fmla="*/ 204204 h 530241"/>
                <a:gd name="connsiteX9" fmla="*/ 193484 w 530344"/>
                <a:gd name="connsiteY9" fmla="*/ 194679 h 530241"/>
                <a:gd name="connsiteX10" fmla="*/ 183896 w 530344"/>
                <a:gd name="connsiteY10" fmla="*/ 192203 h 530241"/>
                <a:gd name="connsiteX11" fmla="*/ 219710 w 530344"/>
                <a:gd name="connsiteY11" fmla="*/ 279960 h 530241"/>
                <a:gd name="connsiteX12" fmla="*/ 234759 w 530344"/>
                <a:gd name="connsiteY12" fmla="*/ 266498 h 530241"/>
                <a:gd name="connsiteX13" fmla="*/ 236791 w 530344"/>
                <a:gd name="connsiteY13" fmla="*/ 259195 h 530241"/>
                <a:gd name="connsiteX14" fmla="*/ 234315 w 530344"/>
                <a:gd name="connsiteY14" fmla="*/ 245416 h 530241"/>
                <a:gd name="connsiteX15" fmla="*/ 236855 w 530344"/>
                <a:gd name="connsiteY15" fmla="*/ 202299 h 530241"/>
                <a:gd name="connsiteX16" fmla="*/ 234696 w 530344"/>
                <a:gd name="connsiteY16" fmla="*/ 195441 h 530241"/>
                <a:gd name="connsiteX17" fmla="*/ 210566 w 530344"/>
                <a:gd name="connsiteY17" fmla="*/ 173915 h 530241"/>
                <a:gd name="connsiteX18" fmla="*/ 209359 w 530344"/>
                <a:gd name="connsiteY18" fmla="*/ 166422 h 530241"/>
                <a:gd name="connsiteX19" fmla="*/ 225615 w 530344"/>
                <a:gd name="connsiteY19" fmla="*/ 138228 h 530241"/>
                <a:gd name="connsiteX20" fmla="*/ 232727 w 530344"/>
                <a:gd name="connsiteY20" fmla="*/ 135561 h 530241"/>
                <a:gd name="connsiteX21" fmla="*/ 263525 w 530344"/>
                <a:gd name="connsiteY21" fmla="*/ 145721 h 530241"/>
                <a:gd name="connsiteX22" fmla="*/ 270891 w 530344"/>
                <a:gd name="connsiteY22" fmla="*/ 143816 h 530241"/>
                <a:gd name="connsiteX23" fmla="*/ 293688 w 530344"/>
                <a:gd name="connsiteY23" fmla="*/ 126798 h 530241"/>
                <a:gd name="connsiteX24" fmla="*/ 320167 w 530344"/>
                <a:gd name="connsiteY24" fmla="*/ 115495 h 530241"/>
                <a:gd name="connsiteX25" fmla="*/ 325057 w 530344"/>
                <a:gd name="connsiteY25" fmla="*/ 110161 h 530241"/>
                <a:gd name="connsiteX26" fmla="*/ 331597 w 530344"/>
                <a:gd name="connsiteY26" fmla="*/ 78474 h 530241"/>
                <a:gd name="connsiteX27" fmla="*/ 337502 w 530344"/>
                <a:gd name="connsiteY27" fmla="*/ 73712 h 530241"/>
                <a:gd name="connsiteX28" fmla="*/ 370078 w 530344"/>
                <a:gd name="connsiteY28" fmla="*/ 73712 h 530241"/>
                <a:gd name="connsiteX29" fmla="*/ 375983 w 530344"/>
                <a:gd name="connsiteY29" fmla="*/ 78474 h 530241"/>
                <a:gd name="connsiteX30" fmla="*/ 382588 w 530344"/>
                <a:gd name="connsiteY30" fmla="*/ 110161 h 530241"/>
                <a:gd name="connsiteX31" fmla="*/ 387667 w 530344"/>
                <a:gd name="connsiteY31" fmla="*/ 115495 h 530241"/>
                <a:gd name="connsiteX32" fmla="*/ 437070 w 530344"/>
                <a:gd name="connsiteY32" fmla="*/ 144070 h 530241"/>
                <a:gd name="connsiteX33" fmla="*/ 444119 w 530344"/>
                <a:gd name="connsiteY33" fmla="*/ 145657 h 530241"/>
                <a:gd name="connsiteX34" fmla="*/ 474916 w 530344"/>
                <a:gd name="connsiteY34" fmla="*/ 135497 h 530241"/>
                <a:gd name="connsiteX35" fmla="*/ 482028 w 530344"/>
                <a:gd name="connsiteY35" fmla="*/ 138164 h 530241"/>
                <a:gd name="connsiteX36" fmla="*/ 498348 w 530344"/>
                <a:gd name="connsiteY36" fmla="*/ 166358 h 530241"/>
                <a:gd name="connsiteX37" fmla="*/ 497141 w 530344"/>
                <a:gd name="connsiteY37" fmla="*/ 173851 h 530241"/>
                <a:gd name="connsiteX38" fmla="*/ 472948 w 530344"/>
                <a:gd name="connsiteY38" fmla="*/ 195378 h 530241"/>
                <a:gd name="connsiteX39" fmla="*/ 470916 w 530344"/>
                <a:gd name="connsiteY39" fmla="*/ 202680 h 530241"/>
                <a:gd name="connsiteX40" fmla="*/ 473392 w 530344"/>
                <a:gd name="connsiteY40" fmla="*/ 216460 h 530241"/>
                <a:gd name="connsiteX41" fmla="*/ 470852 w 530344"/>
                <a:gd name="connsiteY41" fmla="*/ 259576 h 530241"/>
                <a:gd name="connsiteX42" fmla="*/ 473011 w 530344"/>
                <a:gd name="connsiteY42" fmla="*/ 266434 h 530241"/>
                <a:gd name="connsiteX43" fmla="*/ 490601 w 530344"/>
                <a:gd name="connsiteY43" fmla="*/ 282119 h 530241"/>
                <a:gd name="connsiteX44" fmla="*/ 500444 w 530344"/>
                <a:gd name="connsiteY44" fmla="*/ 281547 h 530241"/>
                <a:gd name="connsiteX45" fmla="*/ 499872 w 530344"/>
                <a:gd name="connsiteY45" fmla="*/ 271705 h 530241"/>
                <a:gd name="connsiteX46" fmla="*/ 485394 w 530344"/>
                <a:gd name="connsiteY46" fmla="*/ 258751 h 530241"/>
                <a:gd name="connsiteX47" fmla="*/ 485394 w 530344"/>
                <a:gd name="connsiteY47" fmla="*/ 203125 h 530241"/>
                <a:gd name="connsiteX48" fmla="*/ 506476 w 530344"/>
                <a:gd name="connsiteY48" fmla="*/ 184329 h 530241"/>
                <a:gd name="connsiteX49" fmla="*/ 510476 w 530344"/>
                <a:gd name="connsiteY49" fmla="*/ 159437 h 530241"/>
                <a:gd name="connsiteX50" fmla="*/ 494157 w 530344"/>
                <a:gd name="connsiteY50" fmla="*/ 131243 h 530241"/>
                <a:gd name="connsiteX51" fmla="*/ 470598 w 530344"/>
                <a:gd name="connsiteY51" fmla="*/ 122289 h 530241"/>
                <a:gd name="connsiteX52" fmla="*/ 443738 w 530344"/>
                <a:gd name="connsiteY52" fmla="*/ 131179 h 530241"/>
                <a:gd name="connsiteX53" fmla="*/ 395541 w 530344"/>
                <a:gd name="connsiteY53" fmla="*/ 103303 h 530241"/>
                <a:gd name="connsiteX54" fmla="*/ 389826 w 530344"/>
                <a:gd name="connsiteY54" fmla="*/ 75680 h 530241"/>
                <a:gd name="connsiteX55" fmla="*/ 370269 w 530344"/>
                <a:gd name="connsiteY55" fmla="*/ 59742 h 530241"/>
                <a:gd name="connsiteX56" fmla="*/ 337693 w 530344"/>
                <a:gd name="connsiteY56" fmla="*/ 59742 h 530241"/>
                <a:gd name="connsiteX57" fmla="*/ 318135 w 530344"/>
                <a:gd name="connsiteY57" fmla="*/ 75680 h 530241"/>
                <a:gd name="connsiteX58" fmla="*/ 312357 w 530344"/>
                <a:gd name="connsiteY58" fmla="*/ 103303 h 530241"/>
                <a:gd name="connsiteX59" fmla="*/ 264160 w 530344"/>
                <a:gd name="connsiteY59" fmla="*/ 131179 h 530241"/>
                <a:gd name="connsiteX60" fmla="*/ 237299 w 530344"/>
                <a:gd name="connsiteY60" fmla="*/ 122289 h 530241"/>
                <a:gd name="connsiteX61" fmla="*/ 213741 w 530344"/>
                <a:gd name="connsiteY61" fmla="*/ 131243 h 530241"/>
                <a:gd name="connsiteX62" fmla="*/ 197421 w 530344"/>
                <a:gd name="connsiteY62" fmla="*/ 159437 h 530241"/>
                <a:gd name="connsiteX63" fmla="*/ 201422 w 530344"/>
                <a:gd name="connsiteY63" fmla="*/ 184329 h 530241"/>
                <a:gd name="connsiteX64" fmla="*/ 222504 w 530344"/>
                <a:gd name="connsiteY64" fmla="*/ 203125 h 530241"/>
                <a:gd name="connsiteX65" fmla="*/ 222504 w 530344"/>
                <a:gd name="connsiteY65" fmla="*/ 258814 h 530241"/>
                <a:gd name="connsiteX66" fmla="*/ 210502 w 530344"/>
                <a:gd name="connsiteY66" fmla="*/ 269546 h 530241"/>
                <a:gd name="connsiteX67" fmla="*/ 209931 w 530344"/>
                <a:gd name="connsiteY67" fmla="*/ 279388 h 530241"/>
                <a:gd name="connsiteX68" fmla="*/ 219773 w 530344"/>
                <a:gd name="connsiteY68" fmla="*/ 279960 h 530241"/>
                <a:gd name="connsiteX69" fmla="*/ 396367 w 530344"/>
                <a:gd name="connsiteY69" fmla="*/ 188456 h 530241"/>
                <a:gd name="connsiteX70" fmla="*/ 396367 w 530344"/>
                <a:gd name="connsiteY70" fmla="*/ 273546 h 530241"/>
                <a:gd name="connsiteX71" fmla="*/ 311277 w 530344"/>
                <a:gd name="connsiteY71" fmla="*/ 273546 h 530241"/>
                <a:gd name="connsiteX72" fmla="*/ 311277 w 530344"/>
                <a:gd name="connsiteY72" fmla="*/ 188456 h 530241"/>
                <a:gd name="connsiteX73" fmla="*/ 396367 w 530344"/>
                <a:gd name="connsiteY73" fmla="*/ 188456 h 530241"/>
                <a:gd name="connsiteX74" fmla="*/ 353822 w 530344"/>
                <a:gd name="connsiteY74" fmla="*/ 156833 h 530241"/>
                <a:gd name="connsiteX75" fmla="*/ 279654 w 530344"/>
                <a:gd name="connsiteY75" fmla="*/ 231001 h 530241"/>
                <a:gd name="connsiteX76" fmla="*/ 353822 w 530344"/>
                <a:gd name="connsiteY76" fmla="*/ 305169 h 530241"/>
                <a:gd name="connsiteX77" fmla="*/ 427990 w 530344"/>
                <a:gd name="connsiteY77" fmla="*/ 231001 h 530241"/>
                <a:gd name="connsiteX78" fmla="*/ 353822 w 530344"/>
                <a:gd name="connsiteY78" fmla="*/ 156833 h 530241"/>
                <a:gd name="connsiteX79" fmla="*/ 157226 w 530344"/>
                <a:gd name="connsiteY79" fmla="*/ 485001 h 530241"/>
                <a:gd name="connsiteX80" fmla="*/ 74930 w 530344"/>
                <a:gd name="connsiteY80" fmla="*/ 342444 h 530241"/>
                <a:gd name="connsiteX81" fmla="*/ 61913 w 530344"/>
                <a:gd name="connsiteY81" fmla="*/ 338951 h 530241"/>
                <a:gd name="connsiteX82" fmla="*/ 32448 w 530344"/>
                <a:gd name="connsiteY82" fmla="*/ 355969 h 530241"/>
                <a:gd name="connsiteX83" fmla="*/ 28956 w 530344"/>
                <a:gd name="connsiteY83" fmla="*/ 368987 h 530241"/>
                <a:gd name="connsiteX84" fmla="*/ 111252 w 530344"/>
                <a:gd name="connsiteY84" fmla="*/ 511544 h 530241"/>
                <a:gd name="connsiteX85" fmla="*/ 124270 w 530344"/>
                <a:gd name="connsiteY85" fmla="*/ 515037 h 530241"/>
                <a:gd name="connsiteX86" fmla="*/ 153733 w 530344"/>
                <a:gd name="connsiteY86" fmla="*/ 498019 h 530241"/>
                <a:gd name="connsiteX87" fmla="*/ 157226 w 530344"/>
                <a:gd name="connsiteY87" fmla="*/ 484938 h 530241"/>
                <a:gd name="connsiteX88" fmla="*/ 103378 w 530344"/>
                <a:gd name="connsiteY88" fmla="*/ 363780 h 530241"/>
                <a:gd name="connsiteX89" fmla="*/ 153543 w 530344"/>
                <a:gd name="connsiteY89" fmla="*/ 450648 h 530241"/>
                <a:gd name="connsiteX90" fmla="*/ 190817 w 530344"/>
                <a:gd name="connsiteY90" fmla="*/ 444488 h 530241"/>
                <a:gd name="connsiteX91" fmla="*/ 290957 w 530344"/>
                <a:gd name="connsiteY91" fmla="*/ 471793 h 530241"/>
                <a:gd name="connsiteX92" fmla="*/ 325247 w 530344"/>
                <a:gd name="connsiteY92" fmla="*/ 467348 h 530241"/>
                <a:gd name="connsiteX93" fmla="*/ 503301 w 530344"/>
                <a:gd name="connsiteY93" fmla="*/ 364542 h 530241"/>
                <a:gd name="connsiteX94" fmla="*/ 477583 w 530344"/>
                <a:gd name="connsiteY94" fmla="*/ 320092 h 530241"/>
                <a:gd name="connsiteX95" fmla="*/ 341376 w 530344"/>
                <a:gd name="connsiteY95" fmla="*/ 398705 h 530241"/>
                <a:gd name="connsiteX96" fmla="*/ 313753 w 530344"/>
                <a:gd name="connsiteY96" fmla="*/ 401626 h 530241"/>
                <a:gd name="connsiteX97" fmla="*/ 240030 w 530344"/>
                <a:gd name="connsiteY97" fmla="*/ 376543 h 530241"/>
                <a:gd name="connsiteX98" fmla="*/ 235712 w 530344"/>
                <a:gd name="connsiteY98" fmla="*/ 367653 h 530241"/>
                <a:gd name="connsiteX99" fmla="*/ 244602 w 530344"/>
                <a:gd name="connsiteY99" fmla="*/ 363335 h 530241"/>
                <a:gd name="connsiteX100" fmla="*/ 305308 w 530344"/>
                <a:gd name="connsiteY100" fmla="*/ 384227 h 530241"/>
                <a:gd name="connsiteX101" fmla="*/ 323024 w 530344"/>
                <a:gd name="connsiteY101" fmla="*/ 377305 h 530241"/>
                <a:gd name="connsiteX102" fmla="*/ 313753 w 530344"/>
                <a:gd name="connsiteY102" fmla="*/ 345365 h 530241"/>
                <a:gd name="connsiteX103" fmla="*/ 221043 w 530344"/>
                <a:gd name="connsiteY103" fmla="*/ 316028 h 530241"/>
                <a:gd name="connsiteX104" fmla="*/ 184912 w 530344"/>
                <a:gd name="connsiteY104" fmla="*/ 319457 h 530241"/>
                <a:gd name="connsiteX105" fmla="*/ 103378 w 530344"/>
                <a:gd name="connsiteY105" fmla="*/ 363716 h 530241"/>
                <a:gd name="connsiteX106" fmla="*/ 86995 w 530344"/>
                <a:gd name="connsiteY106" fmla="*/ 335459 h 530241"/>
                <a:gd name="connsiteX107" fmla="*/ 96393 w 530344"/>
                <a:gd name="connsiteY107" fmla="*/ 351715 h 530241"/>
                <a:gd name="connsiteX108" fmla="*/ 178308 w 530344"/>
                <a:gd name="connsiteY108" fmla="*/ 307265 h 530241"/>
                <a:gd name="connsiteX109" fmla="*/ 225298 w 530344"/>
                <a:gd name="connsiteY109" fmla="*/ 302756 h 530241"/>
                <a:gd name="connsiteX110" fmla="*/ 317945 w 530344"/>
                <a:gd name="connsiteY110" fmla="*/ 332093 h 530241"/>
                <a:gd name="connsiteX111" fmla="*/ 332613 w 530344"/>
                <a:gd name="connsiteY111" fmla="*/ 387592 h 530241"/>
                <a:gd name="connsiteX112" fmla="*/ 334518 w 530344"/>
                <a:gd name="connsiteY112" fmla="*/ 386640 h 530241"/>
                <a:gd name="connsiteX113" fmla="*/ 470726 w 530344"/>
                <a:gd name="connsiteY113" fmla="*/ 308027 h 530241"/>
                <a:gd name="connsiteX114" fmla="*/ 513969 w 530344"/>
                <a:gd name="connsiteY114" fmla="*/ 310376 h 530241"/>
                <a:gd name="connsiteX115" fmla="*/ 510286 w 530344"/>
                <a:gd name="connsiteY115" fmla="*/ 376670 h 530241"/>
                <a:gd name="connsiteX116" fmla="*/ 332232 w 530344"/>
                <a:gd name="connsiteY116" fmla="*/ 479413 h 530241"/>
                <a:gd name="connsiteX117" fmla="*/ 287274 w 530344"/>
                <a:gd name="connsiteY117" fmla="*/ 485255 h 530241"/>
                <a:gd name="connsiteX118" fmla="*/ 187134 w 530344"/>
                <a:gd name="connsiteY118" fmla="*/ 457950 h 530241"/>
                <a:gd name="connsiteX119" fmla="*/ 160528 w 530344"/>
                <a:gd name="connsiteY119" fmla="*/ 462776 h 530241"/>
                <a:gd name="connsiteX120" fmla="*/ 169354 w 530344"/>
                <a:gd name="connsiteY120" fmla="*/ 478016 h 530241"/>
                <a:gd name="connsiteX121" fmla="*/ 160782 w 530344"/>
                <a:gd name="connsiteY121" fmla="*/ 510084 h 530241"/>
                <a:gd name="connsiteX122" fmla="*/ 131318 w 530344"/>
                <a:gd name="connsiteY122" fmla="*/ 527102 h 530241"/>
                <a:gd name="connsiteX123" fmla="*/ 99251 w 530344"/>
                <a:gd name="connsiteY123" fmla="*/ 518529 h 530241"/>
                <a:gd name="connsiteX124" fmla="*/ 16891 w 530344"/>
                <a:gd name="connsiteY124" fmla="*/ 375972 h 530241"/>
                <a:gd name="connsiteX125" fmla="*/ 25464 w 530344"/>
                <a:gd name="connsiteY125" fmla="*/ 343904 h 530241"/>
                <a:gd name="connsiteX126" fmla="*/ 54927 w 530344"/>
                <a:gd name="connsiteY126" fmla="*/ 326886 h 530241"/>
                <a:gd name="connsiteX127" fmla="*/ 86995 w 530344"/>
                <a:gd name="connsiteY127" fmla="*/ 335459 h 530241"/>
                <a:gd name="connsiteX128" fmla="*/ 86995 w 530344"/>
                <a:gd name="connsiteY128" fmla="*/ 335459 h 530241"/>
                <a:gd name="connsiteX129" fmla="*/ 193739 w 530344"/>
                <a:gd name="connsiteY129" fmla="*/ 258052 h 530241"/>
                <a:gd name="connsiteX130" fmla="*/ 193167 w 530344"/>
                <a:gd name="connsiteY130" fmla="*/ 267895 h 530241"/>
                <a:gd name="connsiteX131" fmla="*/ 183324 w 530344"/>
                <a:gd name="connsiteY131" fmla="*/ 267323 h 530241"/>
                <a:gd name="connsiteX132" fmla="*/ 180658 w 530344"/>
                <a:gd name="connsiteY132" fmla="*/ 264339 h 530241"/>
                <a:gd name="connsiteX133" fmla="*/ 130746 w 530344"/>
                <a:gd name="connsiteY133" fmla="*/ 264339 h 530241"/>
                <a:gd name="connsiteX134" fmla="*/ 113983 w 530344"/>
                <a:gd name="connsiteY134" fmla="*/ 283135 h 530241"/>
                <a:gd name="connsiteX135" fmla="*/ 90614 w 530344"/>
                <a:gd name="connsiteY135" fmla="*/ 286881 h 530241"/>
                <a:gd name="connsiteX136" fmla="*/ 65088 w 530344"/>
                <a:gd name="connsiteY136" fmla="*/ 272149 h 530241"/>
                <a:gd name="connsiteX137" fmla="*/ 56642 w 530344"/>
                <a:gd name="connsiteY137" fmla="*/ 250051 h 530241"/>
                <a:gd name="connsiteX138" fmla="*/ 64579 w 530344"/>
                <a:gd name="connsiteY138" fmla="*/ 226112 h 530241"/>
                <a:gd name="connsiteX139" fmla="*/ 39688 w 530344"/>
                <a:gd name="connsiteY139" fmla="*/ 182868 h 530241"/>
                <a:gd name="connsiteX140" fmla="*/ 14986 w 530344"/>
                <a:gd name="connsiteY140" fmla="*/ 177725 h 530241"/>
                <a:gd name="connsiteX141" fmla="*/ 0 w 530344"/>
                <a:gd name="connsiteY141" fmla="*/ 159373 h 530241"/>
                <a:gd name="connsiteX142" fmla="*/ 0 w 530344"/>
                <a:gd name="connsiteY142" fmla="*/ 129909 h 530241"/>
                <a:gd name="connsiteX143" fmla="*/ 14986 w 530344"/>
                <a:gd name="connsiteY143" fmla="*/ 111558 h 530241"/>
                <a:gd name="connsiteX144" fmla="*/ 39624 w 530344"/>
                <a:gd name="connsiteY144" fmla="*/ 106478 h 530241"/>
                <a:gd name="connsiteX145" fmla="*/ 64579 w 530344"/>
                <a:gd name="connsiteY145" fmla="*/ 63298 h 530241"/>
                <a:gd name="connsiteX146" fmla="*/ 56642 w 530344"/>
                <a:gd name="connsiteY146" fmla="*/ 39358 h 530241"/>
                <a:gd name="connsiteX147" fmla="*/ 65468 w 530344"/>
                <a:gd name="connsiteY147" fmla="*/ 17070 h 530241"/>
                <a:gd name="connsiteX148" fmla="*/ 90614 w 530344"/>
                <a:gd name="connsiteY148" fmla="*/ 2528 h 530241"/>
                <a:gd name="connsiteX149" fmla="*/ 113983 w 530344"/>
                <a:gd name="connsiteY149" fmla="*/ 6275 h 530241"/>
                <a:gd name="connsiteX150" fmla="*/ 130746 w 530344"/>
                <a:gd name="connsiteY150" fmla="*/ 25071 h 530241"/>
                <a:gd name="connsiteX151" fmla="*/ 180658 w 530344"/>
                <a:gd name="connsiteY151" fmla="*/ 25071 h 530241"/>
                <a:gd name="connsiteX152" fmla="*/ 197421 w 530344"/>
                <a:gd name="connsiteY152" fmla="*/ 6275 h 530241"/>
                <a:gd name="connsiteX153" fmla="*/ 221170 w 530344"/>
                <a:gd name="connsiteY153" fmla="*/ 2719 h 530241"/>
                <a:gd name="connsiteX154" fmla="*/ 246316 w 530344"/>
                <a:gd name="connsiteY154" fmla="*/ 17260 h 530241"/>
                <a:gd name="connsiteX155" fmla="*/ 254762 w 530344"/>
                <a:gd name="connsiteY155" fmla="*/ 39358 h 530241"/>
                <a:gd name="connsiteX156" fmla="*/ 246824 w 530344"/>
                <a:gd name="connsiteY156" fmla="*/ 63298 h 530241"/>
                <a:gd name="connsiteX157" fmla="*/ 270701 w 530344"/>
                <a:gd name="connsiteY157" fmla="*/ 103493 h 530241"/>
                <a:gd name="connsiteX158" fmla="*/ 266509 w 530344"/>
                <a:gd name="connsiteY158" fmla="*/ 112383 h 530241"/>
                <a:gd name="connsiteX159" fmla="*/ 257620 w 530344"/>
                <a:gd name="connsiteY159" fmla="*/ 108192 h 530241"/>
                <a:gd name="connsiteX160" fmla="*/ 247777 w 530344"/>
                <a:gd name="connsiteY160" fmla="*/ 87745 h 530241"/>
                <a:gd name="connsiteX161" fmla="*/ 234251 w 530344"/>
                <a:gd name="connsiteY161" fmla="*/ 70156 h 530241"/>
                <a:gd name="connsiteX162" fmla="*/ 232346 w 530344"/>
                <a:gd name="connsiteY162" fmla="*/ 62790 h 530241"/>
                <a:gd name="connsiteX163" fmla="*/ 241554 w 530344"/>
                <a:gd name="connsiteY163" fmla="*/ 34977 h 530241"/>
                <a:gd name="connsiteX164" fmla="*/ 239395 w 530344"/>
                <a:gd name="connsiteY164" fmla="*/ 29325 h 530241"/>
                <a:gd name="connsiteX165" fmla="*/ 213868 w 530344"/>
                <a:gd name="connsiteY165" fmla="*/ 14593 h 530241"/>
                <a:gd name="connsiteX166" fmla="*/ 207899 w 530344"/>
                <a:gd name="connsiteY166" fmla="*/ 15546 h 530241"/>
                <a:gd name="connsiteX167" fmla="*/ 188404 w 530344"/>
                <a:gd name="connsiteY167" fmla="*/ 37390 h 530241"/>
                <a:gd name="connsiteX168" fmla="*/ 181546 w 530344"/>
                <a:gd name="connsiteY168" fmla="*/ 39549 h 530241"/>
                <a:gd name="connsiteX169" fmla="*/ 155829 w 530344"/>
                <a:gd name="connsiteY169" fmla="*/ 36437 h 530241"/>
                <a:gd name="connsiteX170" fmla="*/ 130492 w 530344"/>
                <a:gd name="connsiteY170" fmla="*/ 39422 h 530241"/>
                <a:gd name="connsiteX171" fmla="*/ 123190 w 530344"/>
                <a:gd name="connsiteY171" fmla="*/ 37390 h 530241"/>
                <a:gd name="connsiteX172" fmla="*/ 103568 w 530344"/>
                <a:gd name="connsiteY172" fmla="*/ 15482 h 530241"/>
                <a:gd name="connsiteX173" fmla="*/ 97599 w 530344"/>
                <a:gd name="connsiteY173" fmla="*/ 14530 h 530241"/>
                <a:gd name="connsiteX174" fmla="*/ 72072 w 530344"/>
                <a:gd name="connsiteY174" fmla="*/ 29325 h 530241"/>
                <a:gd name="connsiteX175" fmla="*/ 69914 w 530344"/>
                <a:gd name="connsiteY175" fmla="*/ 34977 h 530241"/>
                <a:gd name="connsiteX176" fmla="*/ 79121 w 530344"/>
                <a:gd name="connsiteY176" fmla="*/ 62790 h 530241"/>
                <a:gd name="connsiteX177" fmla="*/ 77533 w 530344"/>
                <a:gd name="connsiteY177" fmla="*/ 69775 h 530241"/>
                <a:gd name="connsiteX178" fmla="*/ 51816 w 530344"/>
                <a:gd name="connsiteY178" fmla="*/ 114288 h 530241"/>
                <a:gd name="connsiteX179" fmla="*/ 46482 w 530344"/>
                <a:gd name="connsiteY179" fmla="*/ 119368 h 530241"/>
                <a:gd name="connsiteX180" fmla="*/ 17780 w 530344"/>
                <a:gd name="connsiteY180" fmla="*/ 125274 h 530241"/>
                <a:gd name="connsiteX181" fmla="*/ 14033 w 530344"/>
                <a:gd name="connsiteY181" fmla="*/ 129973 h 530241"/>
                <a:gd name="connsiteX182" fmla="*/ 14033 w 530344"/>
                <a:gd name="connsiteY182" fmla="*/ 159437 h 530241"/>
                <a:gd name="connsiteX183" fmla="*/ 17780 w 530344"/>
                <a:gd name="connsiteY183" fmla="*/ 164136 h 530241"/>
                <a:gd name="connsiteX184" fmla="*/ 46482 w 530344"/>
                <a:gd name="connsiteY184" fmla="*/ 170105 h 530241"/>
                <a:gd name="connsiteX185" fmla="*/ 51752 w 530344"/>
                <a:gd name="connsiteY185" fmla="*/ 174994 h 530241"/>
                <a:gd name="connsiteX186" fmla="*/ 61976 w 530344"/>
                <a:gd name="connsiteY186" fmla="*/ 198934 h 530241"/>
                <a:gd name="connsiteX187" fmla="*/ 77216 w 530344"/>
                <a:gd name="connsiteY187" fmla="*/ 219317 h 530241"/>
                <a:gd name="connsiteX188" fmla="*/ 79121 w 530344"/>
                <a:gd name="connsiteY188" fmla="*/ 226683 h 530241"/>
                <a:gd name="connsiteX189" fmla="*/ 69914 w 530344"/>
                <a:gd name="connsiteY189" fmla="*/ 254496 h 530241"/>
                <a:gd name="connsiteX190" fmla="*/ 72072 w 530344"/>
                <a:gd name="connsiteY190" fmla="*/ 260148 h 530241"/>
                <a:gd name="connsiteX191" fmla="*/ 97599 w 530344"/>
                <a:gd name="connsiteY191" fmla="*/ 274880 h 530241"/>
                <a:gd name="connsiteX192" fmla="*/ 103568 w 530344"/>
                <a:gd name="connsiteY192" fmla="*/ 273927 h 530241"/>
                <a:gd name="connsiteX193" fmla="*/ 123063 w 530344"/>
                <a:gd name="connsiteY193" fmla="*/ 252083 h 530241"/>
                <a:gd name="connsiteX194" fmla="*/ 129984 w 530344"/>
                <a:gd name="connsiteY194" fmla="*/ 249924 h 530241"/>
                <a:gd name="connsiteX195" fmla="*/ 155702 w 530344"/>
                <a:gd name="connsiteY195" fmla="*/ 253036 h 530241"/>
                <a:gd name="connsiteX196" fmla="*/ 181039 w 530344"/>
                <a:gd name="connsiteY196" fmla="*/ 250051 h 530241"/>
                <a:gd name="connsiteX197" fmla="*/ 188341 w 530344"/>
                <a:gd name="connsiteY197" fmla="*/ 252083 h 530241"/>
                <a:gd name="connsiteX198" fmla="*/ 193802 w 530344"/>
                <a:gd name="connsiteY198" fmla="*/ 258116 h 53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Lst>
              <a:rect l="l" t="t" r="r" b="b"/>
              <a:pathLst>
                <a:path w="530344" h="530241">
                  <a:moveTo>
                    <a:pt x="183896" y="192266"/>
                  </a:moveTo>
                  <a:cubicBezTo>
                    <a:pt x="175387" y="197283"/>
                    <a:pt x="165798" y="199950"/>
                    <a:pt x="155956" y="200013"/>
                  </a:cubicBezTo>
                  <a:cubicBezTo>
                    <a:pt x="113665" y="200267"/>
                    <a:pt x="86487" y="154166"/>
                    <a:pt x="107823" y="117146"/>
                  </a:cubicBezTo>
                  <a:cubicBezTo>
                    <a:pt x="128333" y="81649"/>
                    <a:pt x="178626" y="80379"/>
                    <a:pt x="201232" y="113463"/>
                  </a:cubicBezTo>
                  <a:cubicBezTo>
                    <a:pt x="203390" y="116638"/>
                    <a:pt x="207772" y="117463"/>
                    <a:pt x="210947" y="115304"/>
                  </a:cubicBezTo>
                  <a:cubicBezTo>
                    <a:pt x="214122" y="113145"/>
                    <a:pt x="214947" y="108827"/>
                    <a:pt x="212789" y="105589"/>
                  </a:cubicBezTo>
                  <a:cubicBezTo>
                    <a:pt x="196278" y="81395"/>
                    <a:pt x="166052" y="70283"/>
                    <a:pt x="137795" y="77839"/>
                  </a:cubicBezTo>
                  <a:cubicBezTo>
                    <a:pt x="100901" y="87745"/>
                    <a:pt x="78994" y="125655"/>
                    <a:pt x="88900" y="162612"/>
                  </a:cubicBezTo>
                  <a:cubicBezTo>
                    <a:pt x="100838" y="206998"/>
                    <a:pt x="151765" y="227445"/>
                    <a:pt x="191008" y="204204"/>
                  </a:cubicBezTo>
                  <a:cubicBezTo>
                    <a:pt x="194310" y="202236"/>
                    <a:pt x="195453" y="197981"/>
                    <a:pt x="193484" y="194679"/>
                  </a:cubicBezTo>
                  <a:cubicBezTo>
                    <a:pt x="191452" y="191377"/>
                    <a:pt x="187198" y="190234"/>
                    <a:pt x="183896" y="192203"/>
                  </a:cubicBezTo>
                  <a:close/>
                  <a:moveTo>
                    <a:pt x="219710" y="279960"/>
                  </a:moveTo>
                  <a:lnTo>
                    <a:pt x="234759" y="266498"/>
                  </a:lnTo>
                  <a:cubicBezTo>
                    <a:pt x="236855" y="264593"/>
                    <a:pt x="237553" y="261735"/>
                    <a:pt x="236791" y="259195"/>
                  </a:cubicBezTo>
                  <a:cubicBezTo>
                    <a:pt x="235712" y="254750"/>
                    <a:pt x="234886" y="250178"/>
                    <a:pt x="234315" y="245416"/>
                  </a:cubicBezTo>
                  <a:cubicBezTo>
                    <a:pt x="232601" y="231001"/>
                    <a:pt x="233489" y="216269"/>
                    <a:pt x="236855" y="202299"/>
                  </a:cubicBezTo>
                  <a:cubicBezTo>
                    <a:pt x="237490" y="199823"/>
                    <a:pt x="236664" y="197156"/>
                    <a:pt x="234696" y="195441"/>
                  </a:cubicBezTo>
                  <a:lnTo>
                    <a:pt x="210566" y="173915"/>
                  </a:lnTo>
                  <a:cubicBezTo>
                    <a:pt x="208343" y="171946"/>
                    <a:pt x="207899" y="168962"/>
                    <a:pt x="209359" y="166422"/>
                  </a:cubicBezTo>
                  <a:lnTo>
                    <a:pt x="225615" y="138228"/>
                  </a:lnTo>
                  <a:cubicBezTo>
                    <a:pt x="227076" y="135688"/>
                    <a:pt x="229933" y="134608"/>
                    <a:pt x="232727" y="135561"/>
                  </a:cubicBezTo>
                  <a:lnTo>
                    <a:pt x="263525" y="145721"/>
                  </a:lnTo>
                  <a:cubicBezTo>
                    <a:pt x="266192" y="146610"/>
                    <a:pt x="269049" y="145721"/>
                    <a:pt x="270891" y="143816"/>
                  </a:cubicBezTo>
                  <a:cubicBezTo>
                    <a:pt x="277749" y="137275"/>
                    <a:pt x="285433" y="131560"/>
                    <a:pt x="293688" y="126798"/>
                  </a:cubicBezTo>
                  <a:cubicBezTo>
                    <a:pt x="301942" y="122035"/>
                    <a:pt x="310833" y="118225"/>
                    <a:pt x="320167" y="115495"/>
                  </a:cubicBezTo>
                  <a:cubicBezTo>
                    <a:pt x="322707" y="114733"/>
                    <a:pt x="324548" y="112637"/>
                    <a:pt x="325057" y="110161"/>
                  </a:cubicBezTo>
                  <a:lnTo>
                    <a:pt x="331597" y="78474"/>
                  </a:lnTo>
                  <a:cubicBezTo>
                    <a:pt x="332169" y="75617"/>
                    <a:pt x="334582" y="73712"/>
                    <a:pt x="337502" y="73712"/>
                  </a:cubicBezTo>
                  <a:lnTo>
                    <a:pt x="370078" y="73712"/>
                  </a:lnTo>
                  <a:cubicBezTo>
                    <a:pt x="372999" y="73712"/>
                    <a:pt x="375412" y="75617"/>
                    <a:pt x="375983" y="78474"/>
                  </a:cubicBezTo>
                  <a:lnTo>
                    <a:pt x="382588" y="110161"/>
                  </a:lnTo>
                  <a:cubicBezTo>
                    <a:pt x="383159" y="112891"/>
                    <a:pt x="385191" y="114860"/>
                    <a:pt x="387667" y="115495"/>
                  </a:cubicBezTo>
                  <a:cubicBezTo>
                    <a:pt x="405701" y="120511"/>
                    <a:pt x="423672" y="131243"/>
                    <a:pt x="437070" y="144070"/>
                  </a:cubicBezTo>
                  <a:cubicBezTo>
                    <a:pt x="438912" y="145848"/>
                    <a:pt x="441642" y="146483"/>
                    <a:pt x="444119" y="145657"/>
                  </a:cubicBezTo>
                  <a:lnTo>
                    <a:pt x="474916" y="135497"/>
                  </a:lnTo>
                  <a:cubicBezTo>
                    <a:pt x="477710" y="134608"/>
                    <a:pt x="480568" y="135688"/>
                    <a:pt x="482028" y="138164"/>
                  </a:cubicBezTo>
                  <a:lnTo>
                    <a:pt x="498348" y="166358"/>
                  </a:lnTo>
                  <a:cubicBezTo>
                    <a:pt x="499808" y="168898"/>
                    <a:pt x="499364" y="171883"/>
                    <a:pt x="497141" y="173851"/>
                  </a:cubicBezTo>
                  <a:lnTo>
                    <a:pt x="472948" y="195378"/>
                  </a:lnTo>
                  <a:cubicBezTo>
                    <a:pt x="470852" y="197283"/>
                    <a:pt x="470154" y="200140"/>
                    <a:pt x="470916" y="202680"/>
                  </a:cubicBezTo>
                  <a:cubicBezTo>
                    <a:pt x="471995" y="207125"/>
                    <a:pt x="472821" y="211697"/>
                    <a:pt x="473392" y="216460"/>
                  </a:cubicBezTo>
                  <a:cubicBezTo>
                    <a:pt x="475107" y="230874"/>
                    <a:pt x="474218" y="245606"/>
                    <a:pt x="470852" y="259576"/>
                  </a:cubicBezTo>
                  <a:cubicBezTo>
                    <a:pt x="470217" y="262053"/>
                    <a:pt x="471043" y="264720"/>
                    <a:pt x="473011" y="266434"/>
                  </a:cubicBezTo>
                  <a:lnTo>
                    <a:pt x="490601" y="282119"/>
                  </a:lnTo>
                  <a:cubicBezTo>
                    <a:pt x="493458" y="284659"/>
                    <a:pt x="497903" y="284405"/>
                    <a:pt x="500444" y="281547"/>
                  </a:cubicBezTo>
                  <a:cubicBezTo>
                    <a:pt x="502983" y="278690"/>
                    <a:pt x="502729" y="274245"/>
                    <a:pt x="499872" y="271705"/>
                  </a:cubicBezTo>
                  <a:lnTo>
                    <a:pt x="485394" y="258751"/>
                  </a:lnTo>
                  <a:cubicBezTo>
                    <a:pt x="489267" y="240399"/>
                    <a:pt x="489267" y="221413"/>
                    <a:pt x="485394" y="203125"/>
                  </a:cubicBezTo>
                  <a:lnTo>
                    <a:pt x="506476" y="184329"/>
                  </a:lnTo>
                  <a:cubicBezTo>
                    <a:pt x="513588" y="177979"/>
                    <a:pt x="515239" y="167692"/>
                    <a:pt x="510476" y="159437"/>
                  </a:cubicBezTo>
                  <a:lnTo>
                    <a:pt x="494157" y="131243"/>
                  </a:lnTo>
                  <a:cubicBezTo>
                    <a:pt x="489395" y="122988"/>
                    <a:pt x="479679" y="119241"/>
                    <a:pt x="470598" y="122289"/>
                  </a:cubicBezTo>
                  <a:lnTo>
                    <a:pt x="443738" y="131179"/>
                  </a:lnTo>
                  <a:cubicBezTo>
                    <a:pt x="429832" y="118670"/>
                    <a:pt x="413448" y="109145"/>
                    <a:pt x="395541" y="103303"/>
                  </a:cubicBezTo>
                  <a:lnTo>
                    <a:pt x="389826" y="75680"/>
                  </a:lnTo>
                  <a:cubicBezTo>
                    <a:pt x="387858" y="66346"/>
                    <a:pt x="379794" y="59742"/>
                    <a:pt x="370269" y="59742"/>
                  </a:cubicBezTo>
                  <a:lnTo>
                    <a:pt x="337693" y="59742"/>
                  </a:lnTo>
                  <a:cubicBezTo>
                    <a:pt x="328168" y="59742"/>
                    <a:pt x="320040" y="66346"/>
                    <a:pt x="318135" y="75680"/>
                  </a:cubicBezTo>
                  <a:lnTo>
                    <a:pt x="312357" y="103303"/>
                  </a:lnTo>
                  <a:cubicBezTo>
                    <a:pt x="294449" y="109145"/>
                    <a:pt x="278066" y="118606"/>
                    <a:pt x="264160" y="131179"/>
                  </a:cubicBezTo>
                  <a:lnTo>
                    <a:pt x="237299" y="122289"/>
                  </a:lnTo>
                  <a:cubicBezTo>
                    <a:pt x="228283" y="119305"/>
                    <a:pt x="218503" y="123051"/>
                    <a:pt x="213741" y="131243"/>
                  </a:cubicBezTo>
                  <a:lnTo>
                    <a:pt x="197421" y="159437"/>
                  </a:lnTo>
                  <a:cubicBezTo>
                    <a:pt x="192659" y="167692"/>
                    <a:pt x="194310" y="177979"/>
                    <a:pt x="201422" y="184329"/>
                  </a:cubicBezTo>
                  <a:lnTo>
                    <a:pt x="222504" y="203125"/>
                  </a:lnTo>
                  <a:cubicBezTo>
                    <a:pt x="218630" y="221476"/>
                    <a:pt x="218630" y="240463"/>
                    <a:pt x="222504" y="258814"/>
                  </a:cubicBezTo>
                  <a:lnTo>
                    <a:pt x="210502" y="269546"/>
                  </a:lnTo>
                  <a:cubicBezTo>
                    <a:pt x="207645" y="272086"/>
                    <a:pt x="207391" y="276531"/>
                    <a:pt x="209931" y="279388"/>
                  </a:cubicBezTo>
                  <a:cubicBezTo>
                    <a:pt x="212471" y="282246"/>
                    <a:pt x="216916" y="282500"/>
                    <a:pt x="219773" y="279960"/>
                  </a:cubicBezTo>
                  <a:close/>
                  <a:moveTo>
                    <a:pt x="396367" y="188456"/>
                  </a:moveTo>
                  <a:cubicBezTo>
                    <a:pt x="419862" y="211951"/>
                    <a:pt x="419862" y="250051"/>
                    <a:pt x="396367" y="273546"/>
                  </a:cubicBezTo>
                  <a:cubicBezTo>
                    <a:pt x="372872" y="297041"/>
                    <a:pt x="334772" y="297041"/>
                    <a:pt x="311277" y="273546"/>
                  </a:cubicBezTo>
                  <a:cubicBezTo>
                    <a:pt x="287782" y="250051"/>
                    <a:pt x="287782" y="211951"/>
                    <a:pt x="311277" y="188456"/>
                  </a:cubicBezTo>
                  <a:cubicBezTo>
                    <a:pt x="334772" y="164961"/>
                    <a:pt x="372872" y="164961"/>
                    <a:pt x="396367" y="188456"/>
                  </a:cubicBezTo>
                  <a:close/>
                  <a:moveTo>
                    <a:pt x="353822" y="156833"/>
                  </a:moveTo>
                  <a:cubicBezTo>
                    <a:pt x="312864" y="156833"/>
                    <a:pt x="279654" y="190044"/>
                    <a:pt x="279654" y="231001"/>
                  </a:cubicBezTo>
                  <a:cubicBezTo>
                    <a:pt x="279654" y="271959"/>
                    <a:pt x="312864" y="305169"/>
                    <a:pt x="353822" y="305169"/>
                  </a:cubicBezTo>
                  <a:cubicBezTo>
                    <a:pt x="394779" y="305169"/>
                    <a:pt x="427990" y="271959"/>
                    <a:pt x="427990" y="231001"/>
                  </a:cubicBezTo>
                  <a:cubicBezTo>
                    <a:pt x="427990" y="190044"/>
                    <a:pt x="394779" y="156833"/>
                    <a:pt x="353822" y="156833"/>
                  </a:cubicBezTo>
                  <a:close/>
                  <a:moveTo>
                    <a:pt x="157226" y="485001"/>
                  </a:moveTo>
                  <a:lnTo>
                    <a:pt x="74930" y="342444"/>
                  </a:lnTo>
                  <a:cubicBezTo>
                    <a:pt x="72326" y="337872"/>
                    <a:pt x="66294" y="336348"/>
                    <a:pt x="61913" y="338951"/>
                  </a:cubicBezTo>
                  <a:lnTo>
                    <a:pt x="32448" y="355969"/>
                  </a:lnTo>
                  <a:cubicBezTo>
                    <a:pt x="27876" y="358573"/>
                    <a:pt x="26352" y="364605"/>
                    <a:pt x="28956" y="368987"/>
                  </a:cubicBezTo>
                  <a:lnTo>
                    <a:pt x="111252" y="511544"/>
                  </a:lnTo>
                  <a:cubicBezTo>
                    <a:pt x="113855" y="516116"/>
                    <a:pt x="119888" y="517640"/>
                    <a:pt x="124270" y="515037"/>
                  </a:cubicBezTo>
                  <a:lnTo>
                    <a:pt x="153733" y="498019"/>
                  </a:lnTo>
                  <a:cubicBezTo>
                    <a:pt x="158305" y="495351"/>
                    <a:pt x="159829" y="489192"/>
                    <a:pt x="157226" y="484938"/>
                  </a:cubicBezTo>
                  <a:close/>
                  <a:moveTo>
                    <a:pt x="103378" y="363780"/>
                  </a:moveTo>
                  <a:lnTo>
                    <a:pt x="153543" y="450648"/>
                  </a:lnTo>
                  <a:cubicBezTo>
                    <a:pt x="164846" y="443028"/>
                    <a:pt x="177609" y="440869"/>
                    <a:pt x="190817" y="444488"/>
                  </a:cubicBezTo>
                  <a:lnTo>
                    <a:pt x="290957" y="471793"/>
                  </a:lnTo>
                  <a:cubicBezTo>
                    <a:pt x="303022" y="475095"/>
                    <a:pt x="314452" y="473635"/>
                    <a:pt x="325247" y="467348"/>
                  </a:cubicBezTo>
                  <a:lnTo>
                    <a:pt x="503301" y="364542"/>
                  </a:lnTo>
                  <a:cubicBezTo>
                    <a:pt x="532638" y="347587"/>
                    <a:pt x="507047" y="303074"/>
                    <a:pt x="477583" y="320092"/>
                  </a:cubicBezTo>
                  <a:lnTo>
                    <a:pt x="341376" y="398705"/>
                  </a:lnTo>
                  <a:cubicBezTo>
                    <a:pt x="332740" y="403658"/>
                    <a:pt x="323215" y="404737"/>
                    <a:pt x="313753" y="401626"/>
                  </a:cubicBezTo>
                  <a:lnTo>
                    <a:pt x="240030" y="376543"/>
                  </a:lnTo>
                  <a:cubicBezTo>
                    <a:pt x="236347" y="375273"/>
                    <a:pt x="234442" y="371336"/>
                    <a:pt x="235712" y="367653"/>
                  </a:cubicBezTo>
                  <a:cubicBezTo>
                    <a:pt x="236982" y="363970"/>
                    <a:pt x="240919" y="362065"/>
                    <a:pt x="244602" y="363335"/>
                  </a:cubicBezTo>
                  <a:lnTo>
                    <a:pt x="305308" y="384227"/>
                  </a:lnTo>
                  <a:cubicBezTo>
                    <a:pt x="313182" y="385243"/>
                    <a:pt x="319278" y="382131"/>
                    <a:pt x="323024" y="377305"/>
                  </a:cubicBezTo>
                  <a:cubicBezTo>
                    <a:pt x="330835" y="367209"/>
                    <a:pt x="329247" y="350254"/>
                    <a:pt x="313753" y="345365"/>
                  </a:cubicBezTo>
                  <a:lnTo>
                    <a:pt x="221043" y="316028"/>
                  </a:lnTo>
                  <a:cubicBezTo>
                    <a:pt x="208470" y="312091"/>
                    <a:pt x="196533" y="313170"/>
                    <a:pt x="184912" y="319457"/>
                  </a:cubicBezTo>
                  <a:lnTo>
                    <a:pt x="103378" y="363716"/>
                  </a:lnTo>
                  <a:close/>
                  <a:moveTo>
                    <a:pt x="86995" y="335459"/>
                  </a:moveTo>
                  <a:lnTo>
                    <a:pt x="96393" y="351715"/>
                  </a:lnTo>
                  <a:lnTo>
                    <a:pt x="178308" y="307265"/>
                  </a:lnTo>
                  <a:cubicBezTo>
                    <a:pt x="193167" y="299200"/>
                    <a:pt x="209169" y="297613"/>
                    <a:pt x="225298" y="302756"/>
                  </a:cubicBezTo>
                  <a:lnTo>
                    <a:pt x="317945" y="332093"/>
                  </a:lnTo>
                  <a:cubicBezTo>
                    <a:pt x="344170" y="340412"/>
                    <a:pt x="347726" y="370574"/>
                    <a:pt x="332613" y="387592"/>
                  </a:cubicBezTo>
                  <a:cubicBezTo>
                    <a:pt x="333248" y="387275"/>
                    <a:pt x="333883" y="386957"/>
                    <a:pt x="334518" y="386640"/>
                  </a:cubicBezTo>
                  <a:lnTo>
                    <a:pt x="470726" y="308027"/>
                  </a:lnTo>
                  <a:cubicBezTo>
                    <a:pt x="487045" y="298629"/>
                    <a:pt x="502729" y="301550"/>
                    <a:pt x="513969" y="310376"/>
                  </a:cubicBezTo>
                  <a:cubicBezTo>
                    <a:pt x="534416" y="326378"/>
                    <a:pt x="538416" y="360414"/>
                    <a:pt x="510286" y="376670"/>
                  </a:cubicBezTo>
                  <a:lnTo>
                    <a:pt x="332232" y="479413"/>
                  </a:lnTo>
                  <a:cubicBezTo>
                    <a:pt x="318262" y="487478"/>
                    <a:pt x="302895" y="489510"/>
                    <a:pt x="287274" y="485255"/>
                  </a:cubicBezTo>
                  <a:lnTo>
                    <a:pt x="187134" y="457950"/>
                  </a:lnTo>
                  <a:cubicBezTo>
                    <a:pt x="177228" y="455220"/>
                    <a:pt x="168910" y="457125"/>
                    <a:pt x="160528" y="462776"/>
                  </a:cubicBezTo>
                  <a:lnTo>
                    <a:pt x="169354" y="478016"/>
                  </a:lnTo>
                  <a:cubicBezTo>
                    <a:pt x="175832" y="489192"/>
                    <a:pt x="171958" y="503607"/>
                    <a:pt x="160782" y="510084"/>
                  </a:cubicBezTo>
                  <a:lnTo>
                    <a:pt x="131318" y="527102"/>
                  </a:lnTo>
                  <a:cubicBezTo>
                    <a:pt x="120142" y="533579"/>
                    <a:pt x="105727" y="529705"/>
                    <a:pt x="99251" y="518529"/>
                  </a:cubicBezTo>
                  <a:lnTo>
                    <a:pt x="16891" y="375972"/>
                  </a:lnTo>
                  <a:cubicBezTo>
                    <a:pt x="10414" y="364796"/>
                    <a:pt x="14288" y="350381"/>
                    <a:pt x="25464" y="343904"/>
                  </a:cubicBezTo>
                  <a:lnTo>
                    <a:pt x="54927" y="326886"/>
                  </a:lnTo>
                  <a:cubicBezTo>
                    <a:pt x="66103" y="320409"/>
                    <a:pt x="80518" y="324219"/>
                    <a:pt x="86995" y="335459"/>
                  </a:cubicBezTo>
                  <a:lnTo>
                    <a:pt x="86995" y="335459"/>
                  </a:lnTo>
                  <a:close/>
                  <a:moveTo>
                    <a:pt x="193739" y="258052"/>
                  </a:moveTo>
                  <a:cubicBezTo>
                    <a:pt x="196278" y="260910"/>
                    <a:pt x="196024" y="265355"/>
                    <a:pt x="193167" y="267895"/>
                  </a:cubicBezTo>
                  <a:cubicBezTo>
                    <a:pt x="190309" y="270435"/>
                    <a:pt x="185864" y="270181"/>
                    <a:pt x="183324" y="267323"/>
                  </a:cubicBezTo>
                  <a:lnTo>
                    <a:pt x="180658" y="264339"/>
                  </a:lnTo>
                  <a:cubicBezTo>
                    <a:pt x="164274" y="267768"/>
                    <a:pt x="147193" y="267831"/>
                    <a:pt x="130746" y="264339"/>
                  </a:cubicBezTo>
                  <a:lnTo>
                    <a:pt x="113983" y="283135"/>
                  </a:lnTo>
                  <a:cubicBezTo>
                    <a:pt x="108014" y="289802"/>
                    <a:pt x="98361" y="291326"/>
                    <a:pt x="90614" y="286881"/>
                  </a:cubicBezTo>
                  <a:lnTo>
                    <a:pt x="65088" y="272149"/>
                  </a:lnTo>
                  <a:cubicBezTo>
                    <a:pt x="57340" y="267704"/>
                    <a:pt x="53848" y="258560"/>
                    <a:pt x="56642" y="250051"/>
                  </a:cubicBezTo>
                  <a:lnTo>
                    <a:pt x="64579" y="226112"/>
                  </a:lnTo>
                  <a:cubicBezTo>
                    <a:pt x="53340" y="213539"/>
                    <a:pt x="44895" y="198807"/>
                    <a:pt x="39688" y="182868"/>
                  </a:cubicBezTo>
                  <a:lnTo>
                    <a:pt x="14986" y="177725"/>
                  </a:lnTo>
                  <a:cubicBezTo>
                    <a:pt x="6223" y="175883"/>
                    <a:pt x="0" y="168390"/>
                    <a:pt x="0" y="159373"/>
                  </a:cubicBezTo>
                  <a:lnTo>
                    <a:pt x="0" y="129909"/>
                  </a:lnTo>
                  <a:cubicBezTo>
                    <a:pt x="0" y="121019"/>
                    <a:pt x="6223" y="113399"/>
                    <a:pt x="14986" y="111558"/>
                  </a:cubicBezTo>
                  <a:lnTo>
                    <a:pt x="39624" y="106478"/>
                  </a:lnTo>
                  <a:cubicBezTo>
                    <a:pt x="44895" y="90603"/>
                    <a:pt x="53403" y="75744"/>
                    <a:pt x="64579" y="63298"/>
                  </a:cubicBezTo>
                  <a:lnTo>
                    <a:pt x="56642" y="39358"/>
                  </a:lnTo>
                  <a:cubicBezTo>
                    <a:pt x="53784" y="30722"/>
                    <a:pt x="57467" y="21324"/>
                    <a:pt x="65468" y="17070"/>
                  </a:cubicBezTo>
                  <a:lnTo>
                    <a:pt x="90614" y="2528"/>
                  </a:lnTo>
                  <a:cubicBezTo>
                    <a:pt x="98361" y="-1917"/>
                    <a:pt x="108077" y="-393"/>
                    <a:pt x="113983" y="6275"/>
                  </a:cubicBezTo>
                  <a:lnTo>
                    <a:pt x="130746" y="25071"/>
                  </a:lnTo>
                  <a:cubicBezTo>
                    <a:pt x="147129" y="21642"/>
                    <a:pt x="164147" y="21578"/>
                    <a:pt x="180658" y="25071"/>
                  </a:cubicBezTo>
                  <a:lnTo>
                    <a:pt x="197421" y="6275"/>
                  </a:lnTo>
                  <a:cubicBezTo>
                    <a:pt x="203454" y="-456"/>
                    <a:pt x="213487" y="-1980"/>
                    <a:pt x="221170" y="2719"/>
                  </a:cubicBezTo>
                  <a:lnTo>
                    <a:pt x="246316" y="17260"/>
                  </a:lnTo>
                  <a:cubicBezTo>
                    <a:pt x="254000" y="21705"/>
                    <a:pt x="257556" y="30849"/>
                    <a:pt x="254762" y="39358"/>
                  </a:cubicBezTo>
                  <a:lnTo>
                    <a:pt x="246824" y="63298"/>
                  </a:lnTo>
                  <a:cubicBezTo>
                    <a:pt x="257302" y="75045"/>
                    <a:pt x="265430" y="88698"/>
                    <a:pt x="270701" y="103493"/>
                  </a:cubicBezTo>
                  <a:cubicBezTo>
                    <a:pt x="271970" y="107113"/>
                    <a:pt x="270129" y="111113"/>
                    <a:pt x="266509" y="112383"/>
                  </a:cubicBezTo>
                  <a:cubicBezTo>
                    <a:pt x="262890" y="113653"/>
                    <a:pt x="258889" y="111812"/>
                    <a:pt x="257620" y="108192"/>
                  </a:cubicBezTo>
                  <a:cubicBezTo>
                    <a:pt x="255079" y="101080"/>
                    <a:pt x="251777" y="94222"/>
                    <a:pt x="247777" y="87745"/>
                  </a:cubicBezTo>
                  <a:cubicBezTo>
                    <a:pt x="243903" y="81522"/>
                    <a:pt x="239395" y="75617"/>
                    <a:pt x="234251" y="70156"/>
                  </a:cubicBezTo>
                  <a:cubicBezTo>
                    <a:pt x="232283" y="68378"/>
                    <a:pt x="231458" y="65520"/>
                    <a:pt x="232346" y="62790"/>
                  </a:cubicBezTo>
                  <a:lnTo>
                    <a:pt x="241554" y="34977"/>
                  </a:lnTo>
                  <a:cubicBezTo>
                    <a:pt x="242252" y="32754"/>
                    <a:pt x="241427" y="30468"/>
                    <a:pt x="239395" y="29325"/>
                  </a:cubicBezTo>
                  <a:lnTo>
                    <a:pt x="213868" y="14593"/>
                  </a:lnTo>
                  <a:cubicBezTo>
                    <a:pt x="211836" y="13450"/>
                    <a:pt x="209486" y="13831"/>
                    <a:pt x="207899" y="15546"/>
                  </a:cubicBezTo>
                  <a:lnTo>
                    <a:pt x="188404" y="37390"/>
                  </a:lnTo>
                  <a:cubicBezTo>
                    <a:pt x="186690" y="39295"/>
                    <a:pt x="184023" y="40120"/>
                    <a:pt x="181546" y="39549"/>
                  </a:cubicBezTo>
                  <a:cubicBezTo>
                    <a:pt x="173038" y="37453"/>
                    <a:pt x="164401" y="36437"/>
                    <a:pt x="155829" y="36437"/>
                  </a:cubicBezTo>
                  <a:cubicBezTo>
                    <a:pt x="147257" y="36437"/>
                    <a:pt x="138747" y="37453"/>
                    <a:pt x="130492" y="39422"/>
                  </a:cubicBezTo>
                  <a:cubicBezTo>
                    <a:pt x="127952" y="40184"/>
                    <a:pt x="125032" y="39485"/>
                    <a:pt x="123190" y="37390"/>
                  </a:cubicBezTo>
                  <a:lnTo>
                    <a:pt x="103568" y="15482"/>
                  </a:lnTo>
                  <a:cubicBezTo>
                    <a:pt x="102045" y="13768"/>
                    <a:pt x="99632" y="13323"/>
                    <a:pt x="97599" y="14530"/>
                  </a:cubicBezTo>
                  <a:lnTo>
                    <a:pt x="72072" y="29325"/>
                  </a:lnTo>
                  <a:cubicBezTo>
                    <a:pt x="70040" y="30468"/>
                    <a:pt x="69215" y="32754"/>
                    <a:pt x="69914" y="34977"/>
                  </a:cubicBezTo>
                  <a:lnTo>
                    <a:pt x="79121" y="62790"/>
                  </a:lnTo>
                  <a:cubicBezTo>
                    <a:pt x="79883" y="65266"/>
                    <a:pt x="79311" y="67933"/>
                    <a:pt x="77533" y="69775"/>
                  </a:cubicBezTo>
                  <a:cubicBezTo>
                    <a:pt x="65976" y="81840"/>
                    <a:pt x="56324" y="98159"/>
                    <a:pt x="51816" y="114288"/>
                  </a:cubicBezTo>
                  <a:cubicBezTo>
                    <a:pt x="51181" y="116765"/>
                    <a:pt x="49149" y="118797"/>
                    <a:pt x="46482" y="119368"/>
                  </a:cubicBezTo>
                  <a:lnTo>
                    <a:pt x="17780" y="125274"/>
                  </a:lnTo>
                  <a:cubicBezTo>
                    <a:pt x="15494" y="125782"/>
                    <a:pt x="14033" y="127623"/>
                    <a:pt x="14033" y="129973"/>
                  </a:cubicBezTo>
                  <a:lnTo>
                    <a:pt x="14033" y="159437"/>
                  </a:lnTo>
                  <a:cubicBezTo>
                    <a:pt x="14033" y="161723"/>
                    <a:pt x="15558" y="163628"/>
                    <a:pt x="17780" y="164136"/>
                  </a:cubicBezTo>
                  <a:lnTo>
                    <a:pt x="46482" y="170105"/>
                  </a:lnTo>
                  <a:cubicBezTo>
                    <a:pt x="48958" y="170613"/>
                    <a:pt x="51054" y="172391"/>
                    <a:pt x="51752" y="174994"/>
                  </a:cubicBezTo>
                  <a:cubicBezTo>
                    <a:pt x="54165" y="183313"/>
                    <a:pt x="57595" y="191377"/>
                    <a:pt x="61976" y="198934"/>
                  </a:cubicBezTo>
                  <a:cubicBezTo>
                    <a:pt x="66167" y="206236"/>
                    <a:pt x="71247" y="213094"/>
                    <a:pt x="77216" y="219317"/>
                  </a:cubicBezTo>
                  <a:cubicBezTo>
                    <a:pt x="79184" y="221095"/>
                    <a:pt x="80010" y="223953"/>
                    <a:pt x="79121" y="226683"/>
                  </a:cubicBezTo>
                  <a:lnTo>
                    <a:pt x="69914" y="254496"/>
                  </a:lnTo>
                  <a:cubicBezTo>
                    <a:pt x="69215" y="256719"/>
                    <a:pt x="70040" y="259005"/>
                    <a:pt x="72072" y="260148"/>
                  </a:cubicBezTo>
                  <a:lnTo>
                    <a:pt x="97599" y="274880"/>
                  </a:lnTo>
                  <a:cubicBezTo>
                    <a:pt x="99632" y="276023"/>
                    <a:pt x="101981" y="275642"/>
                    <a:pt x="103568" y="273927"/>
                  </a:cubicBezTo>
                  <a:lnTo>
                    <a:pt x="123063" y="252083"/>
                  </a:lnTo>
                  <a:cubicBezTo>
                    <a:pt x="124777" y="250178"/>
                    <a:pt x="127445" y="249353"/>
                    <a:pt x="129984" y="249924"/>
                  </a:cubicBezTo>
                  <a:cubicBezTo>
                    <a:pt x="138493" y="252020"/>
                    <a:pt x="147129" y="253036"/>
                    <a:pt x="155702" y="253036"/>
                  </a:cubicBezTo>
                  <a:cubicBezTo>
                    <a:pt x="164274" y="253036"/>
                    <a:pt x="172783" y="252020"/>
                    <a:pt x="181039" y="250051"/>
                  </a:cubicBezTo>
                  <a:cubicBezTo>
                    <a:pt x="183578" y="249289"/>
                    <a:pt x="186499" y="249924"/>
                    <a:pt x="188341" y="252083"/>
                  </a:cubicBezTo>
                  <a:lnTo>
                    <a:pt x="193802" y="258116"/>
                  </a:lnTo>
                  <a:close/>
                </a:path>
              </a:pathLst>
            </a:custGeom>
            <a:noFill/>
            <a:ln w="4763" cap="flat">
              <a:solidFill>
                <a:schemeClr val="accent1"/>
              </a:solidFill>
              <a:prstDash val="solid"/>
              <a:miter/>
            </a:ln>
          </p:spPr>
          <p:txBody>
            <a:bodyPr rtlCol="0" anchor="ctr"/>
            <a:lstStyle/>
            <a:p>
              <a:endParaRPr lang="en-GB" dirty="0"/>
            </a:p>
          </p:txBody>
        </p:sp>
      </p:grpSp>
      <p:grpSp>
        <p:nvGrpSpPr>
          <p:cNvPr id="230" name="Gruppo 229">
            <a:extLst>
              <a:ext uri="{FF2B5EF4-FFF2-40B4-BE49-F238E27FC236}">
                <a16:creationId xmlns:a16="http://schemas.microsoft.com/office/drawing/2014/main" id="{46C39F6C-8C48-8319-8CC1-3AF6532AE1DB}"/>
              </a:ext>
            </a:extLst>
          </p:cNvPr>
          <p:cNvGrpSpPr/>
          <p:nvPr/>
        </p:nvGrpSpPr>
        <p:grpSpPr>
          <a:xfrm>
            <a:off x="8334360" y="1944002"/>
            <a:ext cx="401087" cy="490780"/>
            <a:chOff x="8334360" y="1944002"/>
            <a:chExt cx="401087" cy="490780"/>
          </a:xfrm>
        </p:grpSpPr>
        <p:sp>
          <p:nvSpPr>
            <p:cNvPr id="38" name="Figura a mano libera: forma 37">
              <a:extLst>
                <a:ext uri="{FF2B5EF4-FFF2-40B4-BE49-F238E27FC236}">
                  <a16:creationId xmlns:a16="http://schemas.microsoft.com/office/drawing/2014/main" id="{1AE4A395-A6CE-CC63-6CAB-EC4368660562}"/>
                </a:ext>
              </a:extLst>
            </p:cNvPr>
            <p:cNvSpPr/>
            <p:nvPr/>
          </p:nvSpPr>
          <p:spPr>
            <a:xfrm>
              <a:off x="8334360" y="1944002"/>
              <a:ext cx="401087" cy="490780"/>
            </a:xfrm>
            <a:custGeom>
              <a:avLst/>
              <a:gdLst>
                <a:gd name="connsiteX0" fmla="*/ 173821 w 401087"/>
                <a:gd name="connsiteY0" fmla="*/ 112511 h 490780"/>
                <a:gd name="connsiteX1" fmla="*/ 163154 w 401087"/>
                <a:gd name="connsiteY1" fmla="*/ 120576 h 490780"/>
                <a:gd name="connsiteX2" fmla="*/ 162709 w 401087"/>
                <a:gd name="connsiteY2" fmla="*/ 123687 h 490780"/>
                <a:gd name="connsiteX3" fmla="*/ 172107 w 401087"/>
                <a:gd name="connsiteY3" fmla="*/ 134609 h 490780"/>
                <a:gd name="connsiteX4" fmla="*/ 173885 w 401087"/>
                <a:gd name="connsiteY4" fmla="*/ 134800 h 490780"/>
                <a:gd name="connsiteX5" fmla="*/ 184299 w 401087"/>
                <a:gd name="connsiteY5" fmla="*/ 127688 h 490780"/>
                <a:gd name="connsiteX6" fmla="*/ 184997 w 401087"/>
                <a:gd name="connsiteY6" fmla="*/ 123687 h 490780"/>
                <a:gd name="connsiteX7" fmla="*/ 176488 w 401087"/>
                <a:gd name="connsiteY7" fmla="*/ 112829 h 490780"/>
                <a:gd name="connsiteX8" fmla="*/ 173821 w 401087"/>
                <a:gd name="connsiteY8" fmla="*/ 112511 h 490780"/>
                <a:gd name="connsiteX9" fmla="*/ 173821 w 401087"/>
                <a:gd name="connsiteY9" fmla="*/ 142356 h 490780"/>
                <a:gd name="connsiteX10" fmla="*/ 170710 w 401087"/>
                <a:gd name="connsiteY10" fmla="*/ 142039 h 490780"/>
                <a:gd name="connsiteX11" fmla="*/ 155089 w 401087"/>
                <a:gd name="connsiteY11" fmla="*/ 123687 h 490780"/>
                <a:gd name="connsiteX12" fmla="*/ 155851 w 401087"/>
                <a:gd name="connsiteY12" fmla="*/ 118544 h 490780"/>
                <a:gd name="connsiteX13" fmla="*/ 173821 w 401087"/>
                <a:gd name="connsiteY13" fmla="*/ 104955 h 490780"/>
                <a:gd name="connsiteX14" fmla="*/ 178330 w 401087"/>
                <a:gd name="connsiteY14" fmla="*/ 105526 h 490780"/>
                <a:gd name="connsiteX15" fmla="*/ 192554 w 401087"/>
                <a:gd name="connsiteY15" fmla="*/ 123687 h 490780"/>
                <a:gd name="connsiteX16" fmla="*/ 191347 w 401087"/>
                <a:gd name="connsiteY16" fmla="*/ 130355 h 490780"/>
                <a:gd name="connsiteX17" fmla="*/ 173821 w 401087"/>
                <a:gd name="connsiteY17" fmla="*/ 142356 h 490780"/>
                <a:gd name="connsiteX18" fmla="*/ 296059 w 401087"/>
                <a:gd name="connsiteY18" fmla="*/ 183123 h 490780"/>
                <a:gd name="connsiteX19" fmla="*/ 287741 w 401087"/>
                <a:gd name="connsiteY19" fmla="*/ 186870 h 490780"/>
                <a:gd name="connsiteX20" fmla="*/ 284883 w 401087"/>
                <a:gd name="connsiteY20" fmla="*/ 194299 h 490780"/>
                <a:gd name="connsiteX21" fmla="*/ 288312 w 401087"/>
                <a:gd name="connsiteY21" fmla="*/ 202300 h 490780"/>
                <a:gd name="connsiteX22" fmla="*/ 304441 w 401087"/>
                <a:gd name="connsiteY22" fmla="*/ 201538 h 490780"/>
                <a:gd name="connsiteX23" fmla="*/ 307171 w 401087"/>
                <a:gd name="connsiteY23" fmla="*/ 194299 h 490780"/>
                <a:gd name="connsiteX24" fmla="*/ 305012 w 401087"/>
                <a:gd name="connsiteY24" fmla="*/ 187759 h 490780"/>
                <a:gd name="connsiteX25" fmla="*/ 295995 w 401087"/>
                <a:gd name="connsiteY25" fmla="*/ 183123 h 490780"/>
                <a:gd name="connsiteX26" fmla="*/ 296059 w 401087"/>
                <a:gd name="connsiteY26" fmla="*/ 212905 h 490780"/>
                <a:gd name="connsiteX27" fmla="*/ 283105 w 401087"/>
                <a:gd name="connsiteY27" fmla="*/ 207698 h 490780"/>
                <a:gd name="connsiteX28" fmla="*/ 277326 w 401087"/>
                <a:gd name="connsiteY28" fmla="*/ 194299 h 490780"/>
                <a:gd name="connsiteX29" fmla="*/ 282025 w 401087"/>
                <a:gd name="connsiteY29" fmla="*/ 181980 h 490780"/>
                <a:gd name="connsiteX30" fmla="*/ 296059 w 401087"/>
                <a:gd name="connsiteY30" fmla="*/ 175567 h 490780"/>
                <a:gd name="connsiteX31" fmla="*/ 311235 w 401087"/>
                <a:gd name="connsiteY31" fmla="*/ 183377 h 490780"/>
                <a:gd name="connsiteX32" fmla="*/ 314792 w 401087"/>
                <a:gd name="connsiteY32" fmla="*/ 194299 h 490780"/>
                <a:gd name="connsiteX33" fmla="*/ 310219 w 401087"/>
                <a:gd name="connsiteY33" fmla="*/ 206428 h 490780"/>
                <a:gd name="connsiteX34" fmla="*/ 296059 w 401087"/>
                <a:gd name="connsiteY34" fmla="*/ 212905 h 490780"/>
                <a:gd name="connsiteX35" fmla="*/ 215287 w 401087"/>
                <a:gd name="connsiteY35" fmla="*/ 171820 h 490780"/>
                <a:gd name="connsiteX36" fmla="*/ 191982 w 401087"/>
                <a:gd name="connsiteY36" fmla="*/ 194998 h 490780"/>
                <a:gd name="connsiteX37" fmla="*/ 215287 w 401087"/>
                <a:gd name="connsiteY37" fmla="*/ 218175 h 490780"/>
                <a:gd name="connsiteX38" fmla="*/ 238592 w 401087"/>
                <a:gd name="connsiteY38" fmla="*/ 194998 h 490780"/>
                <a:gd name="connsiteX39" fmla="*/ 215287 w 401087"/>
                <a:gd name="connsiteY39" fmla="*/ 171820 h 490780"/>
                <a:gd name="connsiteX40" fmla="*/ 215287 w 401087"/>
                <a:gd name="connsiteY40" fmla="*/ 225732 h 490780"/>
                <a:gd name="connsiteX41" fmla="*/ 184426 w 401087"/>
                <a:gd name="connsiteY41" fmla="*/ 194998 h 490780"/>
                <a:gd name="connsiteX42" fmla="*/ 215287 w 401087"/>
                <a:gd name="connsiteY42" fmla="*/ 164264 h 490780"/>
                <a:gd name="connsiteX43" fmla="*/ 246148 w 401087"/>
                <a:gd name="connsiteY43" fmla="*/ 194998 h 490780"/>
                <a:gd name="connsiteX44" fmla="*/ 215287 w 401087"/>
                <a:gd name="connsiteY44" fmla="*/ 225732 h 490780"/>
                <a:gd name="connsiteX45" fmla="*/ 177378 w 401087"/>
                <a:gd name="connsiteY45" fmla="*/ 284596 h 490780"/>
                <a:gd name="connsiteX46" fmla="*/ 173694 w 401087"/>
                <a:gd name="connsiteY46" fmla="*/ 281675 h 490780"/>
                <a:gd name="connsiteX47" fmla="*/ 176488 w 401087"/>
                <a:gd name="connsiteY47" fmla="*/ 277103 h 490780"/>
                <a:gd name="connsiteX48" fmla="*/ 184997 w 401087"/>
                <a:gd name="connsiteY48" fmla="*/ 266372 h 490780"/>
                <a:gd name="connsiteX49" fmla="*/ 184235 w 401087"/>
                <a:gd name="connsiteY49" fmla="*/ 262308 h 490780"/>
                <a:gd name="connsiteX50" fmla="*/ 172234 w 401087"/>
                <a:gd name="connsiteY50" fmla="*/ 255450 h 490780"/>
                <a:gd name="connsiteX51" fmla="*/ 162709 w 401087"/>
                <a:gd name="connsiteY51" fmla="*/ 266372 h 490780"/>
                <a:gd name="connsiteX52" fmla="*/ 163154 w 401087"/>
                <a:gd name="connsiteY52" fmla="*/ 269356 h 490780"/>
                <a:gd name="connsiteX53" fmla="*/ 160550 w 401087"/>
                <a:gd name="connsiteY53" fmla="*/ 274055 h 490780"/>
                <a:gd name="connsiteX54" fmla="*/ 155851 w 401087"/>
                <a:gd name="connsiteY54" fmla="*/ 271515 h 490780"/>
                <a:gd name="connsiteX55" fmla="*/ 155089 w 401087"/>
                <a:gd name="connsiteY55" fmla="*/ 266372 h 490780"/>
                <a:gd name="connsiteX56" fmla="*/ 170900 w 401087"/>
                <a:gd name="connsiteY56" fmla="*/ 247957 h 490780"/>
                <a:gd name="connsiteX57" fmla="*/ 173821 w 401087"/>
                <a:gd name="connsiteY57" fmla="*/ 247703 h 490780"/>
                <a:gd name="connsiteX58" fmla="*/ 191347 w 401087"/>
                <a:gd name="connsiteY58" fmla="*/ 259641 h 490780"/>
                <a:gd name="connsiteX59" fmla="*/ 192554 w 401087"/>
                <a:gd name="connsiteY59" fmla="*/ 266308 h 490780"/>
                <a:gd name="connsiteX60" fmla="*/ 178267 w 401087"/>
                <a:gd name="connsiteY60" fmla="*/ 284406 h 490780"/>
                <a:gd name="connsiteX61" fmla="*/ 177441 w 401087"/>
                <a:gd name="connsiteY61" fmla="*/ 284533 h 490780"/>
                <a:gd name="connsiteX62" fmla="*/ 124672 w 401087"/>
                <a:gd name="connsiteY62" fmla="*/ 412549 h 490780"/>
                <a:gd name="connsiteX63" fmla="*/ 138769 w 401087"/>
                <a:gd name="connsiteY63" fmla="*/ 426519 h 490780"/>
                <a:gd name="connsiteX64" fmla="*/ 138769 w 401087"/>
                <a:gd name="connsiteY64" fmla="*/ 476874 h 490780"/>
                <a:gd name="connsiteX65" fmla="*/ 145246 w 401087"/>
                <a:gd name="connsiteY65" fmla="*/ 483288 h 490780"/>
                <a:gd name="connsiteX66" fmla="*/ 303361 w 401087"/>
                <a:gd name="connsiteY66" fmla="*/ 483288 h 490780"/>
                <a:gd name="connsiteX67" fmla="*/ 309838 w 401087"/>
                <a:gd name="connsiteY67" fmla="*/ 476874 h 490780"/>
                <a:gd name="connsiteX68" fmla="*/ 309838 w 401087"/>
                <a:gd name="connsiteY68" fmla="*/ 368289 h 490780"/>
                <a:gd name="connsiteX69" fmla="*/ 322729 w 401087"/>
                <a:gd name="connsiteY69" fmla="*/ 341683 h 490780"/>
                <a:gd name="connsiteX70" fmla="*/ 341779 w 401087"/>
                <a:gd name="connsiteY70" fmla="*/ 324093 h 490780"/>
                <a:gd name="connsiteX71" fmla="*/ 393658 w 401087"/>
                <a:gd name="connsiteY71" fmla="*/ 193029 h 490780"/>
                <a:gd name="connsiteX72" fmla="*/ 350542 w 401087"/>
                <a:gd name="connsiteY72" fmla="*/ 72125 h 490780"/>
                <a:gd name="connsiteX73" fmla="*/ 169313 w 401087"/>
                <a:gd name="connsiteY73" fmla="*/ 13197 h 490780"/>
                <a:gd name="connsiteX74" fmla="*/ 36026 w 401087"/>
                <a:gd name="connsiteY74" fmla="*/ 162803 h 490780"/>
                <a:gd name="connsiteX75" fmla="*/ 42122 w 401087"/>
                <a:gd name="connsiteY75" fmla="*/ 184393 h 490780"/>
                <a:gd name="connsiteX76" fmla="*/ 46186 w 401087"/>
                <a:gd name="connsiteY76" fmla="*/ 216969 h 490780"/>
                <a:gd name="connsiteX77" fmla="*/ 10817 w 401087"/>
                <a:gd name="connsiteY77" fmla="*/ 271515 h 490780"/>
                <a:gd name="connsiteX78" fmla="*/ 8658 w 401087"/>
                <a:gd name="connsiteY78" fmla="*/ 286755 h 490780"/>
                <a:gd name="connsiteX79" fmla="*/ 18945 w 401087"/>
                <a:gd name="connsiteY79" fmla="*/ 295772 h 490780"/>
                <a:gd name="connsiteX80" fmla="*/ 39201 w 401087"/>
                <a:gd name="connsiteY80" fmla="*/ 301487 h 490780"/>
                <a:gd name="connsiteX81" fmla="*/ 41360 w 401087"/>
                <a:gd name="connsiteY81" fmla="*/ 303075 h 490780"/>
                <a:gd name="connsiteX82" fmla="*/ 41678 w 401087"/>
                <a:gd name="connsiteY82" fmla="*/ 324093 h 490780"/>
                <a:gd name="connsiteX83" fmla="*/ 49806 w 401087"/>
                <a:gd name="connsiteY83" fmla="*/ 331904 h 490780"/>
                <a:gd name="connsiteX84" fmla="*/ 52854 w 401087"/>
                <a:gd name="connsiteY84" fmla="*/ 334126 h 490780"/>
                <a:gd name="connsiteX85" fmla="*/ 52409 w 401087"/>
                <a:gd name="connsiteY85" fmla="*/ 337873 h 490780"/>
                <a:gd name="connsiteX86" fmla="*/ 48282 w 401087"/>
                <a:gd name="connsiteY86" fmla="*/ 352732 h 490780"/>
                <a:gd name="connsiteX87" fmla="*/ 58759 w 401087"/>
                <a:gd name="connsiteY87" fmla="*/ 359082 h 490780"/>
                <a:gd name="connsiteX88" fmla="*/ 61807 w 401087"/>
                <a:gd name="connsiteY88" fmla="*/ 362765 h 490780"/>
                <a:gd name="connsiteX89" fmla="*/ 61807 w 401087"/>
                <a:gd name="connsiteY89" fmla="*/ 398769 h 490780"/>
                <a:gd name="connsiteX90" fmla="*/ 70951 w 401087"/>
                <a:gd name="connsiteY90" fmla="*/ 411596 h 490780"/>
                <a:gd name="connsiteX91" fmla="*/ 76158 w 401087"/>
                <a:gd name="connsiteY91" fmla="*/ 412485 h 490780"/>
                <a:gd name="connsiteX92" fmla="*/ 124926 w 401087"/>
                <a:gd name="connsiteY92" fmla="*/ 412485 h 490780"/>
                <a:gd name="connsiteX93" fmla="*/ 303361 w 401087"/>
                <a:gd name="connsiteY93" fmla="*/ 490781 h 490780"/>
                <a:gd name="connsiteX94" fmla="*/ 145246 w 401087"/>
                <a:gd name="connsiteY94" fmla="*/ 490781 h 490780"/>
                <a:gd name="connsiteX95" fmla="*/ 131213 w 401087"/>
                <a:gd name="connsiteY95" fmla="*/ 476811 h 490780"/>
                <a:gd name="connsiteX96" fmla="*/ 131213 w 401087"/>
                <a:gd name="connsiteY96" fmla="*/ 426455 h 490780"/>
                <a:gd name="connsiteX97" fmla="*/ 124672 w 401087"/>
                <a:gd name="connsiteY97" fmla="*/ 420042 h 490780"/>
                <a:gd name="connsiteX98" fmla="*/ 76158 w 401087"/>
                <a:gd name="connsiteY98" fmla="*/ 420042 h 490780"/>
                <a:gd name="connsiteX99" fmla="*/ 68031 w 401087"/>
                <a:gd name="connsiteY99" fmla="*/ 418645 h 490780"/>
                <a:gd name="connsiteX100" fmla="*/ 53997 w 401087"/>
                <a:gd name="connsiteY100" fmla="*/ 398769 h 490780"/>
                <a:gd name="connsiteX101" fmla="*/ 53997 w 401087"/>
                <a:gd name="connsiteY101" fmla="*/ 365749 h 490780"/>
                <a:gd name="connsiteX102" fmla="*/ 40916 w 401087"/>
                <a:gd name="connsiteY102" fmla="*/ 355399 h 490780"/>
                <a:gd name="connsiteX103" fmla="*/ 43266 w 401087"/>
                <a:gd name="connsiteY103" fmla="*/ 337873 h 490780"/>
                <a:gd name="connsiteX104" fmla="*/ 33613 w 401087"/>
                <a:gd name="connsiteY104" fmla="*/ 323522 h 490780"/>
                <a:gd name="connsiteX105" fmla="*/ 34439 w 401087"/>
                <a:gd name="connsiteY105" fmla="*/ 320791 h 490780"/>
                <a:gd name="connsiteX106" fmla="*/ 35328 w 401087"/>
                <a:gd name="connsiteY106" fmla="*/ 308282 h 490780"/>
                <a:gd name="connsiteX107" fmla="*/ 16469 w 401087"/>
                <a:gd name="connsiteY107" fmla="*/ 302948 h 490780"/>
                <a:gd name="connsiteX108" fmla="*/ 1292 w 401087"/>
                <a:gd name="connsiteY108" fmla="*/ 289295 h 490780"/>
                <a:gd name="connsiteX109" fmla="*/ 4213 w 401087"/>
                <a:gd name="connsiteY109" fmla="*/ 267388 h 490780"/>
                <a:gd name="connsiteX110" fmla="*/ 39456 w 401087"/>
                <a:gd name="connsiteY110" fmla="*/ 213095 h 490780"/>
                <a:gd name="connsiteX111" fmla="*/ 35709 w 401087"/>
                <a:gd name="connsiteY111" fmla="*/ 188648 h 490780"/>
                <a:gd name="connsiteX112" fmla="*/ 28470 w 401087"/>
                <a:gd name="connsiteY112" fmla="*/ 160771 h 490780"/>
                <a:gd name="connsiteX113" fmla="*/ 167281 w 401087"/>
                <a:gd name="connsiteY113" fmla="*/ 5831 h 490780"/>
                <a:gd name="connsiteX114" fmla="*/ 356257 w 401087"/>
                <a:gd name="connsiteY114" fmla="*/ 67299 h 490780"/>
                <a:gd name="connsiteX115" fmla="*/ 401088 w 401087"/>
                <a:gd name="connsiteY115" fmla="*/ 192966 h 490780"/>
                <a:gd name="connsiteX116" fmla="*/ 347176 w 401087"/>
                <a:gd name="connsiteY116" fmla="*/ 329173 h 490780"/>
                <a:gd name="connsiteX117" fmla="*/ 327364 w 401087"/>
                <a:gd name="connsiteY117" fmla="*/ 347461 h 490780"/>
                <a:gd name="connsiteX118" fmla="*/ 317331 w 401087"/>
                <a:gd name="connsiteY118" fmla="*/ 368226 h 490780"/>
                <a:gd name="connsiteX119" fmla="*/ 317331 w 401087"/>
                <a:gd name="connsiteY119" fmla="*/ 476811 h 490780"/>
                <a:gd name="connsiteX120" fmla="*/ 303298 w 401087"/>
                <a:gd name="connsiteY120" fmla="*/ 490781 h 490780"/>
                <a:gd name="connsiteX121" fmla="*/ 303298 w 401087"/>
                <a:gd name="connsiteY121" fmla="*/ 490781 h 490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401087" h="490780">
                  <a:moveTo>
                    <a:pt x="173821" y="112511"/>
                  </a:moveTo>
                  <a:cubicBezTo>
                    <a:pt x="168869" y="112511"/>
                    <a:pt x="164487" y="115813"/>
                    <a:pt x="163154" y="120576"/>
                  </a:cubicBezTo>
                  <a:cubicBezTo>
                    <a:pt x="162836" y="121719"/>
                    <a:pt x="162709" y="122735"/>
                    <a:pt x="162709" y="123687"/>
                  </a:cubicBezTo>
                  <a:cubicBezTo>
                    <a:pt x="162709" y="129148"/>
                    <a:pt x="166773" y="133847"/>
                    <a:pt x="172107" y="134609"/>
                  </a:cubicBezTo>
                  <a:cubicBezTo>
                    <a:pt x="172806" y="134736"/>
                    <a:pt x="173377" y="134800"/>
                    <a:pt x="173885" y="134800"/>
                  </a:cubicBezTo>
                  <a:cubicBezTo>
                    <a:pt x="178520" y="134800"/>
                    <a:pt x="182584" y="132006"/>
                    <a:pt x="184299" y="127688"/>
                  </a:cubicBezTo>
                  <a:cubicBezTo>
                    <a:pt x="184744" y="126354"/>
                    <a:pt x="184997" y="125021"/>
                    <a:pt x="184997" y="123687"/>
                  </a:cubicBezTo>
                  <a:cubicBezTo>
                    <a:pt x="184997" y="118544"/>
                    <a:pt x="181505" y="114099"/>
                    <a:pt x="176488" y="112829"/>
                  </a:cubicBezTo>
                  <a:cubicBezTo>
                    <a:pt x="175599" y="112638"/>
                    <a:pt x="174710" y="112511"/>
                    <a:pt x="173821" y="112511"/>
                  </a:cubicBezTo>
                  <a:moveTo>
                    <a:pt x="173821" y="142356"/>
                  </a:moveTo>
                  <a:cubicBezTo>
                    <a:pt x="172806" y="142356"/>
                    <a:pt x="171726" y="142229"/>
                    <a:pt x="170710" y="142039"/>
                  </a:cubicBezTo>
                  <a:cubicBezTo>
                    <a:pt x="161883" y="140769"/>
                    <a:pt x="155089" y="132831"/>
                    <a:pt x="155089" y="123687"/>
                  </a:cubicBezTo>
                  <a:cubicBezTo>
                    <a:pt x="155089" y="122036"/>
                    <a:pt x="155343" y="120322"/>
                    <a:pt x="155851" y="118544"/>
                  </a:cubicBezTo>
                  <a:cubicBezTo>
                    <a:pt x="158073" y="110543"/>
                    <a:pt x="165503" y="104955"/>
                    <a:pt x="173821" y="104955"/>
                  </a:cubicBezTo>
                  <a:cubicBezTo>
                    <a:pt x="175345" y="104955"/>
                    <a:pt x="176933" y="105145"/>
                    <a:pt x="178330" y="105526"/>
                  </a:cubicBezTo>
                  <a:cubicBezTo>
                    <a:pt x="186648" y="107558"/>
                    <a:pt x="192554" y="114988"/>
                    <a:pt x="192554" y="123687"/>
                  </a:cubicBezTo>
                  <a:cubicBezTo>
                    <a:pt x="192554" y="125910"/>
                    <a:pt x="192173" y="128132"/>
                    <a:pt x="191347" y="130355"/>
                  </a:cubicBezTo>
                  <a:cubicBezTo>
                    <a:pt x="188490" y="137657"/>
                    <a:pt x="181569" y="142356"/>
                    <a:pt x="173821" y="142356"/>
                  </a:cubicBezTo>
                  <a:moveTo>
                    <a:pt x="296059" y="183123"/>
                  </a:moveTo>
                  <a:cubicBezTo>
                    <a:pt x="292820" y="183123"/>
                    <a:pt x="289772" y="184520"/>
                    <a:pt x="287741" y="186870"/>
                  </a:cubicBezTo>
                  <a:cubicBezTo>
                    <a:pt x="285899" y="188965"/>
                    <a:pt x="284883" y="191505"/>
                    <a:pt x="284883" y="194299"/>
                  </a:cubicBezTo>
                  <a:cubicBezTo>
                    <a:pt x="284883" y="197347"/>
                    <a:pt x="286089" y="200205"/>
                    <a:pt x="288312" y="202300"/>
                  </a:cubicBezTo>
                  <a:cubicBezTo>
                    <a:pt x="292757" y="206618"/>
                    <a:pt x="300377" y="206237"/>
                    <a:pt x="304441" y="201538"/>
                  </a:cubicBezTo>
                  <a:cubicBezTo>
                    <a:pt x="306218" y="199506"/>
                    <a:pt x="307171" y="197030"/>
                    <a:pt x="307171" y="194299"/>
                  </a:cubicBezTo>
                  <a:cubicBezTo>
                    <a:pt x="307171" y="191886"/>
                    <a:pt x="306473" y="189727"/>
                    <a:pt x="305012" y="187759"/>
                  </a:cubicBezTo>
                  <a:cubicBezTo>
                    <a:pt x="302917" y="184774"/>
                    <a:pt x="299679" y="183123"/>
                    <a:pt x="295995" y="183123"/>
                  </a:cubicBezTo>
                  <a:close/>
                  <a:moveTo>
                    <a:pt x="296059" y="212905"/>
                  </a:moveTo>
                  <a:cubicBezTo>
                    <a:pt x="291169" y="212905"/>
                    <a:pt x="286597" y="211063"/>
                    <a:pt x="283105" y="207698"/>
                  </a:cubicBezTo>
                  <a:cubicBezTo>
                    <a:pt x="279422" y="204205"/>
                    <a:pt x="277326" y="199443"/>
                    <a:pt x="277326" y="194299"/>
                  </a:cubicBezTo>
                  <a:cubicBezTo>
                    <a:pt x="277326" y="189664"/>
                    <a:pt x="278914" y="185409"/>
                    <a:pt x="282025" y="181980"/>
                  </a:cubicBezTo>
                  <a:cubicBezTo>
                    <a:pt x="285391" y="177916"/>
                    <a:pt x="290598" y="175567"/>
                    <a:pt x="296059" y="175567"/>
                  </a:cubicBezTo>
                  <a:cubicBezTo>
                    <a:pt x="302155" y="175567"/>
                    <a:pt x="307806" y="178488"/>
                    <a:pt x="311235" y="183377"/>
                  </a:cubicBezTo>
                  <a:cubicBezTo>
                    <a:pt x="313521" y="186552"/>
                    <a:pt x="314792" y="190362"/>
                    <a:pt x="314792" y="194299"/>
                  </a:cubicBezTo>
                  <a:cubicBezTo>
                    <a:pt x="314792" y="198871"/>
                    <a:pt x="313204" y="203062"/>
                    <a:pt x="310219" y="206428"/>
                  </a:cubicBezTo>
                  <a:cubicBezTo>
                    <a:pt x="306727" y="210492"/>
                    <a:pt x="301520" y="212905"/>
                    <a:pt x="296059" y="212905"/>
                  </a:cubicBezTo>
                  <a:moveTo>
                    <a:pt x="215287" y="171820"/>
                  </a:moveTo>
                  <a:cubicBezTo>
                    <a:pt x="202460" y="171820"/>
                    <a:pt x="191982" y="182234"/>
                    <a:pt x="191982" y="194998"/>
                  </a:cubicBezTo>
                  <a:cubicBezTo>
                    <a:pt x="191982" y="207761"/>
                    <a:pt x="202396" y="218175"/>
                    <a:pt x="215287" y="218175"/>
                  </a:cubicBezTo>
                  <a:cubicBezTo>
                    <a:pt x="228178" y="218175"/>
                    <a:pt x="238592" y="207761"/>
                    <a:pt x="238592" y="194998"/>
                  </a:cubicBezTo>
                  <a:cubicBezTo>
                    <a:pt x="238592" y="182234"/>
                    <a:pt x="228114" y="171820"/>
                    <a:pt x="215287" y="171820"/>
                  </a:cubicBezTo>
                  <a:moveTo>
                    <a:pt x="215287" y="225732"/>
                  </a:moveTo>
                  <a:cubicBezTo>
                    <a:pt x="198268" y="225732"/>
                    <a:pt x="184426" y="211952"/>
                    <a:pt x="184426" y="194998"/>
                  </a:cubicBezTo>
                  <a:cubicBezTo>
                    <a:pt x="184426" y="178043"/>
                    <a:pt x="198268" y="164264"/>
                    <a:pt x="215287" y="164264"/>
                  </a:cubicBezTo>
                  <a:cubicBezTo>
                    <a:pt x="232305" y="164264"/>
                    <a:pt x="246148" y="178043"/>
                    <a:pt x="246148" y="194998"/>
                  </a:cubicBezTo>
                  <a:cubicBezTo>
                    <a:pt x="246148" y="211952"/>
                    <a:pt x="232305" y="225732"/>
                    <a:pt x="215287" y="225732"/>
                  </a:cubicBezTo>
                  <a:moveTo>
                    <a:pt x="177378" y="284596"/>
                  </a:moveTo>
                  <a:cubicBezTo>
                    <a:pt x="175663" y="284596"/>
                    <a:pt x="174075" y="283453"/>
                    <a:pt x="173694" y="281675"/>
                  </a:cubicBezTo>
                  <a:cubicBezTo>
                    <a:pt x="173186" y="279643"/>
                    <a:pt x="174456" y="277611"/>
                    <a:pt x="176488" y="277103"/>
                  </a:cubicBezTo>
                  <a:cubicBezTo>
                    <a:pt x="181505" y="275897"/>
                    <a:pt x="184997" y="271452"/>
                    <a:pt x="184997" y="266372"/>
                  </a:cubicBezTo>
                  <a:cubicBezTo>
                    <a:pt x="184997" y="265038"/>
                    <a:pt x="184744" y="263705"/>
                    <a:pt x="184235" y="262308"/>
                  </a:cubicBezTo>
                  <a:cubicBezTo>
                    <a:pt x="182457" y="257672"/>
                    <a:pt x="177378" y="254370"/>
                    <a:pt x="172234" y="255450"/>
                  </a:cubicBezTo>
                  <a:cubicBezTo>
                    <a:pt x="166709" y="256275"/>
                    <a:pt x="162709" y="260974"/>
                    <a:pt x="162709" y="266372"/>
                  </a:cubicBezTo>
                  <a:cubicBezTo>
                    <a:pt x="162709" y="267324"/>
                    <a:pt x="162836" y="268340"/>
                    <a:pt x="163154" y="269356"/>
                  </a:cubicBezTo>
                  <a:cubicBezTo>
                    <a:pt x="163725" y="271388"/>
                    <a:pt x="162582" y="273420"/>
                    <a:pt x="160550" y="274055"/>
                  </a:cubicBezTo>
                  <a:cubicBezTo>
                    <a:pt x="158581" y="274627"/>
                    <a:pt x="156422" y="273484"/>
                    <a:pt x="155851" y="271515"/>
                  </a:cubicBezTo>
                  <a:cubicBezTo>
                    <a:pt x="155343" y="269801"/>
                    <a:pt x="155089" y="268086"/>
                    <a:pt x="155089" y="266372"/>
                  </a:cubicBezTo>
                  <a:cubicBezTo>
                    <a:pt x="155089" y="257228"/>
                    <a:pt x="161883" y="249354"/>
                    <a:pt x="170900" y="247957"/>
                  </a:cubicBezTo>
                  <a:cubicBezTo>
                    <a:pt x="171726" y="247830"/>
                    <a:pt x="172806" y="247703"/>
                    <a:pt x="173821" y="247703"/>
                  </a:cubicBezTo>
                  <a:cubicBezTo>
                    <a:pt x="181569" y="247703"/>
                    <a:pt x="188617" y="252529"/>
                    <a:pt x="191347" y="259641"/>
                  </a:cubicBezTo>
                  <a:cubicBezTo>
                    <a:pt x="192173" y="261863"/>
                    <a:pt x="192554" y="264149"/>
                    <a:pt x="192554" y="266308"/>
                  </a:cubicBezTo>
                  <a:cubicBezTo>
                    <a:pt x="192554" y="274881"/>
                    <a:pt x="186712" y="282374"/>
                    <a:pt x="178267" y="284406"/>
                  </a:cubicBezTo>
                  <a:cubicBezTo>
                    <a:pt x="178012" y="284533"/>
                    <a:pt x="177695" y="284533"/>
                    <a:pt x="177441" y="284533"/>
                  </a:cubicBezTo>
                  <a:moveTo>
                    <a:pt x="124672" y="412549"/>
                  </a:moveTo>
                  <a:cubicBezTo>
                    <a:pt x="132419" y="412549"/>
                    <a:pt x="138769" y="418772"/>
                    <a:pt x="138769" y="426519"/>
                  </a:cubicBezTo>
                  <a:lnTo>
                    <a:pt x="138769" y="476874"/>
                  </a:lnTo>
                  <a:cubicBezTo>
                    <a:pt x="138769" y="480430"/>
                    <a:pt x="141691" y="483288"/>
                    <a:pt x="145246" y="483288"/>
                  </a:cubicBezTo>
                  <a:lnTo>
                    <a:pt x="303361" y="483288"/>
                  </a:lnTo>
                  <a:cubicBezTo>
                    <a:pt x="306981" y="483288"/>
                    <a:pt x="309838" y="480430"/>
                    <a:pt x="309838" y="476874"/>
                  </a:cubicBezTo>
                  <a:lnTo>
                    <a:pt x="309838" y="368289"/>
                  </a:lnTo>
                  <a:cubicBezTo>
                    <a:pt x="309838" y="357939"/>
                    <a:pt x="314537" y="348223"/>
                    <a:pt x="322729" y="341683"/>
                  </a:cubicBezTo>
                  <a:cubicBezTo>
                    <a:pt x="329714" y="336031"/>
                    <a:pt x="336128" y="330126"/>
                    <a:pt x="341779" y="324093"/>
                  </a:cubicBezTo>
                  <a:cubicBezTo>
                    <a:pt x="375244" y="288660"/>
                    <a:pt x="393658" y="242115"/>
                    <a:pt x="393658" y="193029"/>
                  </a:cubicBezTo>
                  <a:cubicBezTo>
                    <a:pt x="393658" y="149024"/>
                    <a:pt x="378355" y="106098"/>
                    <a:pt x="350542" y="72125"/>
                  </a:cubicBezTo>
                  <a:cubicBezTo>
                    <a:pt x="307171" y="19166"/>
                    <a:pt x="235988" y="-3948"/>
                    <a:pt x="169313" y="13197"/>
                  </a:cubicBezTo>
                  <a:cubicBezTo>
                    <a:pt x="102956" y="30152"/>
                    <a:pt x="58061" y="80444"/>
                    <a:pt x="36026" y="162803"/>
                  </a:cubicBezTo>
                  <a:cubicBezTo>
                    <a:pt x="33931" y="170614"/>
                    <a:pt x="38185" y="178869"/>
                    <a:pt x="42122" y="184393"/>
                  </a:cubicBezTo>
                  <a:cubicBezTo>
                    <a:pt x="50123" y="196077"/>
                    <a:pt x="51457" y="206999"/>
                    <a:pt x="46186" y="216969"/>
                  </a:cubicBezTo>
                  <a:lnTo>
                    <a:pt x="10817" y="271515"/>
                  </a:lnTo>
                  <a:cubicBezTo>
                    <a:pt x="7768" y="276214"/>
                    <a:pt x="6944" y="281929"/>
                    <a:pt x="8658" y="286755"/>
                  </a:cubicBezTo>
                  <a:cubicBezTo>
                    <a:pt x="10309" y="291010"/>
                    <a:pt x="13801" y="294058"/>
                    <a:pt x="18945" y="295772"/>
                  </a:cubicBezTo>
                  <a:lnTo>
                    <a:pt x="39201" y="301487"/>
                  </a:lnTo>
                  <a:cubicBezTo>
                    <a:pt x="40091" y="301741"/>
                    <a:pt x="40853" y="302313"/>
                    <a:pt x="41360" y="303075"/>
                  </a:cubicBezTo>
                  <a:cubicBezTo>
                    <a:pt x="41678" y="303519"/>
                    <a:pt x="48282" y="314124"/>
                    <a:pt x="41678" y="324093"/>
                  </a:cubicBezTo>
                  <a:cubicBezTo>
                    <a:pt x="42249" y="326506"/>
                    <a:pt x="44091" y="331269"/>
                    <a:pt x="49806" y="331904"/>
                  </a:cubicBezTo>
                  <a:cubicBezTo>
                    <a:pt x="51139" y="332031"/>
                    <a:pt x="52346" y="332920"/>
                    <a:pt x="52854" y="334126"/>
                  </a:cubicBezTo>
                  <a:cubicBezTo>
                    <a:pt x="53362" y="335396"/>
                    <a:pt x="53235" y="336793"/>
                    <a:pt x="52409" y="337873"/>
                  </a:cubicBezTo>
                  <a:cubicBezTo>
                    <a:pt x="50568" y="340286"/>
                    <a:pt x="46313" y="347715"/>
                    <a:pt x="48282" y="352732"/>
                  </a:cubicBezTo>
                  <a:cubicBezTo>
                    <a:pt x="49488" y="355780"/>
                    <a:pt x="52981" y="357939"/>
                    <a:pt x="58759" y="359082"/>
                  </a:cubicBezTo>
                  <a:cubicBezTo>
                    <a:pt x="60537" y="359463"/>
                    <a:pt x="61807" y="360987"/>
                    <a:pt x="61807" y="362765"/>
                  </a:cubicBezTo>
                  <a:lnTo>
                    <a:pt x="61807" y="398769"/>
                  </a:lnTo>
                  <a:cubicBezTo>
                    <a:pt x="61807" y="404548"/>
                    <a:pt x="65363" y="409564"/>
                    <a:pt x="70951" y="411596"/>
                  </a:cubicBezTo>
                  <a:cubicBezTo>
                    <a:pt x="72856" y="412295"/>
                    <a:pt x="74443" y="412612"/>
                    <a:pt x="76158" y="412485"/>
                  </a:cubicBezTo>
                  <a:lnTo>
                    <a:pt x="124926" y="412485"/>
                  </a:lnTo>
                  <a:close/>
                  <a:moveTo>
                    <a:pt x="303361" y="490781"/>
                  </a:moveTo>
                  <a:lnTo>
                    <a:pt x="145246" y="490781"/>
                  </a:lnTo>
                  <a:cubicBezTo>
                    <a:pt x="137499" y="490781"/>
                    <a:pt x="131213" y="484558"/>
                    <a:pt x="131213" y="476811"/>
                  </a:cubicBezTo>
                  <a:lnTo>
                    <a:pt x="131213" y="426455"/>
                  </a:lnTo>
                  <a:cubicBezTo>
                    <a:pt x="131213" y="422963"/>
                    <a:pt x="128292" y="420042"/>
                    <a:pt x="124672" y="420042"/>
                  </a:cubicBezTo>
                  <a:lnTo>
                    <a:pt x="76158" y="420042"/>
                  </a:lnTo>
                  <a:cubicBezTo>
                    <a:pt x="73555" y="420232"/>
                    <a:pt x="70888" y="419788"/>
                    <a:pt x="68031" y="418645"/>
                  </a:cubicBezTo>
                  <a:cubicBezTo>
                    <a:pt x="59648" y="415533"/>
                    <a:pt x="53997" y="407532"/>
                    <a:pt x="53997" y="398769"/>
                  </a:cubicBezTo>
                  <a:lnTo>
                    <a:pt x="53997" y="365749"/>
                  </a:lnTo>
                  <a:cubicBezTo>
                    <a:pt x="47203" y="363844"/>
                    <a:pt x="42821" y="360352"/>
                    <a:pt x="40916" y="355399"/>
                  </a:cubicBezTo>
                  <a:cubicBezTo>
                    <a:pt x="38503" y="349049"/>
                    <a:pt x="40916" y="342191"/>
                    <a:pt x="43266" y="337873"/>
                  </a:cubicBezTo>
                  <a:cubicBezTo>
                    <a:pt x="36534" y="334698"/>
                    <a:pt x="33994" y="327586"/>
                    <a:pt x="33613" y="323522"/>
                  </a:cubicBezTo>
                  <a:cubicBezTo>
                    <a:pt x="33486" y="322569"/>
                    <a:pt x="33804" y="321553"/>
                    <a:pt x="34439" y="320791"/>
                  </a:cubicBezTo>
                  <a:cubicBezTo>
                    <a:pt x="38249" y="316092"/>
                    <a:pt x="36471" y="310631"/>
                    <a:pt x="35328" y="308282"/>
                  </a:cubicBezTo>
                  <a:lnTo>
                    <a:pt x="16469" y="302948"/>
                  </a:lnTo>
                  <a:cubicBezTo>
                    <a:pt x="9039" y="300471"/>
                    <a:pt x="3832" y="295772"/>
                    <a:pt x="1292" y="289295"/>
                  </a:cubicBezTo>
                  <a:cubicBezTo>
                    <a:pt x="-1184" y="282183"/>
                    <a:pt x="-42" y="273992"/>
                    <a:pt x="4213" y="267388"/>
                  </a:cubicBezTo>
                  <a:lnTo>
                    <a:pt x="39456" y="213095"/>
                  </a:lnTo>
                  <a:cubicBezTo>
                    <a:pt x="43266" y="205983"/>
                    <a:pt x="42059" y="197919"/>
                    <a:pt x="35709" y="188648"/>
                  </a:cubicBezTo>
                  <a:cubicBezTo>
                    <a:pt x="30883" y="181853"/>
                    <a:pt x="25676" y="171439"/>
                    <a:pt x="28470" y="160771"/>
                  </a:cubicBezTo>
                  <a:cubicBezTo>
                    <a:pt x="56981" y="54726"/>
                    <a:pt x="119656" y="18023"/>
                    <a:pt x="167281" y="5831"/>
                  </a:cubicBezTo>
                  <a:cubicBezTo>
                    <a:pt x="236813" y="-12076"/>
                    <a:pt x="311045" y="12054"/>
                    <a:pt x="356257" y="67299"/>
                  </a:cubicBezTo>
                  <a:cubicBezTo>
                    <a:pt x="385149" y="102605"/>
                    <a:pt x="401088" y="147246"/>
                    <a:pt x="401088" y="192966"/>
                  </a:cubicBezTo>
                  <a:cubicBezTo>
                    <a:pt x="401088" y="243956"/>
                    <a:pt x="381911" y="292343"/>
                    <a:pt x="347176" y="329173"/>
                  </a:cubicBezTo>
                  <a:cubicBezTo>
                    <a:pt x="341334" y="335460"/>
                    <a:pt x="334667" y="341619"/>
                    <a:pt x="327364" y="347461"/>
                  </a:cubicBezTo>
                  <a:cubicBezTo>
                    <a:pt x="320951" y="352605"/>
                    <a:pt x="317331" y="360225"/>
                    <a:pt x="317331" y="368226"/>
                  </a:cubicBezTo>
                  <a:lnTo>
                    <a:pt x="317331" y="476811"/>
                  </a:lnTo>
                  <a:cubicBezTo>
                    <a:pt x="317331" y="484494"/>
                    <a:pt x="311045" y="490781"/>
                    <a:pt x="303298" y="490781"/>
                  </a:cubicBezTo>
                  <a:lnTo>
                    <a:pt x="303298" y="490781"/>
                  </a:lnTo>
                  <a:close/>
                </a:path>
              </a:pathLst>
            </a:custGeom>
            <a:solidFill>
              <a:schemeClr val="accent1"/>
            </a:solidFill>
            <a:ln w="6350" cap="flat">
              <a:noFill/>
              <a:prstDash val="solid"/>
              <a:miter/>
            </a:ln>
          </p:spPr>
          <p:txBody>
            <a:bodyPr rtlCol="0" anchor="ctr"/>
            <a:lstStyle/>
            <a:p>
              <a:endParaRPr lang="en-GB"/>
            </a:p>
          </p:txBody>
        </p:sp>
        <p:sp>
          <p:nvSpPr>
            <p:cNvPr id="163" name="Figura a mano libera: forma 162">
              <a:extLst>
                <a:ext uri="{FF2B5EF4-FFF2-40B4-BE49-F238E27FC236}">
                  <a16:creationId xmlns:a16="http://schemas.microsoft.com/office/drawing/2014/main" id="{3FB90AC2-0288-0C78-A35C-3345079D8A0C}"/>
                </a:ext>
              </a:extLst>
            </p:cNvPr>
            <p:cNvSpPr/>
            <p:nvPr/>
          </p:nvSpPr>
          <p:spPr>
            <a:xfrm>
              <a:off x="8334360" y="1944002"/>
              <a:ext cx="401087" cy="490780"/>
            </a:xfrm>
            <a:custGeom>
              <a:avLst/>
              <a:gdLst>
                <a:gd name="connsiteX0" fmla="*/ 173821 w 401087"/>
                <a:gd name="connsiteY0" fmla="*/ 112511 h 490780"/>
                <a:gd name="connsiteX1" fmla="*/ 163154 w 401087"/>
                <a:gd name="connsiteY1" fmla="*/ 120576 h 490780"/>
                <a:gd name="connsiteX2" fmla="*/ 162709 w 401087"/>
                <a:gd name="connsiteY2" fmla="*/ 123687 h 490780"/>
                <a:gd name="connsiteX3" fmla="*/ 172107 w 401087"/>
                <a:gd name="connsiteY3" fmla="*/ 134609 h 490780"/>
                <a:gd name="connsiteX4" fmla="*/ 173885 w 401087"/>
                <a:gd name="connsiteY4" fmla="*/ 134800 h 490780"/>
                <a:gd name="connsiteX5" fmla="*/ 184299 w 401087"/>
                <a:gd name="connsiteY5" fmla="*/ 127688 h 490780"/>
                <a:gd name="connsiteX6" fmla="*/ 184997 w 401087"/>
                <a:gd name="connsiteY6" fmla="*/ 123687 h 490780"/>
                <a:gd name="connsiteX7" fmla="*/ 176488 w 401087"/>
                <a:gd name="connsiteY7" fmla="*/ 112829 h 490780"/>
                <a:gd name="connsiteX8" fmla="*/ 173821 w 401087"/>
                <a:gd name="connsiteY8" fmla="*/ 112511 h 490780"/>
                <a:gd name="connsiteX9" fmla="*/ 173821 w 401087"/>
                <a:gd name="connsiteY9" fmla="*/ 142356 h 490780"/>
                <a:gd name="connsiteX10" fmla="*/ 170710 w 401087"/>
                <a:gd name="connsiteY10" fmla="*/ 142039 h 490780"/>
                <a:gd name="connsiteX11" fmla="*/ 155089 w 401087"/>
                <a:gd name="connsiteY11" fmla="*/ 123687 h 490780"/>
                <a:gd name="connsiteX12" fmla="*/ 155851 w 401087"/>
                <a:gd name="connsiteY12" fmla="*/ 118544 h 490780"/>
                <a:gd name="connsiteX13" fmla="*/ 173821 w 401087"/>
                <a:gd name="connsiteY13" fmla="*/ 104955 h 490780"/>
                <a:gd name="connsiteX14" fmla="*/ 178330 w 401087"/>
                <a:gd name="connsiteY14" fmla="*/ 105526 h 490780"/>
                <a:gd name="connsiteX15" fmla="*/ 192554 w 401087"/>
                <a:gd name="connsiteY15" fmla="*/ 123687 h 490780"/>
                <a:gd name="connsiteX16" fmla="*/ 191347 w 401087"/>
                <a:gd name="connsiteY16" fmla="*/ 130355 h 490780"/>
                <a:gd name="connsiteX17" fmla="*/ 173821 w 401087"/>
                <a:gd name="connsiteY17" fmla="*/ 142356 h 490780"/>
                <a:gd name="connsiteX18" fmla="*/ 296059 w 401087"/>
                <a:gd name="connsiteY18" fmla="*/ 183123 h 490780"/>
                <a:gd name="connsiteX19" fmla="*/ 287741 w 401087"/>
                <a:gd name="connsiteY19" fmla="*/ 186870 h 490780"/>
                <a:gd name="connsiteX20" fmla="*/ 284883 w 401087"/>
                <a:gd name="connsiteY20" fmla="*/ 194299 h 490780"/>
                <a:gd name="connsiteX21" fmla="*/ 288312 w 401087"/>
                <a:gd name="connsiteY21" fmla="*/ 202300 h 490780"/>
                <a:gd name="connsiteX22" fmla="*/ 304441 w 401087"/>
                <a:gd name="connsiteY22" fmla="*/ 201538 h 490780"/>
                <a:gd name="connsiteX23" fmla="*/ 307171 w 401087"/>
                <a:gd name="connsiteY23" fmla="*/ 194299 h 490780"/>
                <a:gd name="connsiteX24" fmla="*/ 305012 w 401087"/>
                <a:gd name="connsiteY24" fmla="*/ 187759 h 490780"/>
                <a:gd name="connsiteX25" fmla="*/ 295995 w 401087"/>
                <a:gd name="connsiteY25" fmla="*/ 183123 h 490780"/>
                <a:gd name="connsiteX26" fmla="*/ 296059 w 401087"/>
                <a:gd name="connsiteY26" fmla="*/ 212905 h 490780"/>
                <a:gd name="connsiteX27" fmla="*/ 283105 w 401087"/>
                <a:gd name="connsiteY27" fmla="*/ 207698 h 490780"/>
                <a:gd name="connsiteX28" fmla="*/ 277326 w 401087"/>
                <a:gd name="connsiteY28" fmla="*/ 194299 h 490780"/>
                <a:gd name="connsiteX29" fmla="*/ 282025 w 401087"/>
                <a:gd name="connsiteY29" fmla="*/ 181980 h 490780"/>
                <a:gd name="connsiteX30" fmla="*/ 296059 w 401087"/>
                <a:gd name="connsiteY30" fmla="*/ 175567 h 490780"/>
                <a:gd name="connsiteX31" fmla="*/ 311235 w 401087"/>
                <a:gd name="connsiteY31" fmla="*/ 183377 h 490780"/>
                <a:gd name="connsiteX32" fmla="*/ 314792 w 401087"/>
                <a:gd name="connsiteY32" fmla="*/ 194299 h 490780"/>
                <a:gd name="connsiteX33" fmla="*/ 310219 w 401087"/>
                <a:gd name="connsiteY33" fmla="*/ 206428 h 490780"/>
                <a:gd name="connsiteX34" fmla="*/ 296059 w 401087"/>
                <a:gd name="connsiteY34" fmla="*/ 212905 h 490780"/>
                <a:gd name="connsiteX35" fmla="*/ 215287 w 401087"/>
                <a:gd name="connsiteY35" fmla="*/ 171820 h 490780"/>
                <a:gd name="connsiteX36" fmla="*/ 191982 w 401087"/>
                <a:gd name="connsiteY36" fmla="*/ 194998 h 490780"/>
                <a:gd name="connsiteX37" fmla="*/ 215287 w 401087"/>
                <a:gd name="connsiteY37" fmla="*/ 218175 h 490780"/>
                <a:gd name="connsiteX38" fmla="*/ 238592 w 401087"/>
                <a:gd name="connsiteY38" fmla="*/ 194998 h 490780"/>
                <a:gd name="connsiteX39" fmla="*/ 215287 w 401087"/>
                <a:gd name="connsiteY39" fmla="*/ 171820 h 490780"/>
                <a:gd name="connsiteX40" fmla="*/ 215287 w 401087"/>
                <a:gd name="connsiteY40" fmla="*/ 225732 h 490780"/>
                <a:gd name="connsiteX41" fmla="*/ 184426 w 401087"/>
                <a:gd name="connsiteY41" fmla="*/ 194998 h 490780"/>
                <a:gd name="connsiteX42" fmla="*/ 215287 w 401087"/>
                <a:gd name="connsiteY42" fmla="*/ 164264 h 490780"/>
                <a:gd name="connsiteX43" fmla="*/ 246148 w 401087"/>
                <a:gd name="connsiteY43" fmla="*/ 194998 h 490780"/>
                <a:gd name="connsiteX44" fmla="*/ 215287 w 401087"/>
                <a:gd name="connsiteY44" fmla="*/ 225732 h 490780"/>
                <a:gd name="connsiteX45" fmla="*/ 177378 w 401087"/>
                <a:gd name="connsiteY45" fmla="*/ 284596 h 490780"/>
                <a:gd name="connsiteX46" fmla="*/ 173694 w 401087"/>
                <a:gd name="connsiteY46" fmla="*/ 281675 h 490780"/>
                <a:gd name="connsiteX47" fmla="*/ 176488 w 401087"/>
                <a:gd name="connsiteY47" fmla="*/ 277103 h 490780"/>
                <a:gd name="connsiteX48" fmla="*/ 184997 w 401087"/>
                <a:gd name="connsiteY48" fmla="*/ 266372 h 490780"/>
                <a:gd name="connsiteX49" fmla="*/ 184235 w 401087"/>
                <a:gd name="connsiteY49" fmla="*/ 262308 h 490780"/>
                <a:gd name="connsiteX50" fmla="*/ 172234 w 401087"/>
                <a:gd name="connsiteY50" fmla="*/ 255450 h 490780"/>
                <a:gd name="connsiteX51" fmla="*/ 162709 w 401087"/>
                <a:gd name="connsiteY51" fmla="*/ 266372 h 490780"/>
                <a:gd name="connsiteX52" fmla="*/ 163154 w 401087"/>
                <a:gd name="connsiteY52" fmla="*/ 269356 h 490780"/>
                <a:gd name="connsiteX53" fmla="*/ 160550 w 401087"/>
                <a:gd name="connsiteY53" fmla="*/ 274055 h 490780"/>
                <a:gd name="connsiteX54" fmla="*/ 155851 w 401087"/>
                <a:gd name="connsiteY54" fmla="*/ 271515 h 490780"/>
                <a:gd name="connsiteX55" fmla="*/ 155089 w 401087"/>
                <a:gd name="connsiteY55" fmla="*/ 266372 h 490780"/>
                <a:gd name="connsiteX56" fmla="*/ 170900 w 401087"/>
                <a:gd name="connsiteY56" fmla="*/ 247957 h 490780"/>
                <a:gd name="connsiteX57" fmla="*/ 173821 w 401087"/>
                <a:gd name="connsiteY57" fmla="*/ 247703 h 490780"/>
                <a:gd name="connsiteX58" fmla="*/ 191347 w 401087"/>
                <a:gd name="connsiteY58" fmla="*/ 259641 h 490780"/>
                <a:gd name="connsiteX59" fmla="*/ 192554 w 401087"/>
                <a:gd name="connsiteY59" fmla="*/ 266308 h 490780"/>
                <a:gd name="connsiteX60" fmla="*/ 178267 w 401087"/>
                <a:gd name="connsiteY60" fmla="*/ 284406 h 490780"/>
                <a:gd name="connsiteX61" fmla="*/ 177441 w 401087"/>
                <a:gd name="connsiteY61" fmla="*/ 284533 h 490780"/>
                <a:gd name="connsiteX62" fmla="*/ 124672 w 401087"/>
                <a:gd name="connsiteY62" fmla="*/ 412549 h 490780"/>
                <a:gd name="connsiteX63" fmla="*/ 138769 w 401087"/>
                <a:gd name="connsiteY63" fmla="*/ 426519 h 490780"/>
                <a:gd name="connsiteX64" fmla="*/ 138769 w 401087"/>
                <a:gd name="connsiteY64" fmla="*/ 476874 h 490780"/>
                <a:gd name="connsiteX65" fmla="*/ 145246 w 401087"/>
                <a:gd name="connsiteY65" fmla="*/ 483288 h 490780"/>
                <a:gd name="connsiteX66" fmla="*/ 303361 w 401087"/>
                <a:gd name="connsiteY66" fmla="*/ 483288 h 490780"/>
                <a:gd name="connsiteX67" fmla="*/ 309838 w 401087"/>
                <a:gd name="connsiteY67" fmla="*/ 476874 h 490780"/>
                <a:gd name="connsiteX68" fmla="*/ 309838 w 401087"/>
                <a:gd name="connsiteY68" fmla="*/ 368289 h 490780"/>
                <a:gd name="connsiteX69" fmla="*/ 322729 w 401087"/>
                <a:gd name="connsiteY69" fmla="*/ 341683 h 490780"/>
                <a:gd name="connsiteX70" fmla="*/ 341779 w 401087"/>
                <a:gd name="connsiteY70" fmla="*/ 324093 h 490780"/>
                <a:gd name="connsiteX71" fmla="*/ 393658 w 401087"/>
                <a:gd name="connsiteY71" fmla="*/ 193029 h 490780"/>
                <a:gd name="connsiteX72" fmla="*/ 350542 w 401087"/>
                <a:gd name="connsiteY72" fmla="*/ 72125 h 490780"/>
                <a:gd name="connsiteX73" fmla="*/ 169313 w 401087"/>
                <a:gd name="connsiteY73" fmla="*/ 13197 h 490780"/>
                <a:gd name="connsiteX74" fmla="*/ 36026 w 401087"/>
                <a:gd name="connsiteY74" fmla="*/ 162803 h 490780"/>
                <a:gd name="connsiteX75" fmla="*/ 42122 w 401087"/>
                <a:gd name="connsiteY75" fmla="*/ 184393 h 490780"/>
                <a:gd name="connsiteX76" fmla="*/ 46186 w 401087"/>
                <a:gd name="connsiteY76" fmla="*/ 216969 h 490780"/>
                <a:gd name="connsiteX77" fmla="*/ 10817 w 401087"/>
                <a:gd name="connsiteY77" fmla="*/ 271515 h 490780"/>
                <a:gd name="connsiteX78" fmla="*/ 8658 w 401087"/>
                <a:gd name="connsiteY78" fmla="*/ 286755 h 490780"/>
                <a:gd name="connsiteX79" fmla="*/ 18945 w 401087"/>
                <a:gd name="connsiteY79" fmla="*/ 295772 h 490780"/>
                <a:gd name="connsiteX80" fmla="*/ 39201 w 401087"/>
                <a:gd name="connsiteY80" fmla="*/ 301487 h 490780"/>
                <a:gd name="connsiteX81" fmla="*/ 41360 w 401087"/>
                <a:gd name="connsiteY81" fmla="*/ 303075 h 490780"/>
                <a:gd name="connsiteX82" fmla="*/ 41678 w 401087"/>
                <a:gd name="connsiteY82" fmla="*/ 324093 h 490780"/>
                <a:gd name="connsiteX83" fmla="*/ 49806 w 401087"/>
                <a:gd name="connsiteY83" fmla="*/ 331904 h 490780"/>
                <a:gd name="connsiteX84" fmla="*/ 52854 w 401087"/>
                <a:gd name="connsiteY84" fmla="*/ 334126 h 490780"/>
                <a:gd name="connsiteX85" fmla="*/ 52409 w 401087"/>
                <a:gd name="connsiteY85" fmla="*/ 337873 h 490780"/>
                <a:gd name="connsiteX86" fmla="*/ 48282 w 401087"/>
                <a:gd name="connsiteY86" fmla="*/ 352732 h 490780"/>
                <a:gd name="connsiteX87" fmla="*/ 58759 w 401087"/>
                <a:gd name="connsiteY87" fmla="*/ 359082 h 490780"/>
                <a:gd name="connsiteX88" fmla="*/ 61807 w 401087"/>
                <a:gd name="connsiteY88" fmla="*/ 362765 h 490780"/>
                <a:gd name="connsiteX89" fmla="*/ 61807 w 401087"/>
                <a:gd name="connsiteY89" fmla="*/ 398769 h 490780"/>
                <a:gd name="connsiteX90" fmla="*/ 70951 w 401087"/>
                <a:gd name="connsiteY90" fmla="*/ 411596 h 490780"/>
                <a:gd name="connsiteX91" fmla="*/ 76158 w 401087"/>
                <a:gd name="connsiteY91" fmla="*/ 412485 h 490780"/>
                <a:gd name="connsiteX92" fmla="*/ 124926 w 401087"/>
                <a:gd name="connsiteY92" fmla="*/ 412485 h 490780"/>
                <a:gd name="connsiteX93" fmla="*/ 303361 w 401087"/>
                <a:gd name="connsiteY93" fmla="*/ 490781 h 490780"/>
                <a:gd name="connsiteX94" fmla="*/ 145246 w 401087"/>
                <a:gd name="connsiteY94" fmla="*/ 490781 h 490780"/>
                <a:gd name="connsiteX95" fmla="*/ 131213 w 401087"/>
                <a:gd name="connsiteY95" fmla="*/ 476811 h 490780"/>
                <a:gd name="connsiteX96" fmla="*/ 131213 w 401087"/>
                <a:gd name="connsiteY96" fmla="*/ 426455 h 490780"/>
                <a:gd name="connsiteX97" fmla="*/ 124672 w 401087"/>
                <a:gd name="connsiteY97" fmla="*/ 420042 h 490780"/>
                <a:gd name="connsiteX98" fmla="*/ 76158 w 401087"/>
                <a:gd name="connsiteY98" fmla="*/ 420042 h 490780"/>
                <a:gd name="connsiteX99" fmla="*/ 68031 w 401087"/>
                <a:gd name="connsiteY99" fmla="*/ 418645 h 490780"/>
                <a:gd name="connsiteX100" fmla="*/ 53997 w 401087"/>
                <a:gd name="connsiteY100" fmla="*/ 398769 h 490780"/>
                <a:gd name="connsiteX101" fmla="*/ 53997 w 401087"/>
                <a:gd name="connsiteY101" fmla="*/ 365749 h 490780"/>
                <a:gd name="connsiteX102" fmla="*/ 40916 w 401087"/>
                <a:gd name="connsiteY102" fmla="*/ 355399 h 490780"/>
                <a:gd name="connsiteX103" fmla="*/ 43266 w 401087"/>
                <a:gd name="connsiteY103" fmla="*/ 337873 h 490780"/>
                <a:gd name="connsiteX104" fmla="*/ 33613 w 401087"/>
                <a:gd name="connsiteY104" fmla="*/ 323522 h 490780"/>
                <a:gd name="connsiteX105" fmla="*/ 34439 w 401087"/>
                <a:gd name="connsiteY105" fmla="*/ 320791 h 490780"/>
                <a:gd name="connsiteX106" fmla="*/ 35328 w 401087"/>
                <a:gd name="connsiteY106" fmla="*/ 308282 h 490780"/>
                <a:gd name="connsiteX107" fmla="*/ 16469 w 401087"/>
                <a:gd name="connsiteY107" fmla="*/ 302948 h 490780"/>
                <a:gd name="connsiteX108" fmla="*/ 1292 w 401087"/>
                <a:gd name="connsiteY108" fmla="*/ 289295 h 490780"/>
                <a:gd name="connsiteX109" fmla="*/ 4213 w 401087"/>
                <a:gd name="connsiteY109" fmla="*/ 267388 h 490780"/>
                <a:gd name="connsiteX110" fmla="*/ 39456 w 401087"/>
                <a:gd name="connsiteY110" fmla="*/ 213095 h 490780"/>
                <a:gd name="connsiteX111" fmla="*/ 35709 w 401087"/>
                <a:gd name="connsiteY111" fmla="*/ 188648 h 490780"/>
                <a:gd name="connsiteX112" fmla="*/ 28470 w 401087"/>
                <a:gd name="connsiteY112" fmla="*/ 160771 h 490780"/>
                <a:gd name="connsiteX113" fmla="*/ 167281 w 401087"/>
                <a:gd name="connsiteY113" fmla="*/ 5831 h 490780"/>
                <a:gd name="connsiteX114" fmla="*/ 356257 w 401087"/>
                <a:gd name="connsiteY114" fmla="*/ 67299 h 490780"/>
                <a:gd name="connsiteX115" fmla="*/ 401088 w 401087"/>
                <a:gd name="connsiteY115" fmla="*/ 192966 h 490780"/>
                <a:gd name="connsiteX116" fmla="*/ 347176 w 401087"/>
                <a:gd name="connsiteY116" fmla="*/ 329173 h 490780"/>
                <a:gd name="connsiteX117" fmla="*/ 327364 w 401087"/>
                <a:gd name="connsiteY117" fmla="*/ 347461 h 490780"/>
                <a:gd name="connsiteX118" fmla="*/ 317331 w 401087"/>
                <a:gd name="connsiteY118" fmla="*/ 368226 h 490780"/>
                <a:gd name="connsiteX119" fmla="*/ 317331 w 401087"/>
                <a:gd name="connsiteY119" fmla="*/ 476811 h 490780"/>
                <a:gd name="connsiteX120" fmla="*/ 303298 w 401087"/>
                <a:gd name="connsiteY120" fmla="*/ 490781 h 490780"/>
                <a:gd name="connsiteX121" fmla="*/ 303298 w 401087"/>
                <a:gd name="connsiteY121" fmla="*/ 490781 h 490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401087" h="490780">
                  <a:moveTo>
                    <a:pt x="173821" y="112511"/>
                  </a:moveTo>
                  <a:cubicBezTo>
                    <a:pt x="168869" y="112511"/>
                    <a:pt x="164487" y="115813"/>
                    <a:pt x="163154" y="120576"/>
                  </a:cubicBezTo>
                  <a:cubicBezTo>
                    <a:pt x="162836" y="121719"/>
                    <a:pt x="162709" y="122735"/>
                    <a:pt x="162709" y="123687"/>
                  </a:cubicBezTo>
                  <a:cubicBezTo>
                    <a:pt x="162709" y="129148"/>
                    <a:pt x="166773" y="133847"/>
                    <a:pt x="172107" y="134609"/>
                  </a:cubicBezTo>
                  <a:cubicBezTo>
                    <a:pt x="172806" y="134736"/>
                    <a:pt x="173377" y="134800"/>
                    <a:pt x="173885" y="134800"/>
                  </a:cubicBezTo>
                  <a:cubicBezTo>
                    <a:pt x="178520" y="134800"/>
                    <a:pt x="182584" y="132006"/>
                    <a:pt x="184299" y="127688"/>
                  </a:cubicBezTo>
                  <a:cubicBezTo>
                    <a:pt x="184744" y="126354"/>
                    <a:pt x="184997" y="125021"/>
                    <a:pt x="184997" y="123687"/>
                  </a:cubicBezTo>
                  <a:cubicBezTo>
                    <a:pt x="184997" y="118544"/>
                    <a:pt x="181505" y="114099"/>
                    <a:pt x="176488" y="112829"/>
                  </a:cubicBezTo>
                  <a:cubicBezTo>
                    <a:pt x="175599" y="112638"/>
                    <a:pt x="174710" y="112511"/>
                    <a:pt x="173821" y="112511"/>
                  </a:cubicBezTo>
                  <a:close/>
                  <a:moveTo>
                    <a:pt x="173821" y="142356"/>
                  </a:moveTo>
                  <a:cubicBezTo>
                    <a:pt x="172806" y="142356"/>
                    <a:pt x="171726" y="142229"/>
                    <a:pt x="170710" y="142039"/>
                  </a:cubicBezTo>
                  <a:cubicBezTo>
                    <a:pt x="161883" y="140769"/>
                    <a:pt x="155089" y="132831"/>
                    <a:pt x="155089" y="123687"/>
                  </a:cubicBezTo>
                  <a:cubicBezTo>
                    <a:pt x="155089" y="122036"/>
                    <a:pt x="155343" y="120322"/>
                    <a:pt x="155851" y="118544"/>
                  </a:cubicBezTo>
                  <a:cubicBezTo>
                    <a:pt x="158073" y="110543"/>
                    <a:pt x="165503" y="104955"/>
                    <a:pt x="173821" y="104955"/>
                  </a:cubicBezTo>
                  <a:cubicBezTo>
                    <a:pt x="175345" y="104955"/>
                    <a:pt x="176933" y="105145"/>
                    <a:pt x="178330" y="105526"/>
                  </a:cubicBezTo>
                  <a:cubicBezTo>
                    <a:pt x="186648" y="107558"/>
                    <a:pt x="192554" y="114988"/>
                    <a:pt x="192554" y="123687"/>
                  </a:cubicBezTo>
                  <a:cubicBezTo>
                    <a:pt x="192554" y="125910"/>
                    <a:pt x="192173" y="128132"/>
                    <a:pt x="191347" y="130355"/>
                  </a:cubicBezTo>
                  <a:cubicBezTo>
                    <a:pt x="188490" y="137657"/>
                    <a:pt x="181569" y="142356"/>
                    <a:pt x="173821" y="142356"/>
                  </a:cubicBezTo>
                  <a:close/>
                  <a:moveTo>
                    <a:pt x="296059" y="183123"/>
                  </a:moveTo>
                  <a:cubicBezTo>
                    <a:pt x="292820" y="183123"/>
                    <a:pt x="289772" y="184520"/>
                    <a:pt x="287741" y="186870"/>
                  </a:cubicBezTo>
                  <a:cubicBezTo>
                    <a:pt x="285899" y="188965"/>
                    <a:pt x="284883" y="191505"/>
                    <a:pt x="284883" y="194299"/>
                  </a:cubicBezTo>
                  <a:cubicBezTo>
                    <a:pt x="284883" y="197347"/>
                    <a:pt x="286089" y="200205"/>
                    <a:pt x="288312" y="202300"/>
                  </a:cubicBezTo>
                  <a:cubicBezTo>
                    <a:pt x="292757" y="206618"/>
                    <a:pt x="300377" y="206237"/>
                    <a:pt x="304441" y="201538"/>
                  </a:cubicBezTo>
                  <a:cubicBezTo>
                    <a:pt x="306218" y="199506"/>
                    <a:pt x="307171" y="197030"/>
                    <a:pt x="307171" y="194299"/>
                  </a:cubicBezTo>
                  <a:cubicBezTo>
                    <a:pt x="307171" y="191886"/>
                    <a:pt x="306473" y="189727"/>
                    <a:pt x="305012" y="187759"/>
                  </a:cubicBezTo>
                  <a:cubicBezTo>
                    <a:pt x="302917" y="184774"/>
                    <a:pt x="299679" y="183123"/>
                    <a:pt x="295995" y="183123"/>
                  </a:cubicBezTo>
                  <a:close/>
                  <a:moveTo>
                    <a:pt x="296059" y="212905"/>
                  </a:moveTo>
                  <a:cubicBezTo>
                    <a:pt x="291169" y="212905"/>
                    <a:pt x="286597" y="211063"/>
                    <a:pt x="283105" y="207698"/>
                  </a:cubicBezTo>
                  <a:cubicBezTo>
                    <a:pt x="279422" y="204205"/>
                    <a:pt x="277326" y="199443"/>
                    <a:pt x="277326" y="194299"/>
                  </a:cubicBezTo>
                  <a:cubicBezTo>
                    <a:pt x="277326" y="189664"/>
                    <a:pt x="278914" y="185409"/>
                    <a:pt x="282025" y="181980"/>
                  </a:cubicBezTo>
                  <a:cubicBezTo>
                    <a:pt x="285391" y="177916"/>
                    <a:pt x="290598" y="175567"/>
                    <a:pt x="296059" y="175567"/>
                  </a:cubicBezTo>
                  <a:cubicBezTo>
                    <a:pt x="302155" y="175567"/>
                    <a:pt x="307806" y="178488"/>
                    <a:pt x="311235" y="183377"/>
                  </a:cubicBezTo>
                  <a:cubicBezTo>
                    <a:pt x="313521" y="186552"/>
                    <a:pt x="314792" y="190362"/>
                    <a:pt x="314792" y="194299"/>
                  </a:cubicBezTo>
                  <a:cubicBezTo>
                    <a:pt x="314792" y="198871"/>
                    <a:pt x="313204" y="203062"/>
                    <a:pt x="310219" y="206428"/>
                  </a:cubicBezTo>
                  <a:cubicBezTo>
                    <a:pt x="306727" y="210492"/>
                    <a:pt x="301520" y="212905"/>
                    <a:pt x="296059" y="212905"/>
                  </a:cubicBezTo>
                  <a:close/>
                  <a:moveTo>
                    <a:pt x="215287" y="171820"/>
                  </a:moveTo>
                  <a:cubicBezTo>
                    <a:pt x="202460" y="171820"/>
                    <a:pt x="191982" y="182234"/>
                    <a:pt x="191982" y="194998"/>
                  </a:cubicBezTo>
                  <a:cubicBezTo>
                    <a:pt x="191982" y="207761"/>
                    <a:pt x="202396" y="218175"/>
                    <a:pt x="215287" y="218175"/>
                  </a:cubicBezTo>
                  <a:cubicBezTo>
                    <a:pt x="228178" y="218175"/>
                    <a:pt x="238592" y="207761"/>
                    <a:pt x="238592" y="194998"/>
                  </a:cubicBezTo>
                  <a:cubicBezTo>
                    <a:pt x="238592" y="182234"/>
                    <a:pt x="228114" y="171820"/>
                    <a:pt x="215287" y="171820"/>
                  </a:cubicBezTo>
                  <a:close/>
                  <a:moveTo>
                    <a:pt x="215287" y="225732"/>
                  </a:moveTo>
                  <a:cubicBezTo>
                    <a:pt x="198268" y="225732"/>
                    <a:pt x="184426" y="211952"/>
                    <a:pt x="184426" y="194998"/>
                  </a:cubicBezTo>
                  <a:cubicBezTo>
                    <a:pt x="184426" y="178043"/>
                    <a:pt x="198268" y="164264"/>
                    <a:pt x="215287" y="164264"/>
                  </a:cubicBezTo>
                  <a:cubicBezTo>
                    <a:pt x="232305" y="164264"/>
                    <a:pt x="246148" y="178043"/>
                    <a:pt x="246148" y="194998"/>
                  </a:cubicBezTo>
                  <a:cubicBezTo>
                    <a:pt x="246148" y="211952"/>
                    <a:pt x="232305" y="225732"/>
                    <a:pt x="215287" y="225732"/>
                  </a:cubicBezTo>
                  <a:close/>
                  <a:moveTo>
                    <a:pt x="177378" y="284596"/>
                  </a:moveTo>
                  <a:cubicBezTo>
                    <a:pt x="175663" y="284596"/>
                    <a:pt x="174075" y="283453"/>
                    <a:pt x="173694" y="281675"/>
                  </a:cubicBezTo>
                  <a:cubicBezTo>
                    <a:pt x="173186" y="279643"/>
                    <a:pt x="174456" y="277611"/>
                    <a:pt x="176488" y="277103"/>
                  </a:cubicBezTo>
                  <a:cubicBezTo>
                    <a:pt x="181505" y="275897"/>
                    <a:pt x="184997" y="271452"/>
                    <a:pt x="184997" y="266372"/>
                  </a:cubicBezTo>
                  <a:cubicBezTo>
                    <a:pt x="184997" y="265038"/>
                    <a:pt x="184744" y="263705"/>
                    <a:pt x="184235" y="262308"/>
                  </a:cubicBezTo>
                  <a:cubicBezTo>
                    <a:pt x="182457" y="257672"/>
                    <a:pt x="177378" y="254370"/>
                    <a:pt x="172234" y="255450"/>
                  </a:cubicBezTo>
                  <a:cubicBezTo>
                    <a:pt x="166709" y="256275"/>
                    <a:pt x="162709" y="260974"/>
                    <a:pt x="162709" y="266372"/>
                  </a:cubicBezTo>
                  <a:cubicBezTo>
                    <a:pt x="162709" y="267324"/>
                    <a:pt x="162836" y="268340"/>
                    <a:pt x="163154" y="269356"/>
                  </a:cubicBezTo>
                  <a:cubicBezTo>
                    <a:pt x="163725" y="271388"/>
                    <a:pt x="162582" y="273420"/>
                    <a:pt x="160550" y="274055"/>
                  </a:cubicBezTo>
                  <a:cubicBezTo>
                    <a:pt x="158581" y="274627"/>
                    <a:pt x="156422" y="273484"/>
                    <a:pt x="155851" y="271515"/>
                  </a:cubicBezTo>
                  <a:cubicBezTo>
                    <a:pt x="155343" y="269801"/>
                    <a:pt x="155089" y="268086"/>
                    <a:pt x="155089" y="266372"/>
                  </a:cubicBezTo>
                  <a:cubicBezTo>
                    <a:pt x="155089" y="257228"/>
                    <a:pt x="161883" y="249354"/>
                    <a:pt x="170900" y="247957"/>
                  </a:cubicBezTo>
                  <a:cubicBezTo>
                    <a:pt x="171726" y="247830"/>
                    <a:pt x="172806" y="247703"/>
                    <a:pt x="173821" y="247703"/>
                  </a:cubicBezTo>
                  <a:cubicBezTo>
                    <a:pt x="181569" y="247703"/>
                    <a:pt x="188617" y="252529"/>
                    <a:pt x="191347" y="259641"/>
                  </a:cubicBezTo>
                  <a:cubicBezTo>
                    <a:pt x="192173" y="261863"/>
                    <a:pt x="192554" y="264149"/>
                    <a:pt x="192554" y="266308"/>
                  </a:cubicBezTo>
                  <a:cubicBezTo>
                    <a:pt x="192554" y="274881"/>
                    <a:pt x="186712" y="282374"/>
                    <a:pt x="178267" y="284406"/>
                  </a:cubicBezTo>
                  <a:cubicBezTo>
                    <a:pt x="178012" y="284533"/>
                    <a:pt x="177695" y="284533"/>
                    <a:pt x="177441" y="284533"/>
                  </a:cubicBezTo>
                  <a:close/>
                  <a:moveTo>
                    <a:pt x="124672" y="412549"/>
                  </a:moveTo>
                  <a:cubicBezTo>
                    <a:pt x="132419" y="412549"/>
                    <a:pt x="138769" y="418772"/>
                    <a:pt x="138769" y="426519"/>
                  </a:cubicBezTo>
                  <a:lnTo>
                    <a:pt x="138769" y="476874"/>
                  </a:lnTo>
                  <a:cubicBezTo>
                    <a:pt x="138769" y="480430"/>
                    <a:pt x="141691" y="483288"/>
                    <a:pt x="145246" y="483288"/>
                  </a:cubicBezTo>
                  <a:lnTo>
                    <a:pt x="303361" y="483288"/>
                  </a:lnTo>
                  <a:cubicBezTo>
                    <a:pt x="306981" y="483288"/>
                    <a:pt x="309838" y="480430"/>
                    <a:pt x="309838" y="476874"/>
                  </a:cubicBezTo>
                  <a:lnTo>
                    <a:pt x="309838" y="368289"/>
                  </a:lnTo>
                  <a:cubicBezTo>
                    <a:pt x="309838" y="357939"/>
                    <a:pt x="314537" y="348223"/>
                    <a:pt x="322729" y="341683"/>
                  </a:cubicBezTo>
                  <a:cubicBezTo>
                    <a:pt x="329714" y="336031"/>
                    <a:pt x="336128" y="330126"/>
                    <a:pt x="341779" y="324093"/>
                  </a:cubicBezTo>
                  <a:cubicBezTo>
                    <a:pt x="375244" y="288660"/>
                    <a:pt x="393658" y="242115"/>
                    <a:pt x="393658" y="193029"/>
                  </a:cubicBezTo>
                  <a:cubicBezTo>
                    <a:pt x="393658" y="149024"/>
                    <a:pt x="378355" y="106098"/>
                    <a:pt x="350542" y="72125"/>
                  </a:cubicBezTo>
                  <a:cubicBezTo>
                    <a:pt x="307171" y="19166"/>
                    <a:pt x="235988" y="-3948"/>
                    <a:pt x="169313" y="13197"/>
                  </a:cubicBezTo>
                  <a:cubicBezTo>
                    <a:pt x="102956" y="30152"/>
                    <a:pt x="58061" y="80444"/>
                    <a:pt x="36026" y="162803"/>
                  </a:cubicBezTo>
                  <a:cubicBezTo>
                    <a:pt x="33931" y="170614"/>
                    <a:pt x="38185" y="178869"/>
                    <a:pt x="42122" y="184393"/>
                  </a:cubicBezTo>
                  <a:cubicBezTo>
                    <a:pt x="50123" y="196077"/>
                    <a:pt x="51457" y="206999"/>
                    <a:pt x="46186" y="216969"/>
                  </a:cubicBezTo>
                  <a:lnTo>
                    <a:pt x="10817" y="271515"/>
                  </a:lnTo>
                  <a:cubicBezTo>
                    <a:pt x="7768" y="276214"/>
                    <a:pt x="6944" y="281929"/>
                    <a:pt x="8658" y="286755"/>
                  </a:cubicBezTo>
                  <a:cubicBezTo>
                    <a:pt x="10309" y="291010"/>
                    <a:pt x="13801" y="294058"/>
                    <a:pt x="18945" y="295772"/>
                  </a:cubicBezTo>
                  <a:lnTo>
                    <a:pt x="39201" y="301487"/>
                  </a:lnTo>
                  <a:cubicBezTo>
                    <a:pt x="40091" y="301741"/>
                    <a:pt x="40853" y="302313"/>
                    <a:pt x="41360" y="303075"/>
                  </a:cubicBezTo>
                  <a:cubicBezTo>
                    <a:pt x="41678" y="303519"/>
                    <a:pt x="48282" y="314124"/>
                    <a:pt x="41678" y="324093"/>
                  </a:cubicBezTo>
                  <a:cubicBezTo>
                    <a:pt x="42249" y="326506"/>
                    <a:pt x="44091" y="331269"/>
                    <a:pt x="49806" y="331904"/>
                  </a:cubicBezTo>
                  <a:cubicBezTo>
                    <a:pt x="51139" y="332031"/>
                    <a:pt x="52346" y="332920"/>
                    <a:pt x="52854" y="334126"/>
                  </a:cubicBezTo>
                  <a:cubicBezTo>
                    <a:pt x="53362" y="335396"/>
                    <a:pt x="53235" y="336793"/>
                    <a:pt x="52409" y="337873"/>
                  </a:cubicBezTo>
                  <a:cubicBezTo>
                    <a:pt x="50568" y="340286"/>
                    <a:pt x="46313" y="347715"/>
                    <a:pt x="48282" y="352732"/>
                  </a:cubicBezTo>
                  <a:cubicBezTo>
                    <a:pt x="49488" y="355780"/>
                    <a:pt x="52981" y="357939"/>
                    <a:pt x="58759" y="359082"/>
                  </a:cubicBezTo>
                  <a:cubicBezTo>
                    <a:pt x="60537" y="359463"/>
                    <a:pt x="61807" y="360987"/>
                    <a:pt x="61807" y="362765"/>
                  </a:cubicBezTo>
                  <a:lnTo>
                    <a:pt x="61807" y="398769"/>
                  </a:lnTo>
                  <a:cubicBezTo>
                    <a:pt x="61807" y="404548"/>
                    <a:pt x="65363" y="409564"/>
                    <a:pt x="70951" y="411596"/>
                  </a:cubicBezTo>
                  <a:cubicBezTo>
                    <a:pt x="72856" y="412295"/>
                    <a:pt x="74443" y="412612"/>
                    <a:pt x="76158" y="412485"/>
                  </a:cubicBezTo>
                  <a:lnTo>
                    <a:pt x="124926" y="412485"/>
                  </a:lnTo>
                  <a:close/>
                  <a:moveTo>
                    <a:pt x="303361" y="490781"/>
                  </a:moveTo>
                  <a:lnTo>
                    <a:pt x="145246" y="490781"/>
                  </a:lnTo>
                  <a:cubicBezTo>
                    <a:pt x="137499" y="490781"/>
                    <a:pt x="131213" y="484558"/>
                    <a:pt x="131213" y="476811"/>
                  </a:cubicBezTo>
                  <a:lnTo>
                    <a:pt x="131213" y="426455"/>
                  </a:lnTo>
                  <a:cubicBezTo>
                    <a:pt x="131213" y="422963"/>
                    <a:pt x="128292" y="420042"/>
                    <a:pt x="124672" y="420042"/>
                  </a:cubicBezTo>
                  <a:lnTo>
                    <a:pt x="76158" y="420042"/>
                  </a:lnTo>
                  <a:cubicBezTo>
                    <a:pt x="73555" y="420232"/>
                    <a:pt x="70888" y="419788"/>
                    <a:pt x="68031" y="418645"/>
                  </a:cubicBezTo>
                  <a:cubicBezTo>
                    <a:pt x="59648" y="415533"/>
                    <a:pt x="53997" y="407532"/>
                    <a:pt x="53997" y="398769"/>
                  </a:cubicBezTo>
                  <a:lnTo>
                    <a:pt x="53997" y="365749"/>
                  </a:lnTo>
                  <a:cubicBezTo>
                    <a:pt x="47203" y="363844"/>
                    <a:pt x="42821" y="360352"/>
                    <a:pt x="40916" y="355399"/>
                  </a:cubicBezTo>
                  <a:cubicBezTo>
                    <a:pt x="38503" y="349049"/>
                    <a:pt x="40916" y="342191"/>
                    <a:pt x="43266" y="337873"/>
                  </a:cubicBezTo>
                  <a:cubicBezTo>
                    <a:pt x="36534" y="334698"/>
                    <a:pt x="33994" y="327586"/>
                    <a:pt x="33613" y="323522"/>
                  </a:cubicBezTo>
                  <a:cubicBezTo>
                    <a:pt x="33486" y="322569"/>
                    <a:pt x="33804" y="321553"/>
                    <a:pt x="34439" y="320791"/>
                  </a:cubicBezTo>
                  <a:cubicBezTo>
                    <a:pt x="38249" y="316092"/>
                    <a:pt x="36471" y="310631"/>
                    <a:pt x="35328" y="308282"/>
                  </a:cubicBezTo>
                  <a:lnTo>
                    <a:pt x="16469" y="302948"/>
                  </a:lnTo>
                  <a:cubicBezTo>
                    <a:pt x="9039" y="300471"/>
                    <a:pt x="3832" y="295772"/>
                    <a:pt x="1292" y="289295"/>
                  </a:cubicBezTo>
                  <a:cubicBezTo>
                    <a:pt x="-1184" y="282183"/>
                    <a:pt x="-42" y="273992"/>
                    <a:pt x="4213" y="267388"/>
                  </a:cubicBezTo>
                  <a:lnTo>
                    <a:pt x="39456" y="213095"/>
                  </a:lnTo>
                  <a:cubicBezTo>
                    <a:pt x="43266" y="205983"/>
                    <a:pt x="42059" y="197919"/>
                    <a:pt x="35709" y="188648"/>
                  </a:cubicBezTo>
                  <a:cubicBezTo>
                    <a:pt x="30883" y="181853"/>
                    <a:pt x="25676" y="171439"/>
                    <a:pt x="28470" y="160771"/>
                  </a:cubicBezTo>
                  <a:cubicBezTo>
                    <a:pt x="56981" y="54726"/>
                    <a:pt x="119656" y="18023"/>
                    <a:pt x="167281" y="5831"/>
                  </a:cubicBezTo>
                  <a:cubicBezTo>
                    <a:pt x="236813" y="-12076"/>
                    <a:pt x="311045" y="12054"/>
                    <a:pt x="356257" y="67299"/>
                  </a:cubicBezTo>
                  <a:cubicBezTo>
                    <a:pt x="385149" y="102605"/>
                    <a:pt x="401088" y="147246"/>
                    <a:pt x="401088" y="192966"/>
                  </a:cubicBezTo>
                  <a:cubicBezTo>
                    <a:pt x="401088" y="243956"/>
                    <a:pt x="381911" y="292343"/>
                    <a:pt x="347176" y="329173"/>
                  </a:cubicBezTo>
                  <a:cubicBezTo>
                    <a:pt x="341334" y="335460"/>
                    <a:pt x="334667" y="341619"/>
                    <a:pt x="327364" y="347461"/>
                  </a:cubicBezTo>
                  <a:cubicBezTo>
                    <a:pt x="320951" y="352605"/>
                    <a:pt x="317331" y="360225"/>
                    <a:pt x="317331" y="368226"/>
                  </a:cubicBezTo>
                  <a:lnTo>
                    <a:pt x="317331" y="476811"/>
                  </a:lnTo>
                  <a:cubicBezTo>
                    <a:pt x="317331" y="484494"/>
                    <a:pt x="311045" y="490781"/>
                    <a:pt x="303298" y="490781"/>
                  </a:cubicBezTo>
                  <a:lnTo>
                    <a:pt x="303298" y="490781"/>
                  </a:lnTo>
                  <a:close/>
                </a:path>
              </a:pathLst>
            </a:custGeom>
            <a:noFill/>
            <a:ln w="9525" cap="flat">
              <a:solidFill>
                <a:schemeClr val="accent1"/>
              </a:solidFill>
              <a:prstDash val="solid"/>
              <a:miter/>
            </a:ln>
          </p:spPr>
          <p:txBody>
            <a:bodyPr rtlCol="0" anchor="ctr"/>
            <a:lstStyle/>
            <a:p>
              <a:endParaRPr lang="en-GB" dirty="0"/>
            </a:p>
          </p:txBody>
        </p:sp>
        <p:grpSp>
          <p:nvGrpSpPr>
            <p:cNvPr id="229" name="Gruppo 228">
              <a:extLst>
                <a:ext uri="{FF2B5EF4-FFF2-40B4-BE49-F238E27FC236}">
                  <a16:creationId xmlns:a16="http://schemas.microsoft.com/office/drawing/2014/main" id="{DEB8420F-4EC8-122E-18FC-F2F018EE9860}"/>
                </a:ext>
              </a:extLst>
            </p:cNvPr>
            <p:cNvGrpSpPr/>
            <p:nvPr/>
          </p:nvGrpSpPr>
          <p:grpSpPr>
            <a:xfrm>
              <a:off x="8420772" y="1996067"/>
              <a:ext cx="256834" cy="288670"/>
              <a:chOff x="8334360" y="1493621"/>
              <a:chExt cx="256834" cy="288670"/>
            </a:xfrm>
          </p:grpSpPr>
          <p:sp>
            <p:nvSpPr>
              <p:cNvPr id="207" name="Figura a mano libera: forma 206">
                <a:extLst>
                  <a:ext uri="{FF2B5EF4-FFF2-40B4-BE49-F238E27FC236}">
                    <a16:creationId xmlns:a16="http://schemas.microsoft.com/office/drawing/2014/main" id="{D7A1F2FF-06CB-3713-269D-3790FD5FB557}"/>
                  </a:ext>
                </a:extLst>
              </p:cNvPr>
              <p:cNvSpPr/>
              <p:nvPr/>
            </p:nvSpPr>
            <p:spPr>
              <a:xfrm>
                <a:off x="8421457" y="1493621"/>
                <a:ext cx="92635" cy="288670"/>
              </a:xfrm>
              <a:custGeom>
                <a:avLst/>
                <a:gdLst>
                  <a:gd name="connsiteX0" fmla="*/ 41391 w 92635"/>
                  <a:gd name="connsiteY0" fmla="*/ 288671 h 288670"/>
                  <a:gd name="connsiteX1" fmla="*/ 116 w 92635"/>
                  <a:gd name="connsiteY1" fmla="*/ 231013 h 288670"/>
                  <a:gd name="connsiteX2" fmla="*/ 2847 w 92635"/>
                  <a:gd name="connsiteY2" fmla="*/ 226377 h 288670"/>
                  <a:gd name="connsiteX3" fmla="*/ 7419 w 92635"/>
                  <a:gd name="connsiteY3" fmla="*/ 229108 h 288670"/>
                  <a:gd name="connsiteX4" fmla="*/ 41391 w 92635"/>
                  <a:gd name="connsiteY4" fmla="*/ 281114 h 288670"/>
                  <a:gd name="connsiteX5" fmla="*/ 78729 w 92635"/>
                  <a:gd name="connsiteY5" fmla="*/ 214693 h 288670"/>
                  <a:gd name="connsiteX6" fmla="*/ 84253 w 92635"/>
                  <a:gd name="connsiteY6" fmla="*/ 171005 h 288670"/>
                  <a:gd name="connsiteX7" fmla="*/ 85142 w 92635"/>
                  <a:gd name="connsiteY7" fmla="*/ 144272 h 288670"/>
                  <a:gd name="connsiteX8" fmla="*/ 84253 w 92635"/>
                  <a:gd name="connsiteY8" fmla="*/ 117665 h 288670"/>
                  <a:gd name="connsiteX9" fmla="*/ 78729 w 92635"/>
                  <a:gd name="connsiteY9" fmla="*/ 73914 h 288670"/>
                  <a:gd name="connsiteX10" fmla="*/ 41391 w 92635"/>
                  <a:gd name="connsiteY10" fmla="*/ 7493 h 288670"/>
                  <a:gd name="connsiteX11" fmla="*/ 7419 w 92635"/>
                  <a:gd name="connsiteY11" fmla="*/ 59436 h 288670"/>
                  <a:gd name="connsiteX12" fmla="*/ 2847 w 92635"/>
                  <a:gd name="connsiteY12" fmla="*/ 62166 h 288670"/>
                  <a:gd name="connsiteX13" fmla="*/ 116 w 92635"/>
                  <a:gd name="connsiteY13" fmla="*/ 57594 h 288670"/>
                  <a:gd name="connsiteX14" fmla="*/ 41391 w 92635"/>
                  <a:gd name="connsiteY14" fmla="*/ 0 h 288670"/>
                  <a:gd name="connsiteX15" fmla="*/ 86095 w 92635"/>
                  <a:gd name="connsiteY15" fmla="*/ 72517 h 288670"/>
                  <a:gd name="connsiteX16" fmla="*/ 91747 w 92635"/>
                  <a:gd name="connsiteY16" fmla="*/ 117221 h 288670"/>
                  <a:gd name="connsiteX17" fmla="*/ 92635 w 92635"/>
                  <a:gd name="connsiteY17" fmla="*/ 144335 h 288670"/>
                  <a:gd name="connsiteX18" fmla="*/ 91747 w 92635"/>
                  <a:gd name="connsiteY18" fmla="*/ 171513 h 288670"/>
                  <a:gd name="connsiteX19" fmla="*/ 86095 w 92635"/>
                  <a:gd name="connsiteY19" fmla="*/ 216154 h 288670"/>
                  <a:gd name="connsiteX20" fmla="*/ 41391 w 92635"/>
                  <a:gd name="connsiteY20" fmla="*/ 288671 h 288670"/>
                  <a:gd name="connsiteX21" fmla="*/ 41391 w 92635"/>
                  <a:gd name="connsiteY21" fmla="*/ 288671 h 288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2635" h="288670">
                    <a:moveTo>
                      <a:pt x="41391" y="288671"/>
                    </a:moveTo>
                    <a:cubicBezTo>
                      <a:pt x="24690" y="288671"/>
                      <a:pt x="9641" y="267652"/>
                      <a:pt x="116" y="231013"/>
                    </a:cubicBezTo>
                    <a:cubicBezTo>
                      <a:pt x="-392" y="228981"/>
                      <a:pt x="814" y="226949"/>
                      <a:pt x="2847" y="226377"/>
                    </a:cubicBezTo>
                    <a:cubicBezTo>
                      <a:pt x="4878" y="225869"/>
                      <a:pt x="6910" y="227076"/>
                      <a:pt x="7419" y="229108"/>
                    </a:cubicBezTo>
                    <a:cubicBezTo>
                      <a:pt x="15800" y="261175"/>
                      <a:pt x="28818" y="281114"/>
                      <a:pt x="41391" y="281114"/>
                    </a:cubicBezTo>
                    <a:cubicBezTo>
                      <a:pt x="55996" y="281114"/>
                      <a:pt x="70664" y="255016"/>
                      <a:pt x="78729" y="214693"/>
                    </a:cubicBezTo>
                    <a:cubicBezTo>
                      <a:pt x="81459" y="200850"/>
                      <a:pt x="83301" y="186182"/>
                      <a:pt x="84253" y="171005"/>
                    </a:cubicBezTo>
                    <a:cubicBezTo>
                      <a:pt x="84825" y="162306"/>
                      <a:pt x="85142" y="153352"/>
                      <a:pt x="85142" y="144272"/>
                    </a:cubicBezTo>
                    <a:cubicBezTo>
                      <a:pt x="85142" y="135191"/>
                      <a:pt x="84825" y="126238"/>
                      <a:pt x="84253" y="117665"/>
                    </a:cubicBezTo>
                    <a:cubicBezTo>
                      <a:pt x="83301" y="102489"/>
                      <a:pt x="81459" y="87757"/>
                      <a:pt x="78729" y="73914"/>
                    </a:cubicBezTo>
                    <a:cubicBezTo>
                      <a:pt x="70664" y="33591"/>
                      <a:pt x="56059" y="7493"/>
                      <a:pt x="41391" y="7493"/>
                    </a:cubicBezTo>
                    <a:cubicBezTo>
                      <a:pt x="28754" y="7493"/>
                      <a:pt x="15737" y="27368"/>
                      <a:pt x="7419" y="59436"/>
                    </a:cubicBezTo>
                    <a:cubicBezTo>
                      <a:pt x="6910" y="61468"/>
                      <a:pt x="4815" y="62611"/>
                      <a:pt x="2847" y="62166"/>
                    </a:cubicBezTo>
                    <a:cubicBezTo>
                      <a:pt x="814" y="61658"/>
                      <a:pt x="-392" y="59563"/>
                      <a:pt x="116" y="57594"/>
                    </a:cubicBezTo>
                    <a:cubicBezTo>
                      <a:pt x="9641" y="21018"/>
                      <a:pt x="24690" y="0"/>
                      <a:pt x="41391" y="0"/>
                    </a:cubicBezTo>
                    <a:cubicBezTo>
                      <a:pt x="60314" y="0"/>
                      <a:pt x="77014" y="27114"/>
                      <a:pt x="86095" y="72517"/>
                    </a:cubicBezTo>
                    <a:cubicBezTo>
                      <a:pt x="88889" y="86677"/>
                      <a:pt x="90794" y="101727"/>
                      <a:pt x="91747" y="117221"/>
                    </a:cubicBezTo>
                    <a:cubicBezTo>
                      <a:pt x="92318" y="125920"/>
                      <a:pt x="92635" y="135064"/>
                      <a:pt x="92635" y="144335"/>
                    </a:cubicBezTo>
                    <a:cubicBezTo>
                      <a:pt x="92635" y="153606"/>
                      <a:pt x="92318" y="162687"/>
                      <a:pt x="91747" y="171513"/>
                    </a:cubicBezTo>
                    <a:cubicBezTo>
                      <a:pt x="90794" y="186944"/>
                      <a:pt x="88889" y="201993"/>
                      <a:pt x="86095" y="216154"/>
                    </a:cubicBezTo>
                    <a:cubicBezTo>
                      <a:pt x="77014" y="261620"/>
                      <a:pt x="60314" y="288671"/>
                      <a:pt x="41391" y="288671"/>
                    </a:cubicBezTo>
                    <a:lnTo>
                      <a:pt x="41391" y="288671"/>
                    </a:lnTo>
                    <a:close/>
                  </a:path>
                </a:pathLst>
              </a:custGeom>
              <a:solidFill>
                <a:schemeClr val="accent1"/>
              </a:solidFill>
              <a:ln w="6350" cap="flat">
                <a:noFill/>
                <a:prstDash val="solid"/>
                <a:miter/>
              </a:ln>
            </p:spPr>
            <p:txBody>
              <a:bodyPr rtlCol="0" anchor="ctr"/>
              <a:lstStyle/>
              <a:p>
                <a:endParaRPr lang="en-GB"/>
              </a:p>
            </p:txBody>
          </p:sp>
          <p:sp>
            <p:nvSpPr>
              <p:cNvPr id="208" name="Figura a mano libera: forma 207">
                <a:extLst>
                  <a:ext uri="{FF2B5EF4-FFF2-40B4-BE49-F238E27FC236}">
                    <a16:creationId xmlns:a16="http://schemas.microsoft.com/office/drawing/2014/main" id="{34CD0CF2-CFDA-9A5E-33E5-78B01DA60515}"/>
                  </a:ext>
                </a:extLst>
              </p:cNvPr>
              <p:cNvSpPr/>
              <p:nvPr/>
            </p:nvSpPr>
            <p:spPr>
              <a:xfrm>
                <a:off x="8411540" y="1577778"/>
                <a:ext cx="10841" cy="120439"/>
              </a:xfrm>
              <a:custGeom>
                <a:avLst/>
                <a:gdLst>
                  <a:gd name="connsiteX0" fmla="*/ 7238 w 10841"/>
                  <a:gd name="connsiteY0" fmla="*/ 120439 h 120439"/>
                  <a:gd name="connsiteX1" fmla="*/ 3746 w 10841"/>
                  <a:gd name="connsiteY1" fmla="*/ 117201 h 120439"/>
                  <a:gd name="connsiteX2" fmla="*/ 826 w 10841"/>
                  <a:gd name="connsiteY2" fmla="*/ 87292 h 120439"/>
                  <a:gd name="connsiteX3" fmla="*/ 0 w 10841"/>
                  <a:gd name="connsiteY3" fmla="*/ 60178 h 120439"/>
                  <a:gd name="connsiteX4" fmla="*/ 826 w 10841"/>
                  <a:gd name="connsiteY4" fmla="*/ 33190 h 120439"/>
                  <a:gd name="connsiteX5" fmla="*/ 3746 w 10841"/>
                  <a:gd name="connsiteY5" fmla="*/ 3218 h 120439"/>
                  <a:gd name="connsiteX6" fmla="*/ 7810 w 10841"/>
                  <a:gd name="connsiteY6" fmla="*/ 43 h 120439"/>
                  <a:gd name="connsiteX7" fmla="*/ 10795 w 10841"/>
                  <a:gd name="connsiteY7" fmla="*/ 4298 h 120439"/>
                  <a:gd name="connsiteX8" fmla="*/ 7874 w 10841"/>
                  <a:gd name="connsiteY8" fmla="*/ 33571 h 120439"/>
                  <a:gd name="connsiteX9" fmla="*/ 7048 w 10841"/>
                  <a:gd name="connsiteY9" fmla="*/ 60178 h 120439"/>
                  <a:gd name="connsiteX10" fmla="*/ 7874 w 10841"/>
                  <a:gd name="connsiteY10" fmla="*/ 86848 h 120439"/>
                  <a:gd name="connsiteX11" fmla="*/ 10795 w 10841"/>
                  <a:gd name="connsiteY11" fmla="*/ 116185 h 120439"/>
                  <a:gd name="connsiteX12" fmla="*/ 7747 w 10841"/>
                  <a:gd name="connsiteY12" fmla="*/ 120439 h 120439"/>
                  <a:gd name="connsiteX13" fmla="*/ 7238 w 10841"/>
                  <a:gd name="connsiteY13" fmla="*/ 120439 h 120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841" h="120439">
                    <a:moveTo>
                      <a:pt x="7238" y="120439"/>
                    </a:moveTo>
                    <a:cubicBezTo>
                      <a:pt x="5524" y="120439"/>
                      <a:pt x="3937" y="119106"/>
                      <a:pt x="3746" y="117201"/>
                    </a:cubicBezTo>
                    <a:cubicBezTo>
                      <a:pt x="2286" y="106469"/>
                      <a:pt x="1333" y="96690"/>
                      <a:pt x="826" y="87292"/>
                    </a:cubicBezTo>
                    <a:cubicBezTo>
                      <a:pt x="253" y="78529"/>
                      <a:pt x="0" y="69385"/>
                      <a:pt x="0" y="60178"/>
                    </a:cubicBezTo>
                    <a:cubicBezTo>
                      <a:pt x="0" y="50970"/>
                      <a:pt x="253" y="41890"/>
                      <a:pt x="826" y="33190"/>
                    </a:cubicBezTo>
                    <a:cubicBezTo>
                      <a:pt x="1397" y="23030"/>
                      <a:pt x="2349" y="12934"/>
                      <a:pt x="3746" y="3218"/>
                    </a:cubicBezTo>
                    <a:cubicBezTo>
                      <a:pt x="4063" y="1186"/>
                      <a:pt x="5842" y="-274"/>
                      <a:pt x="7810" y="43"/>
                    </a:cubicBezTo>
                    <a:cubicBezTo>
                      <a:pt x="9778" y="361"/>
                      <a:pt x="11113" y="2266"/>
                      <a:pt x="10795" y="4298"/>
                    </a:cubicBezTo>
                    <a:cubicBezTo>
                      <a:pt x="9461" y="13823"/>
                      <a:pt x="8445" y="23665"/>
                      <a:pt x="7874" y="33571"/>
                    </a:cubicBezTo>
                    <a:cubicBezTo>
                      <a:pt x="7302" y="42207"/>
                      <a:pt x="7048" y="51097"/>
                      <a:pt x="7048" y="60178"/>
                    </a:cubicBezTo>
                    <a:cubicBezTo>
                      <a:pt x="7048" y="69258"/>
                      <a:pt x="7365" y="78212"/>
                      <a:pt x="7874" y="86848"/>
                    </a:cubicBezTo>
                    <a:cubicBezTo>
                      <a:pt x="8382" y="96119"/>
                      <a:pt x="9334" y="105644"/>
                      <a:pt x="10795" y="116185"/>
                    </a:cubicBezTo>
                    <a:cubicBezTo>
                      <a:pt x="11049" y="118217"/>
                      <a:pt x="9715" y="120122"/>
                      <a:pt x="7747" y="120439"/>
                    </a:cubicBezTo>
                    <a:cubicBezTo>
                      <a:pt x="7620" y="120439"/>
                      <a:pt x="7429" y="120439"/>
                      <a:pt x="7238" y="120439"/>
                    </a:cubicBezTo>
                    <a:close/>
                  </a:path>
                </a:pathLst>
              </a:custGeom>
              <a:solidFill>
                <a:schemeClr val="accent1"/>
              </a:solidFill>
              <a:ln w="6350" cap="flat">
                <a:noFill/>
                <a:prstDash val="solid"/>
                <a:miter/>
              </a:ln>
            </p:spPr>
            <p:txBody>
              <a:bodyPr rtlCol="0" anchor="ctr"/>
              <a:lstStyle/>
              <a:p>
                <a:endParaRPr lang="en-GB"/>
              </a:p>
            </p:txBody>
          </p:sp>
          <p:sp>
            <p:nvSpPr>
              <p:cNvPr id="210" name="Figura a mano libera: forma 209">
                <a:extLst>
                  <a:ext uri="{FF2B5EF4-FFF2-40B4-BE49-F238E27FC236}">
                    <a16:creationId xmlns:a16="http://schemas.microsoft.com/office/drawing/2014/main" id="{1E027317-517D-37B6-A83D-7BEBDF466E88}"/>
                  </a:ext>
                </a:extLst>
              </p:cNvPr>
              <p:cNvSpPr/>
              <p:nvPr/>
            </p:nvSpPr>
            <p:spPr>
              <a:xfrm>
                <a:off x="8334366" y="1553021"/>
                <a:ext cx="256828" cy="169961"/>
              </a:xfrm>
              <a:custGeom>
                <a:avLst/>
                <a:gdLst>
                  <a:gd name="connsiteX0" fmla="*/ 34946 w 256828"/>
                  <a:gd name="connsiteY0" fmla="*/ 169961 h 169961"/>
                  <a:gd name="connsiteX1" fmla="*/ 2815 w 256828"/>
                  <a:gd name="connsiteY1" fmla="*/ 157007 h 169961"/>
                  <a:gd name="connsiteX2" fmla="*/ 43455 w 256828"/>
                  <a:gd name="connsiteY2" fmla="*/ 82204 h 169961"/>
                  <a:gd name="connsiteX3" fmla="*/ 78951 w 256828"/>
                  <a:gd name="connsiteY3" fmla="*/ 55344 h 169961"/>
                  <a:gd name="connsiteX4" fmla="*/ 79460 w 256828"/>
                  <a:gd name="connsiteY4" fmla="*/ 54963 h 169961"/>
                  <a:gd name="connsiteX5" fmla="*/ 102638 w 256828"/>
                  <a:gd name="connsiteY5" fmla="*/ 40675 h 169961"/>
                  <a:gd name="connsiteX6" fmla="*/ 126767 w 256828"/>
                  <a:gd name="connsiteY6" fmla="*/ 27912 h 169961"/>
                  <a:gd name="connsiteX7" fmla="*/ 168423 w 256828"/>
                  <a:gd name="connsiteY7" fmla="*/ 10513 h 169961"/>
                  <a:gd name="connsiteX8" fmla="*/ 254021 w 256828"/>
                  <a:gd name="connsiteY8" fmla="*/ 12989 h 169961"/>
                  <a:gd name="connsiteX9" fmla="*/ 223795 w 256828"/>
                  <a:gd name="connsiteY9" fmla="*/ 78204 h 169961"/>
                  <a:gd name="connsiteX10" fmla="*/ 218461 w 256828"/>
                  <a:gd name="connsiteY10" fmla="*/ 78140 h 169961"/>
                  <a:gd name="connsiteX11" fmla="*/ 218461 w 256828"/>
                  <a:gd name="connsiteY11" fmla="*/ 72806 h 169961"/>
                  <a:gd name="connsiteX12" fmla="*/ 247417 w 256828"/>
                  <a:gd name="connsiteY12" fmla="*/ 16799 h 169961"/>
                  <a:gd name="connsiteX13" fmla="*/ 170836 w 256828"/>
                  <a:gd name="connsiteY13" fmla="*/ 17625 h 169961"/>
                  <a:gd name="connsiteX14" fmla="*/ 130069 w 256828"/>
                  <a:gd name="connsiteY14" fmla="*/ 34643 h 169961"/>
                  <a:gd name="connsiteX15" fmla="*/ 106384 w 256828"/>
                  <a:gd name="connsiteY15" fmla="*/ 47152 h 169961"/>
                  <a:gd name="connsiteX16" fmla="*/ 84159 w 256828"/>
                  <a:gd name="connsiteY16" fmla="*/ 60805 h 169961"/>
                  <a:gd name="connsiteX17" fmla="*/ 83650 w 256828"/>
                  <a:gd name="connsiteY17" fmla="*/ 61249 h 169961"/>
                  <a:gd name="connsiteX18" fmla="*/ 48472 w 256828"/>
                  <a:gd name="connsiteY18" fmla="*/ 87792 h 169961"/>
                  <a:gd name="connsiteX19" fmla="*/ 9356 w 256828"/>
                  <a:gd name="connsiteY19" fmla="*/ 153134 h 169961"/>
                  <a:gd name="connsiteX20" fmla="*/ 71650 w 256828"/>
                  <a:gd name="connsiteY20" fmla="*/ 156499 h 169961"/>
                  <a:gd name="connsiteX21" fmla="*/ 76285 w 256828"/>
                  <a:gd name="connsiteY21" fmla="*/ 159103 h 169961"/>
                  <a:gd name="connsiteX22" fmla="*/ 73681 w 256828"/>
                  <a:gd name="connsiteY22" fmla="*/ 163738 h 169961"/>
                  <a:gd name="connsiteX23" fmla="*/ 34946 w 256828"/>
                  <a:gd name="connsiteY23" fmla="*/ 169834 h 169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56828" h="169961">
                    <a:moveTo>
                      <a:pt x="34946" y="169961"/>
                    </a:moveTo>
                    <a:cubicBezTo>
                      <a:pt x="19008" y="169961"/>
                      <a:pt x="7832" y="165580"/>
                      <a:pt x="2815" y="157007"/>
                    </a:cubicBezTo>
                    <a:cubicBezTo>
                      <a:pt x="-6774" y="140561"/>
                      <a:pt x="8467" y="112621"/>
                      <a:pt x="43455" y="82204"/>
                    </a:cubicBezTo>
                    <a:cubicBezTo>
                      <a:pt x="54187" y="72870"/>
                      <a:pt x="66125" y="63853"/>
                      <a:pt x="78951" y="55344"/>
                    </a:cubicBezTo>
                    <a:cubicBezTo>
                      <a:pt x="79142" y="55153"/>
                      <a:pt x="79269" y="55090"/>
                      <a:pt x="79460" y="54963"/>
                    </a:cubicBezTo>
                    <a:cubicBezTo>
                      <a:pt x="87016" y="49946"/>
                      <a:pt x="94826" y="45120"/>
                      <a:pt x="102638" y="40675"/>
                    </a:cubicBezTo>
                    <a:cubicBezTo>
                      <a:pt x="110701" y="36103"/>
                      <a:pt x="118766" y="31785"/>
                      <a:pt x="126767" y="27912"/>
                    </a:cubicBezTo>
                    <a:cubicBezTo>
                      <a:pt x="140483" y="21117"/>
                      <a:pt x="154517" y="15275"/>
                      <a:pt x="168423" y="10513"/>
                    </a:cubicBezTo>
                    <a:cubicBezTo>
                      <a:pt x="212492" y="-4346"/>
                      <a:pt x="244496" y="-3394"/>
                      <a:pt x="254021" y="12989"/>
                    </a:cubicBezTo>
                    <a:cubicBezTo>
                      <a:pt x="262530" y="27594"/>
                      <a:pt x="251481" y="51343"/>
                      <a:pt x="223795" y="78204"/>
                    </a:cubicBezTo>
                    <a:cubicBezTo>
                      <a:pt x="222335" y="79664"/>
                      <a:pt x="219922" y="79664"/>
                      <a:pt x="218461" y="78140"/>
                    </a:cubicBezTo>
                    <a:cubicBezTo>
                      <a:pt x="217000" y="76680"/>
                      <a:pt x="217064" y="74267"/>
                      <a:pt x="218461" y="72806"/>
                    </a:cubicBezTo>
                    <a:cubicBezTo>
                      <a:pt x="242718" y="49311"/>
                      <a:pt x="253831" y="27848"/>
                      <a:pt x="247417" y="16799"/>
                    </a:cubicBezTo>
                    <a:cubicBezTo>
                      <a:pt x="240051" y="4099"/>
                      <a:pt x="209952" y="4417"/>
                      <a:pt x="170836" y="17625"/>
                    </a:cubicBezTo>
                    <a:cubicBezTo>
                      <a:pt x="157184" y="22260"/>
                      <a:pt x="143468" y="27975"/>
                      <a:pt x="130069" y="34643"/>
                    </a:cubicBezTo>
                    <a:cubicBezTo>
                      <a:pt x="122259" y="38453"/>
                      <a:pt x="114258" y="42707"/>
                      <a:pt x="106384" y="47152"/>
                    </a:cubicBezTo>
                    <a:cubicBezTo>
                      <a:pt x="98890" y="51407"/>
                      <a:pt x="91398" y="56042"/>
                      <a:pt x="84159" y="60805"/>
                    </a:cubicBezTo>
                    <a:cubicBezTo>
                      <a:pt x="83968" y="60995"/>
                      <a:pt x="83841" y="61122"/>
                      <a:pt x="83650" y="61249"/>
                    </a:cubicBezTo>
                    <a:cubicBezTo>
                      <a:pt x="70888" y="69631"/>
                      <a:pt x="59076" y="78585"/>
                      <a:pt x="48472" y="87792"/>
                    </a:cubicBezTo>
                    <a:cubicBezTo>
                      <a:pt x="17357" y="114843"/>
                      <a:pt x="1989" y="140497"/>
                      <a:pt x="9356" y="153134"/>
                    </a:cubicBezTo>
                    <a:cubicBezTo>
                      <a:pt x="15706" y="164056"/>
                      <a:pt x="39582" y="165326"/>
                      <a:pt x="71650" y="156499"/>
                    </a:cubicBezTo>
                    <a:cubicBezTo>
                      <a:pt x="73681" y="155928"/>
                      <a:pt x="75776" y="157134"/>
                      <a:pt x="76285" y="159103"/>
                    </a:cubicBezTo>
                    <a:cubicBezTo>
                      <a:pt x="76856" y="161135"/>
                      <a:pt x="75650" y="163167"/>
                      <a:pt x="73681" y="163738"/>
                    </a:cubicBezTo>
                    <a:cubicBezTo>
                      <a:pt x="58822" y="167802"/>
                      <a:pt x="45805" y="169834"/>
                      <a:pt x="34946" y="169834"/>
                    </a:cubicBezTo>
                    <a:close/>
                  </a:path>
                </a:pathLst>
              </a:custGeom>
              <a:solidFill>
                <a:schemeClr val="accent1"/>
              </a:solidFill>
              <a:ln w="6350" cap="flat">
                <a:noFill/>
                <a:prstDash val="solid"/>
                <a:miter/>
              </a:ln>
            </p:spPr>
            <p:txBody>
              <a:bodyPr rtlCol="0" anchor="ctr"/>
              <a:lstStyle/>
              <a:p>
                <a:endParaRPr lang="en-GB"/>
              </a:p>
            </p:txBody>
          </p:sp>
          <p:sp>
            <p:nvSpPr>
              <p:cNvPr id="211" name="Figura a mano libera: forma 210">
                <a:extLst>
                  <a:ext uri="{FF2B5EF4-FFF2-40B4-BE49-F238E27FC236}">
                    <a16:creationId xmlns:a16="http://schemas.microsoft.com/office/drawing/2014/main" id="{43EAAF16-98E6-4DD4-0699-B59A2D71F2AA}"/>
                  </a:ext>
                </a:extLst>
              </p:cNvPr>
              <p:cNvSpPr/>
              <p:nvPr/>
            </p:nvSpPr>
            <p:spPr>
              <a:xfrm>
                <a:off x="8431851" y="1644646"/>
                <a:ext cx="104888" cy="62906"/>
              </a:xfrm>
              <a:custGeom>
                <a:avLst/>
                <a:gdLst>
                  <a:gd name="connsiteX0" fmla="*/ 3755 w 104888"/>
                  <a:gd name="connsiteY0" fmla="*/ 62906 h 62906"/>
                  <a:gd name="connsiteX1" fmla="*/ 263 w 104888"/>
                  <a:gd name="connsiteY1" fmla="*/ 60557 h 62906"/>
                  <a:gd name="connsiteX2" fmla="*/ 2358 w 104888"/>
                  <a:gd name="connsiteY2" fmla="*/ 55731 h 62906"/>
                  <a:gd name="connsiteX3" fmla="*/ 29409 w 104888"/>
                  <a:gd name="connsiteY3" fmla="*/ 43856 h 62906"/>
                  <a:gd name="connsiteX4" fmla="*/ 52968 w 104888"/>
                  <a:gd name="connsiteY4" fmla="*/ 31410 h 62906"/>
                  <a:gd name="connsiteX5" fmla="*/ 75574 w 104888"/>
                  <a:gd name="connsiteY5" fmla="*/ 17440 h 62906"/>
                  <a:gd name="connsiteX6" fmla="*/ 98815 w 104888"/>
                  <a:gd name="connsiteY6" fmla="*/ 803 h 62906"/>
                  <a:gd name="connsiteX7" fmla="*/ 104085 w 104888"/>
                  <a:gd name="connsiteY7" fmla="*/ 1438 h 62906"/>
                  <a:gd name="connsiteX8" fmla="*/ 103451 w 104888"/>
                  <a:gd name="connsiteY8" fmla="*/ 6645 h 62906"/>
                  <a:gd name="connsiteX9" fmla="*/ 79702 w 104888"/>
                  <a:gd name="connsiteY9" fmla="*/ 23663 h 62906"/>
                  <a:gd name="connsiteX10" fmla="*/ 56651 w 104888"/>
                  <a:gd name="connsiteY10" fmla="*/ 37887 h 62906"/>
                  <a:gd name="connsiteX11" fmla="*/ 32648 w 104888"/>
                  <a:gd name="connsiteY11" fmla="*/ 50524 h 62906"/>
                  <a:gd name="connsiteX12" fmla="*/ 5026 w 104888"/>
                  <a:gd name="connsiteY12" fmla="*/ 62652 h 62906"/>
                  <a:gd name="connsiteX13" fmla="*/ 3628 w 104888"/>
                  <a:gd name="connsiteY13" fmla="*/ 62906 h 62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888" h="62906">
                    <a:moveTo>
                      <a:pt x="3755" y="62906"/>
                    </a:moveTo>
                    <a:cubicBezTo>
                      <a:pt x="2231" y="62906"/>
                      <a:pt x="834" y="62017"/>
                      <a:pt x="263" y="60557"/>
                    </a:cubicBezTo>
                    <a:cubicBezTo>
                      <a:pt x="-499" y="58652"/>
                      <a:pt x="453" y="56493"/>
                      <a:pt x="2358" y="55731"/>
                    </a:cubicBezTo>
                    <a:cubicBezTo>
                      <a:pt x="11312" y="52238"/>
                      <a:pt x="20392" y="48238"/>
                      <a:pt x="29409" y="43856"/>
                    </a:cubicBezTo>
                    <a:cubicBezTo>
                      <a:pt x="37156" y="40110"/>
                      <a:pt x="45094" y="35919"/>
                      <a:pt x="52968" y="31410"/>
                    </a:cubicBezTo>
                    <a:cubicBezTo>
                      <a:pt x="60842" y="26902"/>
                      <a:pt x="68462" y="22203"/>
                      <a:pt x="75574" y="17440"/>
                    </a:cubicBezTo>
                    <a:cubicBezTo>
                      <a:pt x="83448" y="12297"/>
                      <a:pt x="91258" y="6709"/>
                      <a:pt x="98815" y="803"/>
                    </a:cubicBezTo>
                    <a:cubicBezTo>
                      <a:pt x="100466" y="-467"/>
                      <a:pt x="102815" y="-213"/>
                      <a:pt x="104085" y="1438"/>
                    </a:cubicBezTo>
                    <a:cubicBezTo>
                      <a:pt x="105355" y="3026"/>
                      <a:pt x="105102" y="5375"/>
                      <a:pt x="103451" y="6645"/>
                    </a:cubicBezTo>
                    <a:cubicBezTo>
                      <a:pt x="95703" y="12741"/>
                      <a:pt x="87703" y="18456"/>
                      <a:pt x="79702" y="23663"/>
                    </a:cubicBezTo>
                    <a:cubicBezTo>
                      <a:pt x="72463" y="28489"/>
                      <a:pt x="64715" y="33315"/>
                      <a:pt x="56651" y="37887"/>
                    </a:cubicBezTo>
                    <a:cubicBezTo>
                      <a:pt x="48587" y="42459"/>
                      <a:pt x="40522" y="46714"/>
                      <a:pt x="32648" y="50524"/>
                    </a:cubicBezTo>
                    <a:cubicBezTo>
                      <a:pt x="23440" y="55032"/>
                      <a:pt x="14169" y="59096"/>
                      <a:pt x="5026" y="62652"/>
                    </a:cubicBezTo>
                    <a:cubicBezTo>
                      <a:pt x="4581" y="62843"/>
                      <a:pt x="4073" y="62906"/>
                      <a:pt x="3628" y="62906"/>
                    </a:cubicBezTo>
                  </a:path>
                </a:pathLst>
              </a:custGeom>
              <a:solidFill>
                <a:schemeClr val="accent1"/>
              </a:solidFill>
              <a:ln w="6350" cap="flat">
                <a:noFill/>
                <a:prstDash val="solid"/>
                <a:miter/>
              </a:ln>
            </p:spPr>
            <p:txBody>
              <a:bodyPr rtlCol="0" anchor="ctr"/>
              <a:lstStyle/>
              <a:p>
                <a:endParaRPr lang="en-GB"/>
              </a:p>
            </p:txBody>
          </p:sp>
          <p:sp>
            <p:nvSpPr>
              <p:cNvPr id="213" name="Figura a mano libera: forma 212">
                <a:extLst>
                  <a:ext uri="{FF2B5EF4-FFF2-40B4-BE49-F238E27FC236}">
                    <a16:creationId xmlns:a16="http://schemas.microsoft.com/office/drawing/2014/main" id="{7302B735-1BDC-41F8-FBFA-149FE279E427}"/>
                  </a:ext>
                </a:extLst>
              </p:cNvPr>
              <p:cNvSpPr/>
              <p:nvPr/>
            </p:nvSpPr>
            <p:spPr>
              <a:xfrm>
                <a:off x="8334360" y="1552930"/>
                <a:ext cx="256773" cy="170052"/>
              </a:xfrm>
              <a:custGeom>
                <a:avLst/>
                <a:gdLst>
                  <a:gd name="connsiteX0" fmla="*/ 221706 w 256773"/>
                  <a:gd name="connsiteY0" fmla="*/ 170053 h 170052"/>
                  <a:gd name="connsiteX1" fmla="*/ 168429 w 256773"/>
                  <a:gd name="connsiteY1" fmla="*/ 159575 h 170052"/>
                  <a:gd name="connsiteX2" fmla="*/ 126709 w 256773"/>
                  <a:gd name="connsiteY2" fmla="*/ 142113 h 170052"/>
                  <a:gd name="connsiteX3" fmla="*/ 102643 w 256773"/>
                  <a:gd name="connsiteY3" fmla="*/ 129349 h 170052"/>
                  <a:gd name="connsiteX4" fmla="*/ 79466 w 256773"/>
                  <a:gd name="connsiteY4" fmla="*/ 115062 h 170052"/>
                  <a:gd name="connsiteX5" fmla="*/ 43461 w 256773"/>
                  <a:gd name="connsiteY5" fmla="*/ 87884 h 170052"/>
                  <a:gd name="connsiteX6" fmla="*/ 2821 w 256773"/>
                  <a:gd name="connsiteY6" fmla="*/ 13017 h 170052"/>
                  <a:gd name="connsiteX7" fmla="*/ 73751 w 256773"/>
                  <a:gd name="connsiteY7" fmla="*/ 6096 h 170052"/>
                  <a:gd name="connsiteX8" fmla="*/ 76354 w 256773"/>
                  <a:gd name="connsiteY8" fmla="*/ 10731 h 170052"/>
                  <a:gd name="connsiteX9" fmla="*/ 71718 w 256773"/>
                  <a:gd name="connsiteY9" fmla="*/ 13335 h 170052"/>
                  <a:gd name="connsiteX10" fmla="*/ 9362 w 256773"/>
                  <a:gd name="connsiteY10" fmla="*/ 16764 h 170052"/>
                  <a:gd name="connsiteX11" fmla="*/ 48478 w 256773"/>
                  <a:gd name="connsiteY11" fmla="*/ 82232 h 170052"/>
                  <a:gd name="connsiteX12" fmla="*/ 83720 w 256773"/>
                  <a:gd name="connsiteY12" fmla="*/ 108775 h 170052"/>
                  <a:gd name="connsiteX13" fmla="*/ 106453 w 256773"/>
                  <a:gd name="connsiteY13" fmla="*/ 122809 h 170052"/>
                  <a:gd name="connsiteX14" fmla="*/ 130075 w 256773"/>
                  <a:gd name="connsiteY14" fmla="*/ 135318 h 170052"/>
                  <a:gd name="connsiteX15" fmla="*/ 170842 w 256773"/>
                  <a:gd name="connsiteY15" fmla="*/ 152400 h 170052"/>
                  <a:gd name="connsiteX16" fmla="*/ 247423 w 256773"/>
                  <a:gd name="connsiteY16" fmla="*/ 153225 h 170052"/>
                  <a:gd name="connsiteX17" fmla="*/ 217768 w 256773"/>
                  <a:gd name="connsiteY17" fmla="*/ 96520 h 170052"/>
                  <a:gd name="connsiteX18" fmla="*/ 217642 w 256773"/>
                  <a:gd name="connsiteY18" fmla="*/ 91186 h 170052"/>
                  <a:gd name="connsiteX19" fmla="*/ 222976 w 256773"/>
                  <a:gd name="connsiteY19" fmla="*/ 91059 h 170052"/>
                  <a:gd name="connsiteX20" fmla="*/ 253964 w 256773"/>
                  <a:gd name="connsiteY20" fmla="*/ 156908 h 170052"/>
                  <a:gd name="connsiteX21" fmla="*/ 221642 w 256773"/>
                  <a:gd name="connsiteY21" fmla="*/ 169862 h 170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6773" h="170052">
                    <a:moveTo>
                      <a:pt x="221706" y="170053"/>
                    </a:moveTo>
                    <a:cubicBezTo>
                      <a:pt x="207355" y="170053"/>
                      <a:pt x="189257" y="166560"/>
                      <a:pt x="168429" y="159575"/>
                    </a:cubicBezTo>
                    <a:cubicBezTo>
                      <a:pt x="154967" y="155003"/>
                      <a:pt x="140933" y="149098"/>
                      <a:pt x="126709" y="142113"/>
                    </a:cubicBezTo>
                    <a:cubicBezTo>
                      <a:pt x="118836" y="138303"/>
                      <a:pt x="110707" y="133985"/>
                      <a:pt x="102643" y="129349"/>
                    </a:cubicBezTo>
                    <a:cubicBezTo>
                      <a:pt x="94832" y="124904"/>
                      <a:pt x="87022" y="120078"/>
                      <a:pt x="79466" y="115062"/>
                    </a:cubicBezTo>
                    <a:cubicBezTo>
                      <a:pt x="66448" y="106426"/>
                      <a:pt x="54319" y="97282"/>
                      <a:pt x="43461" y="87884"/>
                    </a:cubicBezTo>
                    <a:cubicBezTo>
                      <a:pt x="8409" y="57404"/>
                      <a:pt x="-6768" y="29400"/>
                      <a:pt x="2821" y="13017"/>
                    </a:cubicBezTo>
                    <a:cubicBezTo>
                      <a:pt x="11267" y="-1461"/>
                      <a:pt x="37111" y="-4001"/>
                      <a:pt x="73751" y="6096"/>
                    </a:cubicBezTo>
                    <a:cubicBezTo>
                      <a:pt x="75782" y="6667"/>
                      <a:pt x="76926" y="8699"/>
                      <a:pt x="76354" y="10731"/>
                    </a:cubicBezTo>
                    <a:cubicBezTo>
                      <a:pt x="75782" y="12763"/>
                      <a:pt x="73751" y="13906"/>
                      <a:pt x="71718" y="13335"/>
                    </a:cubicBezTo>
                    <a:cubicBezTo>
                      <a:pt x="39651" y="4508"/>
                      <a:pt x="15775" y="5842"/>
                      <a:pt x="9362" y="16764"/>
                    </a:cubicBezTo>
                    <a:cubicBezTo>
                      <a:pt x="1995" y="29400"/>
                      <a:pt x="17363" y="55118"/>
                      <a:pt x="48478" y="82232"/>
                    </a:cubicBezTo>
                    <a:cubicBezTo>
                      <a:pt x="59082" y="91440"/>
                      <a:pt x="70956" y="100330"/>
                      <a:pt x="83720" y="108775"/>
                    </a:cubicBezTo>
                    <a:cubicBezTo>
                      <a:pt x="91150" y="113665"/>
                      <a:pt x="98833" y="118427"/>
                      <a:pt x="106453" y="122809"/>
                    </a:cubicBezTo>
                    <a:cubicBezTo>
                      <a:pt x="114391" y="127317"/>
                      <a:pt x="122328" y="131572"/>
                      <a:pt x="130075" y="135318"/>
                    </a:cubicBezTo>
                    <a:cubicBezTo>
                      <a:pt x="143981" y="142176"/>
                      <a:pt x="157698" y="147891"/>
                      <a:pt x="170842" y="152400"/>
                    </a:cubicBezTo>
                    <a:cubicBezTo>
                      <a:pt x="209958" y="165544"/>
                      <a:pt x="240057" y="165862"/>
                      <a:pt x="247423" y="153225"/>
                    </a:cubicBezTo>
                    <a:cubicBezTo>
                      <a:pt x="253964" y="142049"/>
                      <a:pt x="242597" y="120332"/>
                      <a:pt x="217768" y="96520"/>
                    </a:cubicBezTo>
                    <a:cubicBezTo>
                      <a:pt x="216244" y="95059"/>
                      <a:pt x="216244" y="92710"/>
                      <a:pt x="217642" y="91186"/>
                    </a:cubicBezTo>
                    <a:cubicBezTo>
                      <a:pt x="219102" y="89725"/>
                      <a:pt x="221515" y="89662"/>
                      <a:pt x="222976" y="91059"/>
                    </a:cubicBezTo>
                    <a:cubicBezTo>
                      <a:pt x="251296" y="118173"/>
                      <a:pt x="262536" y="142176"/>
                      <a:pt x="253964" y="156908"/>
                    </a:cubicBezTo>
                    <a:cubicBezTo>
                      <a:pt x="248947" y="165544"/>
                      <a:pt x="237644" y="169862"/>
                      <a:pt x="221642" y="169862"/>
                    </a:cubicBezTo>
                    <a:close/>
                  </a:path>
                </a:pathLst>
              </a:custGeom>
              <a:solidFill>
                <a:schemeClr val="accent1"/>
              </a:solidFill>
              <a:ln w="6350" cap="flat">
                <a:noFill/>
                <a:prstDash val="solid"/>
                <a:miter/>
              </a:ln>
            </p:spPr>
            <p:txBody>
              <a:bodyPr rtlCol="0" anchor="ctr"/>
              <a:lstStyle/>
              <a:p>
                <a:endParaRPr lang="en-GB"/>
              </a:p>
            </p:txBody>
          </p:sp>
          <p:sp>
            <p:nvSpPr>
              <p:cNvPr id="214" name="Figura a mano libera: forma 213">
                <a:extLst>
                  <a:ext uri="{FF2B5EF4-FFF2-40B4-BE49-F238E27FC236}">
                    <a16:creationId xmlns:a16="http://schemas.microsoft.com/office/drawing/2014/main" id="{95823964-5F1C-93B8-FCEE-D7A45A07FDD6}"/>
                  </a:ext>
                </a:extLst>
              </p:cNvPr>
              <p:cNvSpPr/>
              <p:nvPr/>
            </p:nvSpPr>
            <p:spPr>
              <a:xfrm>
                <a:off x="8431843" y="1568541"/>
                <a:ext cx="104122" cy="62302"/>
              </a:xfrm>
              <a:custGeom>
                <a:avLst/>
                <a:gdLst>
                  <a:gd name="connsiteX0" fmla="*/ 100284 w 104122"/>
                  <a:gd name="connsiteY0" fmla="*/ 62239 h 62302"/>
                  <a:gd name="connsiteX1" fmla="*/ 97934 w 104122"/>
                  <a:gd name="connsiteY1" fmla="*/ 61414 h 62302"/>
                  <a:gd name="connsiteX2" fmla="*/ 75646 w 104122"/>
                  <a:gd name="connsiteY2" fmla="*/ 45475 h 62302"/>
                  <a:gd name="connsiteX3" fmla="*/ 52976 w 104122"/>
                  <a:gd name="connsiteY3" fmla="*/ 31505 h 62302"/>
                  <a:gd name="connsiteX4" fmla="*/ 29418 w 104122"/>
                  <a:gd name="connsiteY4" fmla="*/ 19059 h 62302"/>
                  <a:gd name="connsiteX5" fmla="*/ 2366 w 104122"/>
                  <a:gd name="connsiteY5" fmla="*/ 7185 h 62302"/>
                  <a:gd name="connsiteX6" fmla="*/ 271 w 104122"/>
                  <a:gd name="connsiteY6" fmla="*/ 2359 h 62302"/>
                  <a:gd name="connsiteX7" fmla="*/ 5161 w 104122"/>
                  <a:gd name="connsiteY7" fmla="*/ 263 h 62302"/>
                  <a:gd name="connsiteX8" fmla="*/ 32783 w 104122"/>
                  <a:gd name="connsiteY8" fmla="*/ 12392 h 62302"/>
                  <a:gd name="connsiteX9" fmla="*/ 56786 w 104122"/>
                  <a:gd name="connsiteY9" fmla="*/ 25028 h 62302"/>
                  <a:gd name="connsiteX10" fmla="*/ 79900 w 104122"/>
                  <a:gd name="connsiteY10" fmla="*/ 39316 h 62302"/>
                  <a:gd name="connsiteX11" fmla="*/ 102697 w 104122"/>
                  <a:gd name="connsiteY11" fmla="*/ 55635 h 62302"/>
                  <a:gd name="connsiteX12" fmla="*/ 103268 w 104122"/>
                  <a:gd name="connsiteY12" fmla="*/ 60906 h 62302"/>
                  <a:gd name="connsiteX13" fmla="*/ 100347 w 104122"/>
                  <a:gd name="connsiteY13" fmla="*/ 62303 h 62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122" h="62302">
                    <a:moveTo>
                      <a:pt x="100284" y="62239"/>
                    </a:moveTo>
                    <a:cubicBezTo>
                      <a:pt x="99458" y="62239"/>
                      <a:pt x="98633" y="61985"/>
                      <a:pt x="97934" y="61414"/>
                    </a:cubicBezTo>
                    <a:cubicBezTo>
                      <a:pt x="91139" y="56080"/>
                      <a:pt x="83647" y="50746"/>
                      <a:pt x="75646" y="45475"/>
                    </a:cubicBezTo>
                    <a:cubicBezTo>
                      <a:pt x="68470" y="40649"/>
                      <a:pt x="60850" y="35950"/>
                      <a:pt x="52976" y="31505"/>
                    </a:cubicBezTo>
                    <a:cubicBezTo>
                      <a:pt x="45102" y="26997"/>
                      <a:pt x="37164" y="22806"/>
                      <a:pt x="29418" y="19059"/>
                    </a:cubicBezTo>
                    <a:cubicBezTo>
                      <a:pt x="20400" y="14614"/>
                      <a:pt x="11320" y="10614"/>
                      <a:pt x="2366" y="7185"/>
                    </a:cubicBezTo>
                    <a:cubicBezTo>
                      <a:pt x="398" y="6423"/>
                      <a:pt x="-491" y="4264"/>
                      <a:pt x="271" y="2359"/>
                    </a:cubicBezTo>
                    <a:cubicBezTo>
                      <a:pt x="1033" y="454"/>
                      <a:pt x="3192" y="-499"/>
                      <a:pt x="5161" y="263"/>
                    </a:cubicBezTo>
                    <a:cubicBezTo>
                      <a:pt x="14304" y="3819"/>
                      <a:pt x="23575" y="7883"/>
                      <a:pt x="32783" y="12392"/>
                    </a:cubicBezTo>
                    <a:cubicBezTo>
                      <a:pt x="40657" y="16202"/>
                      <a:pt x="48785" y="20520"/>
                      <a:pt x="56786" y="25028"/>
                    </a:cubicBezTo>
                    <a:cubicBezTo>
                      <a:pt x="64850" y="29600"/>
                      <a:pt x="72598" y="34426"/>
                      <a:pt x="79900" y="39316"/>
                    </a:cubicBezTo>
                    <a:cubicBezTo>
                      <a:pt x="88028" y="44650"/>
                      <a:pt x="95711" y="50174"/>
                      <a:pt x="102697" y="55635"/>
                    </a:cubicBezTo>
                    <a:cubicBezTo>
                      <a:pt x="104348" y="56905"/>
                      <a:pt x="104601" y="59255"/>
                      <a:pt x="103268" y="60906"/>
                    </a:cubicBezTo>
                    <a:cubicBezTo>
                      <a:pt x="102506" y="61795"/>
                      <a:pt x="101426" y="62303"/>
                      <a:pt x="100347" y="62303"/>
                    </a:cubicBezTo>
                  </a:path>
                </a:pathLst>
              </a:custGeom>
              <a:solidFill>
                <a:schemeClr val="accent1"/>
              </a:solidFill>
              <a:ln w="6350" cap="flat">
                <a:noFill/>
                <a:prstDash val="solid"/>
                <a:miter/>
              </a:ln>
            </p:spPr>
            <p:txBody>
              <a:bodyPr rtlCol="0" anchor="ctr"/>
              <a:lstStyle/>
              <a:p>
                <a:endParaRPr lang="en-GB"/>
              </a:p>
            </p:txBody>
          </p:sp>
          <p:sp>
            <p:nvSpPr>
              <p:cNvPr id="216" name="Figura a mano libera: forma 215">
                <a:extLst>
                  <a:ext uri="{FF2B5EF4-FFF2-40B4-BE49-F238E27FC236}">
                    <a16:creationId xmlns:a16="http://schemas.microsoft.com/office/drawing/2014/main" id="{6FDCE84C-447B-6FC5-A1E2-E42039EDAF5D}"/>
                  </a:ext>
                </a:extLst>
              </p:cNvPr>
              <p:cNvSpPr/>
              <p:nvPr/>
            </p:nvSpPr>
            <p:spPr>
              <a:xfrm>
                <a:off x="8403460" y="1710199"/>
                <a:ext cx="24837" cy="17609"/>
              </a:xfrm>
              <a:custGeom>
                <a:avLst/>
                <a:gdLst>
                  <a:gd name="connsiteX0" fmla="*/ 17669 w 24837"/>
                  <a:gd name="connsiteY0" fmla="*/ 17610 h 17609"/>
                  <a:gd name="connsiteX1" fmla="*/ 143 w 24837"/>
                  <a:gd name="connsiteY1" fmla="*/ 4592 h 17609"/>
                  <a:gd name="connsiteX2" fmla="*/ 2682 w 24837"/>
                  <a:gd name="connsiteY2" fmla="*/ 147 h 17609"/>
                  <a:gd name="connsiteX3" fmla="*/ 7255 w 24837"/>
                  <a:gd name="connsiteY3" fmla="*/ 2687 h 17609"/>
                  <a:gd name="connsiteX4" fmla="*/ 17669 w 24837"/>
                  <a:gd name="connsiteY4" fmla="*/ 10371 h 17609"/>
                  <a:gd name="connsiteX5" fmla="*/ 20208 w 24837"/>
                  <a:gd name="connsiteY5" fmla="*/ 10053 h 17609"/>
                  <a:gd name="connsiteX6" fmla="*/ 24717 w 24837"/>
                  <a:gd name="connsiteY6" fmla="*/ 12593 h 17609"/>
                  <a:gd name="connsiteX7" fmla="*/ 22114 w 24837"/>
                  <a:gd name="connsiteY7" fmla="*/ 17038 h 17609"/>
                  <a:gd name="connsiteX8" fmla="*/ 17732 w 24837"/>
                  <a:gd name="connsiteY8" fmla="*/ 17610 h 17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37" h="17609">
                    <a:moveTo>
                      <a:pt x="17669" y="17610"/>
                    </a:moveTo>
                    <a:cubicBezTo>
                      <a:pt x="9541" y="17610"/>
                      <a:pt x="2302" y="12276"/>
                      <a:pt x="143" y="4592"/>
                    </a:cubicBezTo>
                    <a:cubicBezTo>
                      <a:pt x="-429" y="2687"/>
                      <a:pt x="778" y="655"/>
                      <a:pt x="2682" y="147"/>
                    </a:cubicBezTo>
                    <a:cubicBezTo>
                      <a:pt x="4651" y="-424"/>
                      <a:pt x="6683" y="719"/>
                      <a:pt x="7255" y="2687"/>
                    </a:cubicBezTo>
                    <a:cubicBezTo>
                      <a:pt x="8524" y="7259"/>
                      <a:pt x="12779" y="10371"/>
                      <a:pt x="17669" y="10371"/>
                    </a:cubicBezTo>
                    <a:cubicBezTo>
                      <a:pt x="18557" y="10371"/>
                      <a:pt x="19383" y="10244"/>
                      <a:pt x="20208" y="10053"/>
                    </a:cubicBezTo>
                    <a:cubicBezTo>
                      <a:pt x="22177" y="9545"/>
                      <a:pt x="24209" y="10688"/>
                      <a:pt x="24717" y="12593"/>
                    </a:cubicBezTo>
                    <a:cubicBezTo>
                      <a:pt x="25225" y="14498"/>
                      <a:pt x="24082" y="16530"/>
                      <a:pt x="22114" y="17038"/>
                    </a:cubicBezTo>
                    <a:cubicBezTo>
                      <a:pt x="20717" y="17419"/>
                      <a:pt x="19256" y="17610"/>
                      <a:pt x="17732" y="17610"/>
                    </a:cubicBezTo>
                  </a:path>
                </a:pathLst>
              </a:custGeom>
              <a:solidFill>
                <a:schemeClr val="accent1"/>
              </a:solidFill>
              <a:ln w="6350" cap="flat">
                <a:noFill/>
                <a:prstDash val="solid"/>
                <a:miter/>
              </a:ln>
            </p:spPr>
            <p:txBody>
              <a:bodyPr rtlCol="0" anchor="ctr"/>
              <a:lstStyle/>
              <a:p>
                <a:endParaRPr lang="en-GB"/>
              </a:p>
            </p:txBody>
          </p:sp>
        </p:grpSp>
      </p:grpSp>
      <p:grpSp>
        <p:nvGrpSpPr>
          <p:cNvPr id="233" name="Gruppo 232">
            <a:extLst>
              <a:ext uri="{FF2B5EF4-FFF2-40B4-BE49-F238E27FC236}">
                <a16:creationId xmlns:a16="http://schemas.microsoft.com/office/drawing/2014/main" id="{238BE6CF-DAF0-590A-0FCD-5737C69A78CE}"/>
              </a:ext>
            </a:extLst>
          </p:cNvPr>
          <p:cNvGrpSpPr/>
          <p:nvPr/>
        </p:nvGrpSpPr>
        <p:grpSpPr>
          <a:xfrm>
            <a:off x="4736958" y="4336087"/>
            <a:ext cx="471424" cy="471424"/>
            <a:chOff x="4782946" y="4393247"/>
            <a:chExt cx="471424" cy="471424"/>
          </a:xfrm>
        </p:grpSpPr>
        <p:sp>
          <p:nvSpPr>
            <p:cNvPr id="109" name="Figura a mano libera: forma 108">
              <a:extLst>
                <a:ext uri="{FF2B5EF4-FFF2-40B4-BE49-F238E27FC236}">
                  <a16:creationId xmlns:a16="http://schemas.microsoft.com/office/drawing/2014/main" id="{B4AFB2D0-EB1F-28DC-9F42-7C0B00AB40BE}"/>
                </a:ext>
              </a:extLst>
            </p:cNvPr>
            <p:cNvSpPr/>
            <p:nvPr/>
          </p:nvSpPr>
          <p:spPr>
            <a:xfrm>
              <a:off x="4782946" y="4393247"/>
              <a:ext cx="471424" cy="471424"/>
            </a:xfrm>
            <a:custGeom>
              <a:avLst/>
              <a:gdLst>
                <a:gd name="connsiteX0" fmla="*/ 260096 w 471424"/>
                <a:gd name="connsiteY0" fmla="*/ 110935 h 471424"/>
                <a:gd name="connsiteX1" fmla="*/ 239586 w 471424"/>
                <a:gd name="connsiteY1" fmla="*/ 150305 h 471424"/>
                <a:gd name="connsiteX2" fmla="*/ 220726 w 471424"/>
                <a:gd name="connsiteY2" fmla="*/ 158052 h 471424"/>
                <a:gd name="connsiteX3" fmla="*/ 209614 w 471424"/>
                <a:gd name="connsiteY3" fmla="*/ 158052 h 471424"/>
                <a:gd name="connsiteX4" fmla="*/ 212408 w 471424"/>
                <a:gd name="connsiteY4" fmla="*/ 147511 h 471424"/>
                <a:gd name="connsiteX5" fmla="*/ 216281 w 471424"/>
                <a:gd name="connsiteY5" fmla="*/ 138113 h 471424"/>
                <a:gd name="connsiteX6" fmla="*/ 221298 w 471424"/>
                <a:gd name="connsiteY6" fmla="*/ 124270 h 471424"/>
                <a:gd name="connsiteX7" fmla="*/ 224600 w 471424"/>
                <a:gd name="connsiteY7" fmla="*/ 106553 h 471424"/>
                <a:gd name="connsiteX8" fmla="*/ 235712 w 471424"/>
                <a:gd name="connsiteY8" fmla="*/ 78232 h 471424"/>
                <a:gd name="connsiteX9" fmla="*/ 240729 w 471424"/>
                <a:gd name="connsiteY9" fmla="*/ 75438 h 471424"/>
                <a:gd name="connsiteX10" fmla="*/ 245174 w 471424"/>
                <a:gd name="connsiteY10" fmla="*/ 78740 h 471424"/>
                <a:gd name="connsiteX11" fmla="*/ 260731 w 471424"/>
                <a:gd name="connsiteY11" fmla="*/ 105347 h 471424"/>
                <a:gd name="connsiteX12" fmla="*/ 260731 w 471424"/>
                <a:gd name="connsiteY12" fmla="*/ 105918 h 471424"/>
                <a:gd name="connsiteX13" fmla="*/ 260160 w 471424"/>
                <a:gd name="connsiteY13" fmla="*/ 110935 h 471424"/>
                <a:gd name="connsiteX14" fmla="*/ 261239 w 471424"/>
                <a:gd name="connsiteY14" fmla="*/ 75438 h 471424"/>
                <a:gd name="connsiteX15" fmla="*/ 240729 w 471424"/>
                <a:gd name="connsiteY15" fmla="*/ 62674 h 471424"/>
                <a:gd name="connsiteX16" fmla="*/ 237427 w 471424"/>
                <a:gd name="connsiteY16" fmla="*/ 63246 h 471424"/>
                <a:gd name="connsiteX17" fmla="*/ 210820 w 471424"/>
                <a:gd name="connsiteY17" fmla="*/ 104839 h 471424"/>
                <a:gd name="connsiteX18" fmla="*/ 210820 w 471424"/>
                <a:gd name="connsiteY18" fmla="*/ 105410 h 471424"/>
                <a:gd name="connsiteX19" fmla="*/ 208026 w 471424"/>
                <a:gd name="connsiteY19" fmla="*/ 120968 h 471424"/>
                <a:gd name="connsiteX20" fmla="*/ 203581 w 471424"/>
                <a:gd name="connsiteY20" fmla="*/ 132588 h 471424"/>
                <a:gd name="connsiteX21" fmla="*/ 205232 w 471424"/>
                <a:gd name="connsiteY21" fmla="*/ 166434 h 471424"/>
                <a:gd name="connsiteX22" fmla="*/ 220218 w 471424"/>
                <a:gd name="connsiteY22" fmla="*/ 171958 h 471424"/>
                <a:gd name="connsiteX23" fmla="*/ 246825 w 471424"/>
                <a:gd name="connsiteY23" fmla="*/ 162497 h 471424"/>
                <a:gd name="connsiteX24" fmla="*/ 273431 w 471424"/>
                <a:gd name="connsiteY24" fmla="*/ 113157 h 471424"/>
                <a:gd name="connsiteX25" fmla="*/ 274003 w 471424"/>
                <a:gd name="connsiteY25" fmla="*/ 109284 h 471424"/>
                <a:gd name="connsiteX26" fmla="*/ 261239 w 471424"/>
                <a:gd name="connsiteY26" fmla="*/ 75438 h 471424"/>
                <a:gd name="connsiteX27" fmla="*/ 235712 w 471424"/>
                <a:gd name="connsiteY27" fmla="*/ 457581 h 471424"/>
                <a:gd name="connsiteX28" fmla="*/ 120904 w 471424"/>
                <a:gd name="connsiteY28" fmla="*/ 425387 h 471424"/>
                <a:gd name="connsiteX29" fmla="*/ 119253 w 471424"/>
                <a:gd name="connsiteY29" fmla="*/ 424307 h 471424"/>
                <a:gd name="connsiteX30" fmla="*/ 98171 w 471424"/>
                <a:gd name="connsiteY30" fmla="*/ 410464 h 471424"/>
                <a:gd name="connsiteX31" fmla="*/ 124270 w 471424"/>
                <a:gd name="connsiteY31" fmla="*/ 409893 h 471424"/>
                <a:gd name="connsiteX32" fmla="*/ 127064 w 471424"/>
                <a:gd name="connsiteY32" fmla="*/ 409893 h 471424"/>
                <a:gd name="connsiteX33" fmla="*/ 136462 w 471424"/>
                <a:gd name="connsiteY33" fmla="*/ 408242 h 471424"/>
                <a:gd name="connsiteX34" fmla="*/ 145352 w 471424"/>
                <a:gd name="connsiteY34" fmla="*/ 407162 h 471424"/>
                <a:gd name="connsiteX35" fmla="*/ 155321 w 471424"/>
                <a:gd name="connsiteY35" fmla="*/ 406591 h 471424"/>
                <a:gd name="connsiteX36" fmla="*/ 168656 w 471424"/>
                <a:gd name="connsiteY36" fmla="*/ 406591 h 471424"/>
                <a:gd name="connsiteX37" fmla="*/ 179197 w 471424"/>
                <a:gd name="connsiteY37" fmla="*/ 408242 h 471424"/>
                <a:gd name="connsiteX38" fmla="*/ 191961 w 471424"/>
                <a:gd name="connsiteY38" fmla="*/ 409893 h 471424"/>
                <a:gd name="connsiteX39" fmla="*/ 200279 w 471424"/>
                <a:gd name="connsiteY39" fmla="*/ 408749 h 471424"/>
                <a:gd name="connsiteX40" fmla="*/ 231331 w 471424"/>
                <a:gd name="connsiteY40" fmla="*/ 378270 h 471424"/>
                <a:gd name="connsiteX41" fmla="*/ 232982 w 471424"/>
                <a:gd name="connsiteY41" fmla="*/ 360490 h 471424"/>
                <a:gd name="connsiteX42" fmla="*/ 233553 w 471424"/>
                <a:gd name="connsiteY42" fmla="*/ 348869 h 471424"/>
                <a:gd name="connsiteX43" fmla="*/ 254064 w 471424"/>
                <a:gd name="connsiteY43" fmla="*/ 326136 h 471424"/>
                <a:gd name="connsiteX44" fmla="*/ 254635 w 471424"/>
                <a:gd name="connsiteY44" fmla="*/ 325565 h 471424"/>
                <a:gd name="connsiteX45" fmla="*/ 255207 w 471424"/>
                <a:gd name="connsiteY45" fmla="*/ 324993 h 471424"/>
                <a:gd name="connsiteX46" fmla="*/ 270764 w 471424"/>
                <a:gd name="connsiteY46" fmla="*/ 322771 h 471424"/>
                <a:gd name="connsiteX47" fmla="*/ 299085 w 471424"/>
                <a:gd name="connsiteY47" fmla="*/ 313309 h 471424"/>
                <a:gd name="connsiteX48" fmla="*/ 302387 w 471424"/>
                <a:gd name="connsiteY48" fmla="*/ 290005 h 471424"/>
                <a:gd name="connsiteX49" fmla="*/ 280734 w 471424"/>
                <a:gd name="connsiteY49" fmla="*/ 265621 h 471424"/>
                <a:gd name="connsiteX50" fmla="*/ 271336 w 471424"/>
                <a:gd name="connsiteY50" fmla="*/ 264478 h 471424"/>
                <a:gd name="connsiteX51" fmla="*/ 258572 w 471424"/>
                <a:gd name="connsiteY51" fmla="*/ 265621 h 471424"/>
                <a:gd name="connsiteX52" fmla="*/ 258001 w 471424"/>
                <a:gd name="connsiteY52" fmla="*/ 265621 h 471424"/>
                <a:gd name="connsiteX53" fmla="*/ 247460 w 471424"/>
                <a:gd name="connsiteY53" fmla="*/ 266700 h 471424"/>
                <a:gd name="connsiteX54" fmla="*/ 240792 w 471424"/>
                <a:gd name="connsiteY54" fmla="*/ 266700 h 471424"/>
                <a:gd name="connsiteX55" fmla="*/ 239141 w 471424"/>
                <a:gd name="connsiteY55" fmla="*/ 260033 h 471424"/>
                <a:gd name="connsiteX56" fmla="*/ 238570 w 471424"/>
                <a:gd name="connsiteY56" fmla="*/ 256731 h 471424"/>
                <a:gd name="connsiteX57" fmla="*/ 231902 w 471424"/>
                <a:gd name="connsiteY57" fmla="*/ 239522 h 471424"/>
                <a:gd name="connsiteX58" fmla="*/ 230251 w 471424"/>
                <a:gd name="connsiteY58" fmla="*/ 237871 h 471424"/>
                <a:gd name="connsiteX59" fmla="*/ 209741 w 471424"/>
                <a:gd name="connsiteY59" fmla="*/ 221806 h 471424"/>
                <a:gd name="connsiteX60" fmla="*/ 203645 w 471424"/>
                <a:gd name="connsiteY60" fmla="*/ 220726 h 471424"/>
                <a:gd name="connsiteX61" fmla="*/ 188087 w 471424"/>
                <a:gd name="connsiteY61" fmla="*/ 225171 h 471424"/>
                <a:gd name="connsiteX62" fmla="*/ 184214 w 471424"/>
                <a:gd name="connsiteY62" fmla="*/ 226822 h 471424"/>
                <a:gd name="connsiteX63" fmla="*/ 177546 w 471424"/>
                <a:gd name="connsiteY63" fmla="*/ 229616 h 471424"/>
                <a:gd name="connsiteX64" fmla="*/ 173673 w 471424"/>
                <a:gd name="connsiteY64" fmla="*/ 223520 h 471424"/>
                <a:gd name="connsiteX65" fmla="*/ 172022 w 471424"/>
                <a:gd name="connsiteY65" fmla="*/ 220218 h 471424"/>
                <a:gd name="connsiteX66" fmla="*/ 159258 w 471424"/>
                <a:gd name="connsiteY66" fmla="*/ 206375 h 471424"/>
                <a:gd name="connsiteX67" fmla="*/ 157607 w 471424"/>
                <a:gd name="connsiteY67" fmla="*/ 205804 h 471424"/>
                <a:gd name="connsiteX68" fmla="*/ 144844 w 471424"/>
                <a:gd name="connsiteY68" fmla="*/ 202502 h 471424"/>
                <a:gd name="connsiteX69" fmla="*/ 137605 w 471424"/>
                <a:gd name="connsiteY69" fmla="*/ 204153 h 471424"/>
                <a:gd name="connsiteX70" fmla="*/ 128715 w 471424"/>
                <a:gd name="connsiteY70" fmla="*/ 220790 h 471424"/>
                <a:gd name="connsiteX71" fmla="*/ 128715 w 471424"/>
                <a:gd name="connsiteY71" fmla="*/ 226314 h 471424"/>
                <a:gd name="connsiteX72" fmla="*/ 124270 w 471424"/>
                <a:gd name="connsiteY72" fmla="*/ 228537 h 471424"/>
                <a:gd name="connsiteX73" fmla="*/ 82106 w 471424"/>
                <a:gd name="connsiteY73" fmla="*/ 237998 h 471424"/>
                <a:gd name="connsiteX74" fmla="*/ 80455 w 471424"/>
                <a:gd name="connsiteY74" fmla="*/ 237998 h 471424"/>
                <a:gd name="connsiteX75" fmla="*/ 78804 w 471424"/>
                <a:gd name="connsiteY75" fmla="*/ 237427 h 471424"/>
                <a:gd name="connsiteX76" fmla="*/ 75502 w 471424"/>
                <a:gd name="connsiteY76" fmla="*/ 235776 h 471424"/>
                <a:gd name="connsiteX77" fmla="*/ 74930 w 471424"/>
                <a:gd name="connsiteY77" fmla="*/ 235204 h 471424"/>
                <a:gd name="connsiteX78" fmla="*/ 65469 w 471424"/>
                <a:gd name="connsiteY78" fmla="*/ 230188 h 471424"/>
                <a:gd name="connsiteX79" fmla="*/ 21082 w 471424"/>
                <a:gd name="connsiteY79" fmla="*/ 222949 h 471424"/>
                <a:gd name="connsiteX80" fmla="*/ 12764 w 471424"/>
                <a:gd name="connsiteY80" fmla="*/ 221869 h 471424"/>
                <a:gd name="connsiteX81" fmla="*/ 13907 w 471424"/>
                <a:gd name="connsiteY81" fmla="*/ 213551 h 471424"/>
                <a:gd name="connsiteX82" fmla="*/ 257429 w 471424"/>
                <a:gd name="connsiteY82" fmla="*/ 16066 h 471424"/>
                <a:gd name="connsiteX83" fmla="*/ 387795 w 471424"/>
                <a:gd name="connsiteY83" fmla="*/ 76518 h 471424"/>
                <a:gd name="connsiteX84" fmla="*/ 388874 w 471424"/>
                <a:gd name="connsiteY84" fmla="*/ 77597 h 471424"/>
                <a:gd name="connsiteX85" fmla="*/ 399415 w 471424"/>
                <a:gd name="connsiteY85" fmla="*/ 86487 h 471424"/>
                <a:gd name="connsiteX86" fmla="*/ 385001 w 471424"/>
                <a:gd name="connsiteY86" fmla="*/ 89281 h 471424"/>
                <a:gd name="connsiteX87" fmla="*/ 347282 w 471424"/>
                <a:gd name="connsiteY87" fmla="*/ 107569 h 471424"/>
                <a:gd name="connsiteX88" fmla="*/ 307340 w 471424"/>
                <a:gd name="connsiteY88" fmla="*/ 181928 h 471424"/>
                <a:gd name="connsiteX89" fmla="*/ 333439 w 471424"/>
                <a:gd name="connsiteY89" fmla="*/ 205232 h 471424"/>
                <a:gd name="connsiteX90" fmla="*/ 352298 w 471424"/>
                <a:gd name="connsiteY90" fmla="*/ 219647 h 471424"/>
                <a:gd name="connsiteX91" fmla="*/ 350647 w 471424"/>
                <a:gd name="connsiteY91" fmla="*/ 240729 h 471424"/>
                <a:gd name="connsiteX92" fmla="*/ 353949 w 471424"/>
                <a:gd name="connsiteY92" fmla="*/ 274003 h 471424"/>
                <a:gd name="connsiteX93" fmla="*/ 385001 w 471424"/>
                <a:gd name="connsiteY93" fmla="*/ 287338 h 471424"/>
                <a:gd name="connsiteX94" fmla="*/ 406083 w 471424"/>
                <a:gd name="connsiteY94" fmla="*/ 282893 h 471424"/>
                <a:gd name="connsiteX95" fmla="*/ 426022 w 471424"/>
                <a:gd name="connsiteY95" fmla="*/ 242380 h 471424"/>
                <a:gd name="connsiteX96" fmla="*/ 431546 w 471424"/>
                <a:gd name="connsiteY96" fmla="*/ 212979 h 471424"/>
                <a:gd name="connsiteX97" fmla="*/ 442087 w 471424"/>
                <a:gd name="connsiteY97" fmla="*/ 201359 h 471424"/>
                <a:gd name="connsiteX98" fmla="*/ 453200 w 471424"/>
                <a:gd name="connsiteY98" fmla="*/ 191389 h 471424"/>
                <a:gd name="connsiteX99" fmla="*/ 455422 w 471424"/>
                <a:gd name="connsiteY99" fmla="*/ 205232 h 471424"/>
                <a:gd name="connsiteX100" fmla="*/ 455422 w 471424"/>
                <a:gd name="connsiteY100" fmla="*/ 206883 h 471424"/>
                <a:gd name="connsiteX101" fmla="*/ 457645 w 471424"/>
                <a:gd name="connsiteY101" fmla="*/ 235712 h 471424"/>
                <a:gd name="connsiteX102" fmla="*/ 235776 w 471424"/>
                <a:gd name="connsiteY102" fmla="*/ 457581 h 471424"/>
                <a:gd name="connsiteX103" fmla="*/ 84265 w 471424"/>
                <a:gd name="connsiteY103" fmla="*/ 394907 h 471424"/>
                <a:gd name="connsiteX104" fmla="*/ 81471 w 471424"/>
                <a:gd name="connsiteY104" fmla="*/ 394335 h 471424"/>
                <a:gd name="connsiteX105" fmla="*/ 79248 w 471424"/>
                <a:gd name="connsiteY105" fmla="*/ 392113 h 471424"/>
                <a:gd name="connsiteX106" fmla="*/ 14351 w 471424"/>
                <a:gd name="connsiteY106" fmla="*/ 243459 h 471424"/>
                <a:gd name="connsiteX107" fmla="*/ 13780 w 471424"/>
                <a:gd name="connsiteY107" fmla="*/ 233490 h 471424"/>
                <a:gd name="connsiteX108" fmla="*/ 23178 w 471424"/>
                <a:gd name="connsiteY108" fmla="*/ 234569 h 471424"/>
                <a:gd name="connsiteX109" fmla="*/ 63119 w 471424"/>
                <a:gd name="connsiteY109" fmla="*/ 241237 h 471424"/>
                <a:gd name="connsiteX110" fmla="*/ 68644 w 471424"/>
                <a:gd name="connsiteY110" fmla="*/ 244031 h 471424"/>
                <a:gd name="connsiteX111" fmla="*/ 80264 w 471424"/>
                <a:gd name="connsiteY111" fmla="*/ 249047 h 471424"/>
                <a:gd name="connsiteX112" fmla="*/ 84138 w 471424"/>
                <a:gd name="connsiteY112" fmla="*/ 249047 h 471424"/>
                <a:gd name="connsiteX113" fmla="*/ 139065 w 471424"/>
                <a:gd name="connsiteY113" fmla="*/ 233490 h 471424"/>
                <a:gd name="connsiteX114" fmla="*/ 144082 w 471424"/>
                <a:gd name="connsiteY114" fmla="*/ 223520 h 471424"/>
                <a:gd name="connsiteX115" fmla="*/ 144653 w 471424"/>
                <a:gd name="connsiteY115" fmla="*/ 221298 h 471424"/>
                <a:gd name="connsiteX116" fmla="*/ 159068 w 471424"/>
                <a:gd name="connsiteY116" fmla="*/ 218504 h 471424"/>
                <a:gd name="connsiteX117" fmla="*/ 160147 w 471424"/>
                <a:gd name="connsiteY117" fmla="*/ 220155 h 471424"/>
                <a:gd name="connsiteX118" fmla="*/ 161227 w 471424"/>
                <a:gd name="connsiteY118" fmla="*/ 222377 h 471424"/>
                <a:gd name="connsiteX119" fmla="*/ 161798 w 471424"/>
                <a:gd name="connsiteY119" fmla="*/ 222949 h 471424"/>
                <a:gd name="connsiteX120" fmla="*/ 174562 w 471424"/>
                <a:gd name="connsiteY120" fmla="*/ 236792 h 471424"/>
                <a:gd name="connsiteX121" fmla="*/ 181229 w 471424"/>
                <a:gd name="connsiteY121" fmla="*/ 237935 h 471424"/>
                <a:gd name="connsiteX122" fmla="*/ 196215 w 471424"/>
                <a:gd name="connsiteY122" fmla="*/ 234061 h 471424"/>
                <a:gd name="connsiteX123" fmla="*/ 198438 w 471424"/>
                <a:gd name="connsiteY123" fmla="*/ 232918 h 471424"/>
                <a:gd name="connsiteX124" fmla="*/ 201232 w 471424"/>
                <a:gd name="connsiteY124" fmla="*/ 229616 h 471424"/>
                <a:gd name="connsiteX125" fmla="*/ 206756 w 471424"/>
                <a:gd name="connsiteY125" fmla="*/ 231839 h 471424"/>
                <a:gd name="connsiteX126" fmla="*/ 220599 w 471424"/>
                <a:gd name="connsiteY126" fmla="*/ 243459 h 471424"/>
                <a:gd name="connsiteX127" fmla="*/ 222250 w 471424"/>
                <a:gd name="connsiteY127" fmla="*/ 245682 h 471424"/>
                <a:gd name="connsiteX128" fmla="*/ 225552 w 471424"/>
                <a:gd name="connsiteY128" fmla="*/ 256794 h 471424"/>
                <a:gd name="connsiteX129" fmla="*/ 237744 w 471424"/>
                <a:gd name="connsiteY129" fmla="*/ 276733 h 471424"/>
                <a:gd name="connsiteX130" fmla="*/ 247714 w 471424"/>
                <a:gd name="connsiteY130" fmla="*/ 278384 h 471424"/>
                <a:gd name="connsiteX131" fmla="*/ 260477 w 471424"/>
                <a:gd name="connsiteY131" fmla="*/ 277305 h 471424"/>
                <a:gd name="connsiteX132" fmla="*/ 273812 w 471424"/>
                <a:gd name="connsiteY132" fmla="*/ 275654 h 471424"/>
                <a:gd name="connsiteX133" fmla="*/ 276035 w 471424"/>
                <a:gd name="connsiteY133" fmla="*/ 276733 h 471424"/>
                <a:gd name="connsiteX134" fmla="*/ 289878 w 471424"/>
                <a:gd name="connsiteY134" fmla="*/ 292291 h 471424"/>
                <a:gd name="connsiteX135" fmla="*/ 290449 w 471424"/>
                <a:gd name="connsiteY135" fmla="*/ 298387 h 471424"/>
                <a:gd name="connsiteX136" fmla="*/ 289878 w 471424"/>
                <a:gd name="connsiteY136" fmla="*/ 304483 h 471424"/>
                <a:gd name="connsiteX137" fmla="*/ 284353 w 471424"/>
                <a:gd name="connsiteY137" fmla="*/ 305562 h 471424"/>
                <a:gd name="connsiteX138" fmla="*/ 270510 w 471424"/>
                <a:gd name="connsiteY138" fmla="*/ 307213 h 471424"/>
                <a:gd name="connsiteX139" fmla="*/ 247777 w 471424"/>
                <a:gd name="connsiteY139" fmla="*/ 312230 h 471424"/>
                <a:gd name="connsiteX140" fmla="*/ 221171 w 471424"/>
                <a:gd name="connsiteY140" fmla="*/ 341630 h 471424"/>
                <a:gd name="connsiteX141" fmla="*/ 219520 w 471424"/>
                <a:gd name="connsiteY141" fmla="*/ 359410 h 471424"/>
                <a:gd name="connsiteX142" fmla="*/ 218440 w 471424"/>
                <a:gd name="connsiteY142" fmla="*/ 371031 h 471424"/>
                <a:gd name="connsiteX143" fmla="*/ 196279 w 471424"/>
                <a:gd name="connsiteY143" fmla="*/ 393764 h 471424"/>
                <a:gd name="connsiteX144" fmla="*/ 191262 w 471424"/>
                <a:gd name="connsiteY144" fmla="*/ 394335 h 471424"/>
                <a:gd name="connsiteX145" fmla="*/ 182372 w 471424"/>
                <a:gd name="connsiteY145" fmla="*/ 392684 h 471424"/>
                <a:gd name="connsiteX146" fmla="*/ 169609 w 471424"/>
                <a:gd name="connsiteY146" fmla="*/ 390462 h 471424"/>
                <a:gd name="connsiteX147" fmla="*/ 166307 w 471424"/>
                <a:gd name="connsiteY147" fmla="*/ 390462 h 471424"/>
                <a:gd name="connsiteX148" fmla="*/ 155766 w 471424"/>
                <a:gd name="connsiteY148" fmla="*/ 389890 h 471424"/>
                <a:gd name="connsiteX149" fmla="*/ 145225 w 471424"/>
                <a:gd name="connsiteY149" fmla="*/ 390462 h 471424"/>
                <a:gd name="connsiteX150" fmla="*/ 134684 w 471424"/>
                <a:gd name="connsiteY150" fmla="*/ 392113 h 471424"/>
                <a:gd name="connsiteX151" fmla="*/ 126365 w 471424"/>
                <a:gd name="connsiteY151" fmla="*/ 393192 h 471424"/>
                <a:gd name="connsiteX152" fmla="*/ 110300 w 471424"/>
                <a:gd name="connsiteY152" fmla="*/ 394335 h 471424"/>
                <a:gd name="connsiteX153" fmla="*/ 84265 w 471424"/>
                <a:gd name="connsiteY153" fmla="*/ 394907 h 471424"/>
                <a:gd name="connsiteX154" fmla="*/ 405448 w 471424"/>
                <a:gd name="connsiteY154" fmla="*/ 99822 h 471424"/>
                <a:gd name="connsiteX155" fmla="*/ 410464 w 471424"/>
                <a:gd name="connsiteY155" fmla="*/ 98743 h 471424"/>
                <a:gd name="connsiteX156" fmla="*/ 413258 w 471424"/>
                <a:gd name="connsiteY156" fmla="*/ 102616 h 471424"/>
                <a:gd name="connsiteX157" fmla="*/ 448755 w 471424"/>
                <a:gd name="connsiteY157" fmla="*/ 172530 h 471424"/>
                <a:gd name="connsiteX158" fmla="*/ 450406 w 471424"/>
                <a:gd name="connsiteY158" fmla="*/ 178054 h 471424"/>
                <a:gd name="connsiteX159" fmla="*/ 445389 w 471424"/>
                <a:gd name="connsiteY159" fmla="*/ 181356 h 471424"/>
                <a:gd name="connsiteX160" fmla="*/ 443167 w 471424"/>
                <a:gd name="connsiteY160" fmla="*/ 183007 h 471424"/>
                <a:gd name="connsiteX161" fmla="*/ 419291 w 471424"/>
                <a:gd name="connsiteY161" fmla="*/ 205740 h 471424"/>
                <a:gd name="connsiteX162" fmla="*/ 411544 w 471424"/>
                <a:gd name="connsiteY162" fmla="*/ 242380 h 471424"/>
                <a:gd name="connsiteX163" fmla="*/ 400431 w 471424"/>
                <a:gd name="connsiteY163" fmla="*/ 270129 h 471424"/>
                <a:gd name="connsiteX164" fmla="*/ 384366 w 471424"/>
                <a:gd name="connsiteY164" fmla="*/ 273431 h 471424"/>
                <a:gd name="connsiteX165" fmla="*/ 363284 w 471424"/>
                <a:gd name="connsiteY165" fmla="*/ 264541 h 471424"/>
                <a:gd name="connsiteX166" fmla="*/ 363284 w 471424"/>
                <a:gd name="connsiteY166" fmla="*/ 245110 h 471424"/>
                <a:gd name="connsiteX167" fmla="*/ 364363 w 471424"/>
                <a:gd name="connsiteY167" fmla="*/ 214630 h 471424"/>
                <a:gd name="connsiteX168" fmla="*/ 338265 w 471424"/>
                <a:gd name="connsiteY168" fmla="*/ 192977 h 471424"/>
                <a:gd name="connsiteX169" fmla="*/ 319977 w 471424"/>
                <a:gd name="connsiteY169" fmla="*/ 177991 h 471424"/>
                <a:gd name="connsiteX170" fmla="*/ 354902 w 471424"/>
                <a:gd name="connsiteY170" fmla="*/ 118618 h 471424"/>
                <a:gd name="connsiteX171" fmla="*/ 405384 w 471424"/>
                <a:gd name="connsiteY171" fmla="*/ 99759 h 471424"/>
                <a:gd name="connsiteX172" fmla="*/ 235712 w 471424"/>
                <a:gd name="connsiteY172" fmla="*/ 0 h 471424"/>
                <a:gd name="connsiteX173" fmla="*/ 0 w 471424"/>
                <a:gd name="connsiteY173" fmla="*/ 235712 h 471424"/>
                <a:gd name="connsiteX174" fmla="*/ 235712 w 471424"/>
                <a:gd name="connsiteY174" fmla="*/ 471424 h 471424"/>
                <a:gd name="connsiteX175" fmla="*/ 471424 w 471424"/>
                <a:gd name="connsiteY175" fmla="*/ 235712 h 471424"/>
                <a:gd name="connsiteX176" fmla="*/ 235712 w 471424"/>
                <a:gd name="connsiteY176" fmla="*/ 0 h 47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Lst>
              <a:rect l="l" t="t" r="r" b="b"/>
              <a:pathLst>
                <a:path w="471424" h="471424">
                  <a:moveTo>
                    <a:pt x="260096" y="110935"/>
                  </a:moveTo>
                  <a:cubicBezTo>
                    <a:pt x="257302" y="128651"/>
                    <a:pt x="254572" y="142558"/>
                    <a:pt x="239586" y="150305"/>
                  </a:cubicBezTo>
                  <a:cubicBezTo>
                    <a:pt x="234061" y="154178"/>
                    <a:pt x="227394" y="156972"/>
                    <a:pt x="220726" y="158052"/>
                  </a:cubicBezTo>
                  <a:lnTo>
                    <a:pt x="209614" y="158052"/>
                  </a:lnTo>
                  <a:lnTo>
                    <a:pt x="212408" y="147511"/>
                  </a:lnTo>
                  <a:cubicBezTo>
                    <a:pt x="213487" y="144209"/>
                    <a:pt x="215202" y="141415"/>
                    <a:pt x="216281" y="138113"/>
                  </a:cubicBezTo>
                  <a:cubicBezTo>
                    <a:pt x="218504" y="133668"/>
                    <a:pt x="220155" y="129223"/>
                    <a:pt x="221298" y="124270"/>
                  </a:cubicBezTo>
                  <a:cubicBezTo>
                    <a:pt x="222377" y="118745"/>
                    <a:pt x="223520" y="112649"/>
                    <a:pt x="224600" y="106553"/>
                  </a:cubicBezTo>
                  <a:cubicBezTo>
                    <a:pt x="226822" y="91567"/>
                    <a:pt x="228473" y="82677"/>
                    <a:pt x="235712" y="78232"/>
                  </a:cubicBezTo>
                  <a:lnTo>
                    <a:pt x="240729" y="75438"/>
                  </a:lnTo>
                  <a:lnTo>
                    <a:pt x="245174" y="78740"/>
                  </a:lnTo>
                  <a:cubicBezTo>
                    <a:pt x="250698" y="83185"/>
                    <a:pt x="260731" y="97028"/>
                    <a:pt x="260731" y="105347"/>
                  </a:cubicBezTo>
                  <a:lnTo>
                    <a:pt x="260731" y="105918"/>
                  </a:lnTo>
                  <a:lnTo>
                    <a:pt x="260160" y="110935"/>
                  </a:lnTo>
                  <a:close/>
                  <a:moveTo>
                    <a:pt x="261239" y="75438"/>
                  </a:moveTo>
                  <a:cubicBezTo>
                    <a:pt x="256223" y="69342"/>
                    <a:pt x="249047" y="62674"/>
                    <a:pt x="240729" y="62674"/>
                  </a:cubicBezTo>
                  <a:cubicBezTo>
                    <a:pt x="239649" y="62674"/>
                    <a:pt x="238506" y="62674"/>
                    <a:pt x="237427" y="63246"/>
                  </a:cubicBezTo>
                  <a:cubicBezTo>
                    <a:pt x="216345" y="68263"/>
                    <a:pt x="213551" y="87630"/>
                    <a:pt x="210820" y="104839"/>
                  </a:cubicBezTo>
                  <a:lnTo>
                    <a:pt x="210820" y="105410"/>
                  </a:lnTo>
                  <a:cubicBezTo>
                    <a:pt x="210249" y="110427"/>
                    <a:pt x="209169" y="115951"/>
                    <a:pt x="208026" y="120968"/>
                  </a:cubicBezTo>
                  <a:cubicBezTo>
                    <a:pt x="206947" y="124841"/>
                    <a:pt x="205232" y="128715"/>
                    <a:pt x="203581" y="132588"/>
                  </a:cubicBezTo>
                  <a:cubicBezTo>
                    <a:pt x="198057" y="144780"/>
                    <a:pt x="194183" y="156972"/>
                    <a:pt x="205232" y="166434"/>
                  </a:cubicBezTo>
                  <a:cubicBezTo>
                    <a:pt x="209677" y="170307"/>
                    <a:pt x="214694" y="171958"/>
                    <a:pt x="220218" y="171958"/>
                  </a:cubicBezTo>
                  <a:cubicBezTo>
                    <a:pt x="229616" y="170879"/>
                    <a:pt x="238506" y="167513"/>
                    <a:pt x="246825" y="162497"/>
                  </a:cubicBezTo>
                  <a:cubicBezTo>
                    <a:pt x="266827" y="151384"/>
                    <a:pt x="270129" y="133096"/>
                    <a:pt x="273431" y="113157"/>
                  </a:cubicBezTo>
                  <a:lnTo>
                    <a:pt x="274003" y="109284"/>
                  </a:lnTo>
                  <a:cubicBezTo>
                    <a:pt x="276225" y="99314"/>
                    <a:pt x="268986" y="84899"/>
                    <a:pt x="261239" y="75438"/>
                  </a:cubicBezTo>
                  <a:moveTo>
                    <a:pt x="235712" y="457581"/>
                  </a:moveTo>
                  <a:cubicBezTo>
                    <a:pt x="195199" y="457581"/>
                    <a:pt x="155258" y="446469"/>
                    <a:pt x="120904" y="425387"/>
                  </a:cubicBezTo>
                  <a:lnTo>
                    <a:pt x="119253" y="424307"/>
                  </a:lnTo>
                  <a:lnTo>
                    <a:pt x="98171" y="410464"/>
                  </a:lnTo>
                  <a:lnTo>
                    <a:pt x="124270" y="409893"/>
                  </a:lnTo>
                  <a:lnTo>
                    <a:pt x="127064" y="409893"/>
                  </a:lnTo>
                  <a:cubicBezTo>
                    <a:pt x="130366" y="409321"/>
                    <a:pt x="133160" y="409321"/>
                    <a:pt x="136462" y="408242"/>
                  </a:cubicBezTo>
                  <a:cubicBezTo>
                    <a:pt x="139256" y="407670"/>
                    <a:pt x="142558" y="407162"/>
                    <a:pt x="145352" y="407162"/>
                  </a:cubicBezTo>
                  <a:cubicBezTo>
                    <a:pt x="148717" y="406591"/>
                    <a:pt x="152019" y="406591"/>
                    <a:pt x="155321" y="406591"/>
                  </a:cubicBezTo>
                  <a:lnTo>
                    <a:pt x="168656" y="406591"/>
                  </a:lnTo>
                  <a:cubicBezTo>
                    <a:pt x="171958" y="406591"/>
                    <a:pt x="175324" y="407162"/>
                    <a:pt x="179197" y="408242"/>
                  </a:cubicBezTo>
                  <a:cubicBezTo>
                    <a:pt x="183071" y="409385"/>
                    <a:pt x="187516" y="409893"/>
                    <a:pt x="191961" y="409893"/>
                  </a:cubicBezTo>
                  <a:cubicBezTo>
                    <a:pt x="194755" y="409893"/>
                    <a:pt x="197485" y="409321"/>
                    <a:pt x="200279" y="408749"/>
                  </a:cubicBezTo>
                  <a:cubicBezTo>
                    <a:pt x="218567" y="403225"/>
                    <a:pt x="226378" y="390462"/>
                    <a:pt x="231331" y="378270"/>
                  </a:cubicBezTo>
                  <a:cubicBezTo>
                    <a:pt x="233553" y="372745"/>
                    <a:pt x="234125" y="366586"/>
                    <a:pt x="232982" y="360490"/>
                  </a:cubicBezTo>
                  <a:cubicBezTo>
                    <a:pt x="232410" y="356616"/>
                    <a:pt x="232410" y="352743"/>
                    <a:pt x="233553" y="348869"/>
                  </a:cubicBezTo>
                  <a:cubicBezTo>
                    <a:pt x="237998" y="337757"/>
                    <a:pt x="244094" y="332804"/>
                    <a:pt x="254064" y="326136"/>
                  </a:cubicBezTo>
                  <a:lnTo>
                    <a:pt x="254635" y="325565"/>
                  </a:lnTo>
                  <a:lnTo>
                    <a:pt x="255207" y="324993"/>
                  </a:lnTo>
                  <a:cubicBezTo>
                    <a:pt x="260223" y="323342"/>
                    <a:pt x="265176" y="322771"/>
                    <a:pt x="270764" y="322771"/>
                  </a:cubicBezTo>
                  <a:cubicBezTo>
                    <a:pt x="282956" y="321691"/>
                    <a:pt x="294640" y="320548"/>
                    <a:pt x="299085" y="313309"/>
                  </a:cubicBezTo>
                  <a:cubicBezTo>
                    <a:pt x="303530" y="306642"/>
                    <a:pt x="304610" y="297752"/>
                    <a:pt x="302387" y="290005"/>
                  </a:cubicBezTo>
                  <a:cubicBezTo>
                    <a:pt x="299085" y="279464"/>
                    <a:pt x="291275" y="270574"/>
                    <a:pt x="280734" y="265621"/>
                  </a:cubicBezTo>
                  <a:cubicBezTo>
                    <a:pt x="277940" y="264478"/>
                    <a:pt x="274638" y="263970"/>
                    <a:pt x="271336" y="264478"/>
                  </a:cubicBezTo>
                  <a:cubicBezTo>
                    <a:pt x="266891" y="264478"/>
                    <a:pt x="263017" y="265049"/>
                    <a:pt x="258572" y="265621"/>
                  </a:cubicBezTo>
                  <a:lnTo>
                    <a:pt x="258001" y="265621"/>
                  </a:lnTo>
                  <a:cubicBezTo>
                    <a:pt x="254699" y="266192"/>
                    <a:pt x="250762" y="266192"/>
                    <a:pt x="247460" y="266700"/>
                  </a:cubicBezTo>
                  <a:lnTo>
                    <a:pt x="240792" y="266700"/>
                  </a:lnTo>
                  <a:lnTo>
                    <a:pt x="239141" y="260033"/>
                  </a:lnTo>
                  <a:cubicBezTo>
                    <a:pt x="239141" y="258953"/>
                    <a:pt x="238570" y="257239"/>
                    <a:pt x="238570" y="256731"/>
                  </a:cubicBezTo>
                  <a:cubicBezTo>
                    <a:pt x="237998" y="250635"/>
                    <a:pt x="235776" y="244539"/>
                    <a:pt x="231902" y="239522"/>
                  </a:cubicBezTo>
                  <a:lnTo>
                    <a:pt x="230251" y="237871"/>
                  </a:lnTo>
                  <a:cubicBezTo>
                    <a:pt x="225235" y="230632"/>
                    <a:pt x="218059" y="224536"/>
                    <a:pt x="209741" y="221806"/>
                  </a:cubicBezTo>
                  <a:cubicBezTo>
                    <a:pt x="208090" y="221234"/>
                    <a:pt x="205867" y="220726"/>
                    <a:pt x="203645" y="220726"/>
                  </a:cubicBezTo>
                  <a:cubicBezTo>
                    <a:pt x="198120" y="220726"/>
                    <a:pt x="193104" y="222377"/>
                    <a:pt x="188087" y="225171"/>
                  </a:cubicBezTo>
                  <a:cubicBezTo>
                    <a:pt x="187008" y="225743"/>
                    <a:pt x="185293" y="226314"/>
                    <a:pt x="184214" y="226822"/>
                  </a:cubicBezTo>
                  <a:lnTo>
                    <a:pt x="177546" y="229616"/>
                  </a:lnTo>
                  <a:lnTo>
                    <a:pt x="173673" y="223520"/>
                  </a:lnTo>
                  <a:lnTo>
                    <a:pt x="172022" y="220218"/>
                  </a:lnTo>
                  <a:cubicBezTo>
                    <a:pt x="169799" y="214122"/>
                    <a:pt x="165354" y="209106"/>
                    <a:pt x="159258" y="206375"/>
                  </a:cubicBezTo>
                  <a:lnTo>
                    <a:pt x="157607" y="205804"/>
                  </a:lnTo>
                  <a:cubicBezTo>
                    <a:pt x="153734" y="203581"/>
                    <a:pt x="149289" y="202502"/>
                    <a:pt x="144844" y="202502"/>
                  </a:cubicBezTo>
                  <a:cubicBezTo>
                    <a:pt x="142621" y="202502"/>
                    <a:pt x="139827" y="203073"/>
                    <a:pt x="137605" y="204153"/>
                  </a:cubicBezTo>
                  <a:cubicBezTo>
                    <a:pt x="130366" y="206947"/>
                    <a:pt x="128715" y="213043"/>
                    <a:pt x="128715" y="220790"/>
                  </a:cubicBezTo>
                  <a:lnTo>
                    <a:pt x="128715" y="226314"/>
                  </a:lnTo>
                  <a:lnTo>
                    <a:pt x="124270" y="228537"/>
                  </a:lnTo>
                  <a:cubicBezTo>
                    <a:pt x="110935" y="234061"/>
                    <a:pt x="96520" y="237427"/>
                    <a:pt x="82106" y="237998"/>
                  </a:cubicBezTo>
                  <a:lnTo>
                    <a:pt x="80455" y="237998"/>
                  </a:lnTo>
                  <a:lnTo>
                    <a:pt x="78804" y="237427"/>
                  </a:lnTo>
                  <a:lnTo>
                    <a:pt x="75502" y="235776"/>
                  </a:lnTo>
                  <a:lnTo>
                    <a:pt x="74930" y="235204"/>
                  </a:lnTo>
                  <a:cubicBezTo>
                    <a:pt x="72136" y="232982"/>
                    <a:pt x="68834" y="231331"/>
                    <a:pt x="65469" y="230188"/>
                  </a:cubicBezTo>
                  <a:cubicBezTo>
                    <a:pt x="50483" y="226886"/>
                    <a:pt x="36068" y="224663"/>
                    <a:pt x="21082" y="222949"/>
                  </a:cubicBezTo>
                  <a:lnTo>
                    <a:pt x="12764" y="221869"/>
                  </a:lnTo>
                  <a:lnTo>
                    <a:pt x="13907" y="213551"/>
                  </a:lnTo>
                  <a:cubicBezTo>
                    <a:pt x="26670" y="91504"/>
                    <a:pt x="135382" y="3302"/>
                    <a:pt x="257429" y="16066"/>
                  </a:cubicBezTo>
                  <a:cubicBezTo>
                    <a:pt x="306261" y="21082"/>
                    <a:pt x="352298" y="42164"/>
                    <a:pt x="387795" y="76518"/>
                  </a:cubicBezTo>
                  <a:lnTo>
                    <a:pt x="388874" y="77597"/>
                  </a:lnTo>
                  <a:lnTo>
                    <a:pt x="399415" y="86487"/>
                  </a:lnTo>
                  <a:lnTo>
                    <a:pt x="385001" y="89281"/>
                  </a:lnTo>
                  <a:cubicBezTo>
                    <a:pt x="371158" y="92583"/>
                    <a:pt x="358394" y="98743"/>
                    <a:pt x="347282" y="107569"/>
                  </a:cubicBezTo>
                  <a:cubicBezTo>
                    <a:pt x="326200" y="124206"/>
                    <a:pt x="296799" y="147511"/>
                    <a:pt x="307340" y="181928"/>
                  </a:cubicBezTo>
                  <a:cubicBezTo>
                    <a:pt x="311785" y="195771"/>
                    <a:pt x="322898" y="200787"/>
                    <a:pt x="333439" y="205232"/>
                  </a:cubicBezTo>
                  <a:cubicBezTo>
                    <a:pt x="341757" y="209106"/>
                    <a:pt x="348996" y="211899"/>
                    <a:pt x="352298" y="219647"/>
                  </a:cubicBezTo>
                  <a:cubicBezTo>
                    <a:pt x="355092" y="225743"/>
                    <a:pt x="352870" y="232982"/>
                    <a:pt x="350647" y="240729"/>
                  </a:cubicBezTo>
                  <a:cubicBezTo>
                    <a:pt x="347345" y="251270"/>
                    <a:pt x="343472" y="262890"/>
                    <a:pt x="353949" y="274003"/>
                  </a:cubicBezTo>
                  <a:cubicBezTo>
                    <a:pt x="362268" y="282321"/>
                    <a:pt x="373380" y="287338"/>
                    <a:pt x="385001" y="287338"/>
                  </a:cubicBezTo>
                  <a:cubicBezTo>
                    <a:pt x="392240" y="287338"/>
                    <a:pt x="399415" y="285687"/>
                    <a:pt x="406083" y="282893"/>
                  </a:cubicBezTo>
                  <a:cubicBezTo>
                    <a:pt x="425514" y="275717"/>
                    <a:pt x="425514" y="257366"/>
                    <a:pt x="426022" y="242380"/>
                  </a:cubicBezTo>
                  <a:cubicBezTo>
                    <a:pt x="426022" y="231839"/>
                    <a:pt x="426593" y="221298"/>
                    <a:pt x="431546" y="212979"/>
                  </a:cubicBezTo>
                  <a:cubicBezTo>
                    <a:pt x="434340" y="208534"/>
                    <a:pt x="438214" y="204661"/>
                    <a:pt x="442087" y="201359"/>
                  </a:cubicBezTo>
                  <a:lnTo>
                    <a:pt x="453200" y="191389"/>
                  </a:lnTo>
                  <a:lnTo>
                    <a:pt x="455422" y="205232"/>
                  </a:lnTo>
                  <a:lnTo>
                    <a:pt x="455422" y="206883"/>
                  </a:lnTo>
                  <a:cubicBezTo>
                    <a:pt x="456502" y="216281"/>
                    <a:pt x="457645" y="225743"/>
                    <a:pt x="457645" y="235712"/>
                  </a:cubicBezTo>
                  <a:cubicBezTo>
                    <a:pt x="457645" y="358267"/>
                    <a:pt x="358331" y="457581"/>
                    <a:pt x="235776" y="457581"/>
                  </a:cubicBezTo>
                  <a:moveTo>
                    <a:pt x="84265" y="394907"/>
                  </a:moveTo>
                  <a:lnTo>
                    <a:pt x="81471" y="394335"/>
                  </a:lnTo>
                  <a:lnTo>
                    <a:pt x="79248" y="392113"/>
                  </a:lnTo>
                  <a:cubicBezTo>
                    <a:pt x="39878" y="352743"/>
                    <a:pt x="16574" y="299466"/>
                    <a:pt x="14351" y="243459"/>
                  </a:cubicBezTo>
                  <a:lnTo>
                    <a:pt x="13780" y="233490"/>
                  </a:lnTo>
                  <a:lnTo>
                    <a:pt x="23178" y="234569"/>
                  </a:lnTo>
                  <a:cubicBezTo>
                    <a:pt x="36513" y="236220"/>
                    <a:pt x="49784" y="238443"/>
                    <a:pt x="63119" y="241237"/>
                  </a:cubicBezTo>
                  <a:cubicBezTo>
                    <a:pt x="65342" y="241808"/>
                    <a:pt x="66993" y="242888"/>
                    <a:pt x="68644" y="244031"/>
                  </a:cubicBezTo>
                  <a:cubicBezTo>
                    <a:pt x="71946" y="246824"/>
                    <a:pt x="75883" y="248476"/>
                    <a:pt x="80264" y="249047"/>
                  </a:cubicBezTo>
                  <a:lnTo>
                    <a:pt x="84138" y="249047"/>
                  </a:lnTo>
                  <a:cubicBezTo>
                    <a:pt x="95758" y="249047"/>
                    <a:pt x="129096" y="243523"/>
                    <a:pt x="139065" y="233490"/>
                  </a:cubicBezTo>
                  <a:cubicBezTo>
                    <a:pt x="141859" y="230696"/>
                    <a:pt x="143510" y="227393"/>
                    <a:pt x="144082" y="223520"/>
                  </a:cubicBezTo>
                  <a:lnTo>
                    <a:pt x="144653" y="221298"/>
                  </a:lnTo>
                  <a:lnTo>
                    <a:pt x="159068" y="218504"/>
                  </a:lnTo>
                  <a:lnTo>
                    <a:pt x="160147" y="220155"/>
                  </a:lnTo>
                  <a:cubicBezTo>
                    <a:pt x="160719" y="220726"/>
                    <a:pt x="160719" y="221806"/>
                    <a:pt x="161227" y="222377"/>
                  </a:cubicBezTo>
                  <a:lnTo>
                    <a:pt x="161798" y="222949"/>
                  </a:lnTo>
                  <a:cubicBezTo>
                    <a:pt x="164021" y="229045"/>
                    <a:pt x="169037" y="234061"/>
                    <a:pt x="174562" y="236792"/>
                  </a:cubicBezTo>
                  <a:cubicBezTo>
                    <a:pt x="176784" y="237363"/>
                    <a:pt x="179007" y="237935"/>
                    <a:pt x="181229" y="237935"/>
                  </a:cubicBezTo>
                  <a:cubicBezTo>
                    <a:pt x="186246" y="237935"/>
                    <a:pt x="191770" y="236284"/>
                    <a:pt x="196215" y="234061"/>
                  </a:cubicBezTo>
                  <a:lnTo>
                    <a:pt x="198438" y="232918"/>
                  </a:lnTo>
                  <a:lnTo>
                    <a:pt x="201232" y="229616"/>
                  </a:lnTo>
                  <a:lnTo>
                    <a:pt x="206756" y="231839"/>
                  </a:lnTo>
                  <a:cubicBezTo>
                    <a:pt x="212281" y="234061"/>
                    <a:pt x="217297" y="238506"/>
                    <a:pt x="220599" y="243459"/>
                  </a:cubicBezTo>
                  <a:lnTo>
                    <a:pt x="222250" y="245682"/>
                  </a:lnTo>
                  <a:cubicBezTo>
                    <a:pt x="224473" y="248984"/>
                    <a:pt x="225552" y="252921"/>
                    <a:pt x="225552" y="256794"/>
                  </a:cubicBezTo>
                  <a:cubicBezTo>
                    <a:pt x="226632" y="263462"/>
                    <a:pt x="227775" y="272352"/>
                    <a:pt x="237744" y="276733"/>
                  </a:cubicBezTo>
                  <a:cubicBezTo>
                    <a:pt x="241110" y="277876"/>
                    <a:pt x="244412" y="278384"/>
                    <a:pt x="247714" y="278384"/>
                  </a:cubicBezTo>
                  <a:cubicBezTo>
                    <a:pt x="252159" y="278384"/>
                    <a:pt x="256032" y="277813"/>
                    <a:pt x="260477" y="277305"/>
                  </a:cubicBezTo>
                  <a:lnTo>
                    <a:pt x="273812" y="275654"/>
                  </a:lnTo>
                  <a:lnTo>
                    <a:pt x="276035" y="276733"/>
                  </a:lnTo>
                  <a:cubicBezTo>
                    <a:pt x="282702" y="279527"/>
                    <a:pt x="287655" y="285052"/>
                    <a:pt x="289878" y="292291"/>
                  </a:cubicBezTo>
                  <a:cubicBezTo>
                    <a:pt x="290449" y="294513"/>
                    <a:pt x="290957" y="296164"/>
                    <a:pt x="290449" y="298387"/>
                  </a:cubicBezTo>
                  <a:lnTo>
                    <a:pt x="289878" y="304483"/>
                  </a:lnTo>
                  <a:lnTo>
                    <a:pt x="284353" y="305562"/>
                  </a:lnTo>
                  <a:cubicBezTo>
                    <a:pt x="279908" y="306642"/>
                    <a:pt x="274955" y="307213"/>
                    <a:pt x="270510" y="307213"/>
                  </a:cubicBezTo>
                  <a:cubicBezTo>
                    <a:pt x="262763" y="307213"/>
                    <a:pt x="254953" y="308864"/>
                    <a:pt x="247777" y="312230"/>
                  </a:cubicBezTo>
                  <a:cubicBezTo>
                    <a:pt x="236093" y="319977"/>
                    <a:pt x="227267" y="326644"/>
                    <a:pt x="221171" y="341630"/>
                  </a:cubicBezTo>
                  <a:cubicBezTo>
                    <a:pt x="218948" y="347155"/>
                    <a:pt x="218377" y="353251"/>
                    <a:pt x="219520" y="359410"/>
                  </a:cubicBezTo>
                  <a:cubicBezTo>
                    <a:pt x="220091" y="363284"/>
                    <a:pt x="220091" y="367157"/>
                    <a:pt x="218440" y="371031"/>
                  </a:cubicBezTo>
                  <a:cubicBezTo>
                    <a:pt x="212916" y="384366"/>
                    <a:pt x="206820" y="390462"/>
                    <a:pt x="196279" y="393764"/>
                  </a:cubicBezTo>
                  <a:cubicBezTo>
                    <a:pt x="194628" y="394335"/>
                    <a:pt x="192977" y="394335"/>
                    <a:pt x="191262" y="394335"/>
                  </a:cubicBezTo>
                  <a:cubicBezTo>
                    <a:pt x="188468" y="394335"/>
                    <a:pt x="185166" y="393764"/>
                    <a:pt x="182372" y="392684"/>
                  </a:cubicBezTo>
                  <a:cubicBezTo>
                    <a:pt x="177927" y="391541"/>
                    <a:pt x="174054" y="391033"/>
                    <a:pt x="169609" y="390462"/>
                  </a:cubicBezTo>
                  <a:lnTo>
                    <a:pt x="166307" y="390462"/>
                  </a:lnTo>
                  <a:cubicBezTo>
                    <a:pt x="162433" y="390462"/>
                    <a:pt x="159068" y="389890"/>
                    <a:pt x="155766" y="389890"/>
                  </a:cubicBezTo>
                  <a:cubicBezTo>
                    <a:pt x="152464" y="389890"/>
                    <a:pt x="149098" y="389890"/>
                    <a:pt x="145225" y="390462"/>
                  </a:cubicBezTo>
                  <a:cubicBezTo>
                    <a:pt x="141923" y="391033"/>
                    <a:pt x="137986" y="391033"/>
                    <a:pt x="134684" y="392113"/>
                  </a:cubicBezTo>
                  <a:cubicBezTo>
                    <a:pt x="132461" y="392684"/>
                    <a:pt x="129667" y="393192"/>
                    <a:pt x="126365" y="393192"/>
                  </a:cubicBezTo>
                  <a:cubicBezTo>
                    <a:pt x="120841" y="393764"/>
                    <a:pt x="115824" y="394335"/>
                    <a:pt x="110300" y="394335"/>
                  </a:cubicBezTo>
                  <a:cubicBezTo>
                    <a:pt x="100902" y="396558"/>
                    <a:pt x="92583" y="395986"/>
                    <a:pt x="84265" y="394907"/>
                  </a:cubicBezTo>
                  <a:moveTo>
                    <a:pt x="405448" y="99822"/>
                  </a:moveTo>
                  <a:lnTo>
                    <a:pt x="410464" y="98743"/>
                  </a:lnTo>
                  <a:lnTo>
                    <a:pt x="413258" y="102616"/>
                  </a:lnTo>
                  <a:cubicBezTo>
                    <a:pt x="428816" y="123698"/>
                    <a:pt x="441008" y="147003"/>
                    <a:pt x="448755" y="172530"/>
                  </a:cubicBezTo>
                  <a:lnTo>
                    <a:pt x="450406" y="178054"/>
                  </a:lnTo>
                  <a:lnTo>
                    <a:pt x="445389" y="181356"/>
                  </a:lnTo>
                  <a:cubicBezTo>
                    <a:pt x="445389" y="181356"/>
                    <a:pt x="443738" y="182499"/>
                    <a:pt x="443167" y="183007"/>
                  </a:cubicBezTo>
                  <a:cubicBezTo>
                    <a:pt x="433769" y="189103"/>
                    <a:pt x="425958" y="196850"/>
                    <a:pt x="419291" y="205740"/>
                  </a:cubicBezTo>
                  <a:cubicBezTo>
                    <a:pt x="412052" y="217361"/>
                    <a:pt x="411544" y="231267"/>
                    <a:pt x="411544" y="242380"/>
                  </a:cubicBezTo>
                  <a:cubicBezTo>
                    <a:pt x="410972" y="256223"/>
                    <a:pt x="410972" y="266256"/>
                    <a:pt x="400431" y="270129"/>
                  </a:cubicBezTo>
                  <a:cubicBezTo>
                    <a:pt x="395415" y="272352"/>
                    <a:pt x="389890" y="273431"/>
                    <a:pt x="384366" y="273431"/>
                  </a:cubicBezTo>
                  <a:cubicBezTo>
                    <a:pt x="376619" y="273431"/>
                    <a:pt x="368808" y="270129"/>
                    <a:pt x="363284" y="264541"/>
                  </a:cubicBezTo>
                  <a:cubicBezTo>
                    <a:pt x="358839" y="259524"/>
                    <a:pt x="360490" y="253429"/>
                    <a:pt x="363284" y="245110"/>
                  </a:cubicBezTo>
                  <a:cubicBezTo>
                    <a:pt x="366078" y="235712"/>
                    <a:pt x="369380" y="225679"/>
                    <a:pt x="364363" y="214630"/>
                  </a:cubicBezTo>
                  <a:cubicBezTo>
                    <a:pt x="358839" y="201867"/>
                    <a:pt x="348298" y="197422"/>
                    <a:pt x="338265" y="192977"/>
                  </a:cubicBezTo>
                  <a:cubicBezTo>
                    <a:pt x="328295" y="188532"/>
                    <a:pt x="322199" y="185738"/>
                    <a:pt x="319977" y="177991"/>
                  </a:cubicBezTo>
                  <a:cubicBezTo>
                    <a:pt x="312738" y="154115"/>
                    <a:pt x="330518" y="137478"/>
                    <a:pt x="354902" y="118618"/>
                  </a:cubicBezTo>
                  <a:cubicBezTo>
                    <a:pt x="372110" y="105283"/>
                    <a:pt x="385953" y="102553"/>
                    <a:pt x="405384" y="99759"/>
                  </a:cubicBezTo>
                  <a:moveTo>
                    <a:pt x="235712" y="0"/>
                  </a:moveTo>
                  <a:cubicBezTo>
                    <a:pt x="105347" y="0"/>
                    <a:pt x="0" y="105410"/>
                    <a:pt x="0" y="235712"/>
                  </a:cubicBezTo>
                  <a:cubicBezTo>
                    <a:pt x="0" y="366014"/>
                    <a:pt x="105410" y="471424"/>
                    <a:pt x="235712" y="471424"/>
                  </a:cubicBezTo>
                  <a:cubicBezTo>
                    <a:pt x="366014" y="471424"/>
                    <a:pt x="471424" y="366014"/>
                    <a:pt x="471424" y="235712"/>
                  </a:cubicBezTo>
                  <a:cubicBezTo>
                    <a:pt x="471424" y="105410"/>
                    <a:pt x="366014" y="0"/>
                    <a:pt x="235712" y="0"/>
                  </a:cubicBezTo>
                </a:path>
              </a:pathLst>
            </a:custGeom>
            <a:solidFill>
              <a:schemeClr val="accent1"/>
            </a:solidFill>
            <a:ln w="6350" cap="flat">
              <a:noFill/>
              <a:prstDash val="solid"/>
              <a:miter/>
            </a:ln>
          </p:spPr>
          <p:txBody>
            <a:bodyPr rtlCol="0" anchor="ctr"/>
            <a:lstStyle/>
            <a:p>
              <a:endParaRPr lang="en-GB"/>
            </a:p>
          </p:txBody>
        </p:sp>
        <p:sp>
          <p:nvSpPr>
            <p:cNvPr id="232" name="Figura a mano libera: forma 231">
              <a:extLst>
                <a:ext uri="{FF2B5EF4-FFF2-40B4-BE49-F238E27FC236}">
                  <a16:creationId xmlns:a16="http://schemas.microsoft.com/office/drawing/2014/main" id="{A21D362F-BF3B-3A85-7E45-C765118287F4}"/>
                </a:ext>
              </a:extLst>
            </p:cNvPr>
            <p:cNvSpPr/>
            <p:nvPr/>
          </p:nvSpPr>
          <p:spPr>
            <a:xfrm>
              <a:off x="4782946" y="4393247"/>
              <a:ext cx="471424" cy="471424"/>
            </a:xfrm>
            <a:custGeom>
              <a:avLst/>
              <a:gdLst>
                <a:gd name="connsiteX0" fmla="*/ 260096 w 471424"/>
                <a:gd name="connsiteY0" fmla="*/ 110935 h 471424"/>
                <a:gd name="connsiteX1" fmla="*/ 239586 w 471424"/>
                <a:gd name="connsiteY1" fmla="*/ 150305 h 471424"/>
                <a:gd name="connsiteX2" fmla="*/ 220726 w 471424"/>
                <a:gd name="connsiteY2" fmla="*/ 158052 h 471424"/>
                <a:gd name="connsiteX3" fmla="*/ 209614 w 471424"/>
                <a:gd name="connsiteY3" fmla="*/ 158052 h 471424"/>
                <a:gd name="connsiteX4" fmla="*/ 212408 w 471424"/>
                <a:gd name="connsiteY4" fmla="*/ 147511 h 471424"/>
                <a:gd name="connsiteX5" fmla="*/ 216281 w 471424"/>
                <a:gd name="connsiteY5" fmla="*/ 138113 h 471424"/>
                <a:gd name="connsiteX6" fmla="*/ 221298 w 471424"/>
                <a:gd name="connsiteY6" fmla="*/ 124270 h 471424"/>
                <a:gd name="connsiteX7" fmla="*/ 224600 w 471424"/>
                <a:gd name="connsiteY7" fmla="*/ 106553 h 471424"/>
                <a:gd name="connsiteX8" fmla="*/ 235712 w 471424"/>
                <a:gd name="connsiteY8" fmla="*/ 78232 h 471424"/>
                <a:gd name="connsiteX9" fmla="*/ 240729 w 471424"/>
                <a:gd name="connsiteY9" fmla="*/ 75438 h 471424"/>
                <a:gd name="connsiteX10" fmla="*/ 245174 w 471424"/>
                <a:gd name="connsiteY10" fmla="*/ 78740 h 471424"/>
                <a:gd name="connsiteX11" fmla="*/ 260731 w 471424"/>
                <a:gd name="connsiteY11" fmla="*/ 105347 h 471424"/>
                <a:gd name="connsiteX12" fmla="*/ 260731 w 471424"/>
                <a:gd name="connsiteY12" fmla="*/ 105918 h 471424"/>
                <a:gd name="connsiteX13" fmla="*/ 260160 w 471424"/>
                <a:gd name="connsiteY13" fmla="*/ 110935 h 471424"/>
                <a:gd name="connsiteX14" fmla="*/ 261239 w 471424"/>
                <a:gd name="connsiteY14" fmla="*/ 75438 h 471424"/>
                <a:gd name="connsiteX15" fmla="*/ 240729 w 471424"/>
                <a:gd name="connsiteY15" fmla="*/ 62674 h 471424"/>
                <a:gd name="connsiteX16" fmla="*/ 237427 w 471424"/>
                <a:gd name="connsiteY16" fmla="*/ 63246 h 471424"/>
                <a:gd name="connsiteX17" fmla="*/ 210820 w 471424"/>
                <a:gd name="connsiteY17" fmla="*/ 104839 h 471424"/>
                <a:gd name="connsiteX18" fmla="*/ 210820 w 471424"/>
                <a:gd name="connsiteY18" fmla="*/ 105410 h 471424"/>
                <a:gd name="connsiteX19" fmla="*/ 208026 w 471424"/>
                <a:gd name="connsiteY19" fmla="*/ 120968 h 471424"/>
                <a:gd name="connsiteX20" fmla="*/ 203581 w 471424"/>
                <a:gd name="connsiteY20" fmla="*/ 132588 h 471424"/>
                <a:gd name="connsiteX21" fmla="*/ 205232 w 471424"/>
                <a:gd name="connsiteY21" fmla="*/ 166434 h 471424"/>
                <a:gd name="connsiteX22" fmla="*/ 220218 w 471424"/>
                <a:gd name="connsiteY22" fmla="*/ 171958 h 471424"/>
                <a:gd name="connsiteX23" fmla="*/ 246825 w 471424"/>
                <a:gd name="connsiteY23" fmla="*/ 162497 h 471424"/>
                <a:gd name="connsiteX24" fmla="*/ 273431 w 471424"/>
                <a:gd name="connsiteY24" fmla="*/ 113157 h 471424"/>
                <a:gd name="connsiteX25" fmla="*/ 274003 w 471424"/>
                <a:gd name="connsiteY25" fmla="*/ 109284 h 471424"/>
                <a:gd name="connsiteX26" fmla="*/ 261239 w 471424"/>
                <a:gd name="connsiteY26" fmla="*/ 75438 h 471424"/>
                <a:gd name="connsiteX27" fmla="*/ 235712 w 471424"/>
                <a:gd name="connsiteY27" fmla="*/ 457581 h 471424"/>
                <a:gd name="connsiteX28" fmla="*/ 120904 w 471424"/>
                <a:gd name="connsiteY28" fmla="*/ 425387 h 471424"/>
                <a:gd name="connsiteX29" fmla="*/ 119253 w 471424"/>
                <a:gd name="connsiteY29" fmla="*/ 424307 h 471424"/>
                <a:gd name="connsiteX30" fmla="*/ 98171 w 471424"/>
                <a:gd name="connsiteY30" fmla="*/ 410464 h 471424"/>
                <a:gd name="connsiteX31" fmla="*/ 124270 w 471424"/>
                <a:gd name="connsiteY31" fmla="*/ 409893 h 471424"/>
                <a:gd name="connsiteX32" fmla="*/ 127064 w 471424"/>
                <a:gd name="connsiteY32" fmla="*/ 409893 h 471424"/>
                <a:gd name="connsiteX33" fmla="*/ 136462 w 471424"/>
                <a:gd name="connsiteY33" fmla="*/ 408242 h 471424"/>
                <a:gd name="connsiteX34" fmla="*/ 145352 w 471424"/>
                <a:gd name="connsiteY34" fmla="*/ 407162 h 471424"/>
                <a:gd name="connsiteX35" fmla="*/ 155321 w 471424"/>
                <a:gd name="connsiteY35" fmla="*/ 406591 h 471424"/>
                <a:gd name="connsiteX36" fmla="*/ 168656 w 471424"/>
                <a:gd name="connsiteY36" fmla="*/ 406591 h 471424"/>
                <a:gd name="connsiteX37" fmla="*/ 179197 w 471424"/>
                <a:gd name="connsiteY37" fmla="*/ 408242 h 471424"/>
                <a:gd name="connsiteX38" fmla="*/ 191961 w 471424"/>
                <a:gd name="connsiteY38" fmla="*/ 409893 h 471424"/>
                <a:gd name="connsiteX39" fmla="*/ 200279 w 471424"/>
                <a:gd name="connsiteY39" fmla="*/ 408749 h 471424"/>
                <a:gd name="connsiteX40" fmla="*/ 231331 w 471424"/>
                <a:gd name="connsiteY40" fmla="*/ 378270 h 471424"/>
                <a:gd name="connsiteX41" fmla="*/ 232982 w 471424"/>
                <a:gd name="connsiteY41" fmla="*/ 360490 h 471424"/>
                <a:gd name="connsiteX42" fmla="*/ 233553 w 471424"/>
                <a:gd name="connsiteY42" fmla="*/ 348869 h 471424"/>
                <a:gd name="connsiteX43" fmla="*/ 254064 w 471424"/>
                <a:gd name="connsiteY43" fmla="*/ 326136 h 471424"/>
                <a:gd name="connsiteX44" fmla="*/ 254635 w 471424"/>
                <a:gd name="connsiteY44" fmla="*/ 325565 h 471424"/>
                <a:gd name="connsiteX45" fmla="*/ 255207 w 471424"/>
                <a:gd name="connsiteY45" fmla="*/ 324993 h 471424"/>
                <a:gd name="connsiteX46" fmla="*/ 270764 w 471424"/>
                <a:gd name="connsiteY46" fmla="*/ 322771 h 471424"/>
                <a:gd name="connsiteX47" fmla="*/ 299085 w 471424"/>
                <a:gd name="connsiteY47" fmla="*/ 313309 h 471424"/>
                <a:gd name="connsiteX48" fmla="*/ 302387 w 471424"/>
                <a:gd name="connsiteY48" fmla="*/ 290005 h 471424"/>
                <a:gd name="connsiteX49" fmla="*/ 280734 w 471424"/>
                <a:gd name="connsiteY49" fmla="*/ 265621 h 471424"/>
                <a:gd name="connsiteX50" fmla="*/ 271336 w 471424"/>
                <a:gd name="connsiteY50" fmla="*/ 264478 h 471424"/>
                <a:gd name="connsiteX51" fmla="*/ 258572 w 471424"/>
                <a:gd name="connsiteY51" fmla="*/ 265621 h 471424"/>
                <a:gd name="connsiteX52" fmla="*/ 258001 w 471424"/>
                <a:gd name="connsiteY52" fmla="*/ 265621 h 471424"/>
                <a:gd name="connsiteX53" fmla="*/ 247460 w 471424"/>
                <a:gd name="connsiteY53" fmla="*/ 266700 h 471424"/>
                <a:gd name="connsiteX54" fmla="*/ 240792 w 471424"/>
                <a:gd name="connsiteY54" fmla="*/ 266700 h 471424"/>
                <a:gd name="connsiteX55" fmla="*/ 239141 w 471424"/>
                <a:gd name="connsiteY55" fmla="*/ 260033 h 471424"/>
                <a:gd name="connsiteX56" fmla="*/ 238570 w 471424"/>
                <a:gd name="connsiteY56" fmla="*/ 256731 h 471424"/>
                <a:gd name="connsiteX57" fmla="*/ 231902 w 471424"/>
                <a:gd name="connsiteY57" fmla="*/ 239522 h 471424"/>
                <a:gd name="connsiteX58" fmla="*/ 230251 w 471424"/>
                <a:gd name="connsiteY58" fmla="*/ 237871 h 471424"/>
                <a:gd name="connsiteX59" fmla="*/ 209741 w 471424"/>
                <a:gd name="connsiteY59" fmla="*/ 221806 h 471424"/>
                <a:gd name="connsiteX60" fmla="*/ 203645 w 471424"/>
                <a:gd name="connsiteY60" fmla="*/ 220726 h 471424"/>
                <a:gd name="connsiteX61" fmla="*/ 188087 w 471424"/>
                <a:gd name="connsiteY61" fmla="*/ 225171 h 471424"/>
                <a:gd name="connsiteX62" fmla="*/ 184214 w 471424"/>
                <a:gd name="connsiteY62" fmla="*/ 226822 h 471424"/>
                <a:gd name="connsiteX63" fmla="*/ 177546 w 471424"/>
                <a:gd name="connsiteY63" fmla="*/ 229616 h 471424"/>
                <a:gd name="connsiteX64" fmla="*/ 173673 w 471424"/>
                <a:gd name="connsiteY64" fmla="*/ 223520 h 471424"/>
                <a:gd name="connsiteX65" fmla="*/ 172022 w 471424"/>
                <a:gd name="connsiteY65" fmla="*/ 220218 h 471424"/>
                <a:gd name="connsiteX66" fmla="*/ 159258 w 471424"/>
                <a:gd name="connsiteY66" fmla="*/ 206375 h 471424"/>
                <a:gd name="connsiteX67" fmla="*/ 157607 w 471424"/>
                <a:gd name="connsiteY67" fmla="*/ 205804 h 471424"/>
                <a:gd name="connsiteX68" fmla="*/ 144844 w 471424"/>
                <a:gd name="connsiteY68" fmla="*/ 202502 h 471424"/>
                <a:gd name="connsiteX69" fmla="*/ 137605 w 471424"/>
                <a:gd name="connsiteY69" fmla="*/ 204153 h 471424"/>
                <a:gd name="connsiteX70" fmla="*/ 128715 w 471424"/>
                <a:gd name="connsiteY70" fmla="*/ 220790 h 471424"/>
                <a:gd name="connsiteX71" fmla="*/ 128715 w 471424"/>
                <a:gd name="connsiteY71" fmla="*/ 226314 h 471424"/>
                <a:gd name="connsiteX72" fmla="*/ 124270 w 471424"/>
                <a:gd name="connsiteY72" fmla="*/ 228537 h 471424"/>
                <a:gd name="connsiteX73" fmla="*/ 82106 w 471424"/>
                <a:gd name="connsiteY73" fmla="*/ 237998 h 471424"/>
                <a:gd name="connsiteX74" fmla="*/ 80455 w 471424"/>
                <a:gd name="connsiteY74" fmla="*/ 237998 h 471424"/>
                <a:gd name="connsiteX75" fmla="*/ 78804 w 471424"/>
                <a:gd name="connsiteY75" fmla="*/ 237427 h 471424"/>
                <a:gd name="connsiteX76" fmla="*/ 75502 w 471424"/>
                <a:gd name="connsiteY76" fmla="*/ 235776 h 471424"/>
                <a:gd name="connsiteX77" fmla="*/ 74930 w 471424"/>
                <a:gd name="connsiteY77" fmla="*/ 235204 h 471424"/>
                <a:gd name="connsiteX78" fmla="*/ 65469 w 471424"/>
                <a:gd name="connsiteY78" fmla="*/ 230188 h 471424"/>
                <a:gd name="connsiteX79" fmla="*/ 21082 w 471424"/>
                <a:gd name="connsiteY79" fmla="*/ 222949 h 471424"/>
                <a:gd name="connsiteX80" fmla="*/ 12764 w 471424"/>
                <a:gd name="connsiteY80" fmla="*/ 221869 h 471424"/>
                <a:gd name="connsiteX81" fmla="*/ 13907 w 471424"/>
                <a:gd name="connsiteY81" fmla="*/ 213551 h 471424"/>
                <a:gd name="connsiteX82" fmla="*/ 257429 w 471424"/>
                <a:gd name="connsiteY82" fmla="*/ 16066 h 471424"/>
                <a:gd name="connsiteX83" fmla="*/ 387795 w 471424"/>
                <a:gd name="connsiteY83" fmla="*/ 76518 h 471424"/>
                <a:gd name="connsiteX84" fmla="*/ 388874 w 471424"/>
                <a:gd name="connsiteY84" fmla="*/ 77597 h 471424"/>
                <a:gd name="connsiteX85" fmla="*/ 399415 w 471424"/>
                <a:gd name="connsiteY85" fmla="*/ 86487 h 471424"/>
                <a:gd name="connsiteX86" fmla="*/ 385001 w 471424"/>
                <a:gd name="connsiteY86" fmla="*/ 89281 h 471424"/>
                <a:gd name="connsiteX87" fmla="*/ 347282 w 471424"/>
                <a:gd name="connsiteY87" fmla="*/ 107569 h 471424"/>
                <a:gd name="connsiteX88" fmla="*/ 307340 w 471424"/>
                <a:gd name="connsiteY88" fmla="*/ 181928 h 471424"/>
                <a:gd name="connsiteX89" fmla="*/ 333439 w 471424"/>
                <a:gd name="connsiteY89" fmla="*/ 205232 h 471424"/>
                <a:gd name="connsiteX90" fmla="*/ 352298 w 471424"/>
                <a:gd name="connsiteY90" fmla="*/ 219647 h 471424"/>
                <a:gd name="connsiteX91" fmla="*/ 350647 w 471424"/>
                <a:gd name="connsiteY91" fmla="*/ 240729 h 471424"/>
                <a:gd name="connsiteX92" fmla="*/ 353949 w 471424"/>
                <a:gd name="connsiteY92" fmla="*/ 274003 h 471424"/>
                <a:gd name="connsiteX93" fmla="*/ 385001 w 471424"/>
                <a:gd name="connsiteY93" fmla="*/ 287338 h 471424"/>
                <a:gd name="connsiteX94" fmla="*/ 406083 w 471424"/>
                <a:gd name="connsiteY94" fmla="*/ 282893 h 471424"/>
                <a:gd name="connsiteX95" fmla="*/ 426022 w 471424"/>
                <a:gd name="connsiteY95" fmla="*/ 242380 h 471424"/>
                <a:gd name="connsiteX96" fmla="*/ 431546 w 471424"/>
                <a:gd name="connsiteY96" fmla="*/ 212979 h 471424"/>
                <a:gd name="connsiteX97" fmla="*/ 442087 w 471424"/>
                <a:gd name="connsiteY97" fmla="*/ 201359 h 471424"/>
                <a:gd name="connsiteX98" fmla="*/ 453200 w 471424"/>
                <a:gd name="connsiteY98" fmla="*/ 191389 h 471424"/>
                <a:gd name="connsiteX99" fmla="*/ 455422 w 471424"/>
                <a:gd name="connsiteY99" fmla="*/ 205232 h 471424"/>
                <a:gd name="connsiteX100" fmla="*/ 455422 w 471424"/>
                <a:gd name="connsiteY100" fmla="*/ 206883 h 471424"/>
                <a:gd name="connsiteX101" fmla="*/ 457645 w 471424"/>
                <a:gd name="connsiteY101" fmla="*/ 235712 h 471424"/>
                <a:gd name="connsiteX102" fmla="*/ 235776 w 471424"/>
                <a:gd name="connsiteY102" fmla="*/ 457581 h 471424"/>
                <a:gd name="connsiteX103" fmla="*/ 84265 w 471424"/>
                <a:gd name="connsiteY103" fmla="*/ 394907 h 471424"/>
                <a:gd name="connsiteX104" fmla="*/ 81471 w 471424"/>
                <a:gd name="connsiteY104" fmla="*/ 394335 h 471424"/>
                <a:gd name="connsiteX105" fmla="*/ 79248 w 471424"/>
                <a:gd name="connsiteY105" fmla="*/ 392113 h 471424"/>
                <a:gd name="connsiteX106" fmla="*/ 14351 w 471424"/>
                <a:gd name="connsiteY106" fmla="*/ 243459 h 471424"/>
                <a:gd name="connsiteX107" fmla="*/ 13780 w 471424"/>
                <a:gd name="connsiteY107" fmla="*/ 233490 h 471424"/>
                <a:gd name="connsiteX108" fmla="*/ 23178 w 471424"/>
                <a:gd name="connsiteY108" fmla="*/ 234569 h 471424"/>
                <a:gd name="connsiteX109" fmla="*/ 63119 w 471424"/>
                <a:gd name="connsiteY109" fmla="*/ 241237 h 471424"/>
                <a:gd name="connsiteX110" fmla="*/ 68644 w 471424"/>
                <a:gd name="connsiteY110" fmla="*/ 244031 h 471424"/>
                <a:gd name="connsiteX111" fmla="*/ 80264 w 471424"/>
                <a:gd name="connsiteY111" fmla="*/ 249047 h 471424"/>
                <a:gd name="connsiteX112" fmla="*/ 84138 w 471424"/>
                <a:gd name="connsiteY112" fmla="*/ 249047 h 471424"/>
                <a:gd name="connsiteX113" fmla="*/ 139065 w 471424"/>
                <a:gd name="connsiteY113" fmla="*/ 233490 h 471424"/>
                <a:gd name="connsiteX114" fmla="*/ 144082 w 471424"/>
                <a:gd name="connsiteY114" fmla="*/ 223520 h 471424"/>
                <a:gd name="connsiteX115" fmla="*/ 144653 w 471424"/>
                <a:gd name="connsiteY115" fmla="*/ 221298 h 471424"/>
                <a:gd name="connsiteX116" fmla="*/ 159068 w 471424"/>
                <a:gd name="connsiteY116" fmla="*/ 218504 h 471424"/>
                <a:gd name="connsiteX117" fmla="*/ 160147 w 471424"/>
                <a:gd name="connsiteY117" fmla="*/ 220155 h 471424"/>
                <a:gd name="connsiteX118" fmla="*/ 161227 w 471424"/>
                <a:gd name="connsiteY118" fmla="*/ 222377 h 471424"/>
                <a:gd name="connsiteX119" fmla="*/ 161798 w 471424"/>
                <a:gd name="connsiteY119" fmla="*/ 222949 h 471424"/>
                <a:gd name="connsiteX120" fmla="*/ 174562 w 471424"/>
                <a:gd name="connsiteY120" fmla="*/ 236792 h 471424"/>
                <a:gd name="connsiteX121" fmla="*/ 181229 w 471424"/>
                <a:gd name="connsiteY121" fmla="*/ 237935 h 471424"/>
                <a:gd name="connsiteX122" fmla="*/ 196215 w 471424"/>
                <a:gd name="connsiteY122" fmla="*/ 234061 h 471424"/>
                <a:gd name="connsiteX123" fmla="*/ 198438 w 471424"/>
                <a:gd name="connsiteY123" fmla="*/ 232918 h 471424"/>
                <a:gd name="connsiteX124" fmla="*/ 201232 w 471424"/>
                <a:gd name="connsiteY124" fmla="*/ 229616 h 471424"/>
                <a:gd name="connsiteX125" fmla="*/ 206756 w 471424"/>
                <a:gd name="connsiteY125" fmla="*/ 231839 h 471424"/>
                <a:gd name="connsiteX126" fmla="*/ 220599 w 471424"/>
                <a:gd name="connsiteY126" fmla="*/ 243459 h 471424"/>
                <a:gd name="connsiteX127" fmla="*/ 222250 w 471424"/>
                <a:gd name="connsiteY127" fmla="*/ 245682 h 471424"/>
                <a:gd name="connsiteX128" fmla="*/ 225552 w 471424"/>
                <a:gd name="connsiteY128" fmla="*/ 256794 h 471424"/>
                <a:gd name="connsiteX129" fmla="*/ 237744 w 471424"/>
                <a:gd name="connsiteY129" fmla="*/ 276733 h 471424"/>
                <a:gd name="connsiteX130" fmla="*/ 247714 w 471424"/>
                <a:gd name="connsiteY130" fmla="*/ 278384 h 471424"/>
                <a:gd name="connsiteX131" fmla="*/ 260477 w 471424"/>
                <a:gd name="connsiteY131" fmla="*/ 277305 h 471424"/>
                <a:gd name="connsiteX132" fmla="*/ 273812 w 471424"/>
                <a:gd name="connsiteY132" fmla="*/ 275654 h 471424"/>
                <a:gd name="connsiteX133" fmla="*/ 276035 w 471424"/>
                <a:gd name="connsiteY133" fmla="*/ 276733 h 471424"/>
                <a:gd name="connsiteX134" fmla="*/ 289878 w 471424"/>
                <a:gd name="connsiteY134" fmla="*/ 292291 h 471424"/>
                <a:gd name="connsiteX135" fmla="*/ 290449 w 471424"/>
                <a:gd name="connsiteY135" fmla="*/ 298387 h 471424"/>
                <a:gd name="connsiteX136" fmla="*/ 289878 w 471424"/>
                <a:gd name="connsiteY136" fmla="*/ 304483 h 471424"/>
                <a:gd name="connsiteX137" fmla="*/ 284353 w 471424"/>
                <a:gd name="connsiteY137" fmla="*/ 305562 h 471424"/>
                <a:gd name="connsiteX138" fmla="*/ 270510 w 471424"/>
                <a:gd name="connsiteY138" fmla="*/ 307213 h 471424"/>
                <a:gd name="connsiteX139" fmla="*/ 247777 w 471424"/>
                <a:gd name="connsiteY139" fmla="*/ 312230 h 471424"/>
                <a:gd name="connsiteX140" fmla="*/ 221171 w 471424"/>
                <a:gd name="connsiteY140" fmla="*/ 341630 h 471424"/>
                <a:gd name="connsiteX141" fmla="*/ 219520 w 471424"/>
                <a:gd name="connsiteY141" fmla="*/ 359410 h 471424"/>
                <a:gd name="connsiteX142" fmla="*/ 218440 w 471424"/>
                <a:gd name="connsiteY142" fmla="*/ 371031 h 471424"/>
                <a:gd name="connsiteX143" fmla="*/ 196279 w 471424"/>
                <a:gd name="connsiteY143" fmla="*/ 393764 h 471424"/>
                <a:gd name="connsiteX144" fmla="*/ 191262 w 471424"/>
                <a:gd name="connsiteY144" fmla="*/ 394335 h 471424"/>
                <a:gd name="connsiteX145" fmla="*/ 182372 w 471424"/>
                <a:gd name="connsiteY145" fmla="*/ 392684 h 471424"/>
                <a:gd name="connsiteX146" fmla="*/ 169609 w 471424"/>
                <a:gd name="connsiteY146" fmla="*/ 390462 h 471424"/>
                <a:gd name="connsiteX147" fmla="*/ 166307 w 471424"/>
                <a:gd name="connsiteY147" fmla="*/ 390462 h 471424"/>
                <a:gd name="connsiteX148" fmla="*/ 155766 w 471424"/>
                <a:gd name="connsiteY148" fmla="*/ 389890 h 471424"/>
                <a:gd name="connsiteX149" fmla="*/ 145225 w 471424"/>
                <a:gd name="connsiteY149" fmla="*/ 390462 h 471424"/>
                <a:gd name="connsiteX150" fmla="*/ 134684 w 471424"/>
                <a:gd name="connsiteY150" fmla="*/ 392113 h 471424"/>
                <a:gd name="connsiteX151" fmla="*/ 126365 w 471424"/>
                <a:gd name="connsiteY151" fmla="*/ 393192 h 471424"/>
                <a:gd name="connsiteX152" fmla="*/ 110300 w 471424"/>
                <a:gd name="connsiteY152" fmla="*/ 394335 h 471424"/>
                <a:gd name="connsiteX153" fmla="*/ 84265 w 471424"/>
                <a:gd name="connsiteY153" fmla="*/ 394907 h 471424"/>
                <a:gd name="connsiteX154" fmla="*/ 405448 w 471424"/>
                <a:gd name="connsiteY154" fmla="*/ 99822 h 471424"/>
                <a:gd name="connsiteX155" fmla="*/ 410464 w 471424"/>
                <a:gd name="connsiteY155" fmla="*/ 98743 h 471424"/>
                <a:gd name="connsiteX156" fmla="*/ 413258 w 471424"/>
                <a:gd name="connsiteY156" fmla="*/ 102616 h 471424"/>
                <a:gd name="connsiteX157" fmla="*/ 448755 w 471424"/>
                <a:gd name="connsiteY157" fmla="*/ 172530 h 471424"/>
                <a:gd name="connsiteX158" fmla="*/ 450406 w 471424"/>
                <a:gd name="connsiteY158" fmla="*/ 178054 h 471424"/>
                <a:gd name="connsiteX159" fmla="*/ 445389 w 471424"/>
                <a:gd name="connsiteY159" fmla="*/ 181356 h 471424"/>
                <a:gd name="connsiteX160" fmla="*/ 443167 w 471424"/>
                <a:gd name="connsiteY160" fmla="*/ 183007 h 471424"/>
                <a:gd name="connsiteX161" fmla="*/ 419291 w 471424"/>
                <a:gd name="connsiteY161" fmla="*/ 205740 h 471424"/>
                <a:gd name="connsiteX162" fmla="*/ 411544 w 471424"/>
                <a:gd name="connsiteY162" fmla="*/ 242380 h 471424"/>
                <a:gd name="connsiteX163" fmla="*/ 400431 w 471424"/>
                <a:gd name="connsiteY163" fmla="*/ 270129 h 471424"/>
                <a:gd name="connsiteX164" fmla="*/ 384366 w 471424"/>
                <a:gd name="connsiteY164" fmla="*/ 273431 h 471424"/>
                <a:gd name="connsiteX165" fmla="*/ 363284 w 471424"/>
                <a:gd name="connsiteY165" fmla="*/ 264541 h 471424"/>
                <a:gd name="connsiteX166" fmla="*/ 363284 w 471424"/>
                <a:gd name="connsiteY166" fmla="*/ 245110 h 471424"/>
                <a:gd name="connsiteX167" fmla="*/ 364363 w 471424"/>
                <a:gd name="connsiteY167" fmla="*/ 214630 h 471424"/>
                <a:gd name="connsiteX168" fmla="*/ 338265 w 471424"/>
                <a:gd name="connsiteY168" fmla="*/ 192977 h 471424"/>
                <a:gd name="connsiteX169" fmla="*/ 319977 w 471424"/>
                <a:gd name="connsiteY169" fmla="*/ 177991 h 471424"/>
                <a:gd name="connsiteX170" fmla="*/ 354902 w 471424"/>
                <a:gd name="connsiteY170" fmla="*/ 118618 h 471424"/>
                <a:gd name="connsiteX171" fmla="*/ 405384 w 471424"/>
                <a:gd name="connsiteY171" fmla="*/ 99759 h 471424"/>
                <a:gd name="connsiteX172" fmla="*/ 235712 w 471424"/>
                <a:gd name="connsiteY172" fmla="*/ 0 h 471424"/>
                <a:gd name="connsiteX173" fmla="*/ 0 w 471424"/>
                <a:gd name="connsiteY173" fmla="*/ 235712 h 471424"/>
                <a:gd name="connsiteX174" fmla="*/ 235712 w 471424"/>
                <a:gd name="connsiteY174" fmla="*/ 471424 h 471424"/>
                <a:gd name="connsiteX175" fmla="*/ 471424 w 471424"/>
                <a:gd name="connsiteY175" fmla="*/ 235712 h 471424"/>
                <a:gd name="connsiteX176" fmla="*/ 235712 w 471424"/>
                <a:gd name="connsiteY176" fmla="*/ 0 h 47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Lst>
              <a:rect l="l" t="t" r="r" b="b"/>
              <a:pathLst>
                <a:path w="471424" h="471424">
                  <a:moveTo>
                    <a:pt x="260096" y="110935"/>
                  </a:moveTo>
                  <a:cubicBezTo>
                    <a:pt x="257302" y="128651"/>
                    <a:pt x="254572" y="142558"/>
                    <a:pt x="239586" y="150305"/>
                  </a:cubicBezTo>
                  <a:cubicBezTo>
                    <a:pt x="234061" y="154178"/>
                    <a:pt x="227394" y="156972"/>
                    <a:pt x="220726" y="158052"/>
                  </a:cubicBezTo>
                  <a:lnTo>
                    <a:pt x="209614" y="158052"/>
                  </a:lnTo>
                  <a:lnTo>
                    <a:pt x="212408" y="147511"/>
                  </a:lnTo>
                  <a:cubicBezTo>
                    <a:pt x="213487" y="144209"/>
                    <a:pt x="215202" y="141415"/>
                    <a:pt x="216281" y="138113"/>
                  </a:cubicBezTo>
                  <a:cubicBezTo>
                    <a:pt x="218504" y="133668"/>
                    <a:pt x="220155" y="129223"/>
                    <a:pt x="221298" y="124270"/>
                  </a:cubicBezTo>
                  <a:cubicBezTo>
                    <a:pt x="222377" y="118745"/>
                    <a:pt x="223520" y="112649"/>
                    <a:pt x="224600" y="106553"/>
                  </a:cubicBezTo>
                  <a:cubicBezTo>
                    <a:pt x="226822" y="91567"/>
                    <a:pt x="228473" y="82677"/>
                    <a:pt x="235712" y="78232"/>
                  </a:cubicBezTo>
                  <a:lnTo>
                    <a:pt x="240729" y="75438"/>
                  </a:lnTo>
                  <a:lnTo>
                    <a:pt x="245174" y="78740"/>
                  </a:lnTo>
                  <a:cubicBezTo>
                    <a:pt x="250698" y="83185"/>
                    <a:pt x="260731" y="97028"/>
                    <a:pt x="260731" y="105347"/>
                  </a:cubicBezTo>
                  <a:lnTo>
                    <a:pt x="260731" y="105918"/>
                  </a:lnTo>
                  <a:lnTo>
                    <a:pt x="260160" y="110935"/>
                  </a:lnTo>
                  <a:close/>
                  <a:moveTo>
                    <a:pt x="261239" y="75438"/>
                  </a:moveTo>
                  <a:cubicBezTo>
                    <a:pt x="256223" y="69342"/>
                    <a:pt x="249047" y="62674"/>
                    <a:pt x="240729" y="62674"/>
                  </a:cubicBezTo>
                  <a:cubicBezTo>
                    <a:pt x="239649" y="62674"/>
                    <a:pt x="238506" y="62674"/>
                    <a:pt x="237427" y="63246"/>
                  </a:cubicBezTo>
                  <a:cubicBezTo>
                    <a:pt x="216345" y="68263"/>
                    <a:pt x="213551" y="87630"/>
                    <a:pt x="210820" y="104839"/>
                  </a:cubicBezTo>
                  <a:lnTo>
                    <a:pt x="210820" y="105410"/>
                  </a:lnTo>
                  <a:cubicBezTo>
                    <a:pt x="210249" y="110427"/>
                    <a:pt x="209169" y="115951"/>
                    <a:pt x="208026" y="120968"/>
                  </a:cubicBezTo>
                  <a:cubicBezTo>
                    <a:pt x="206947" y="124841"/>
                    <a:pt x="205232" y="128715"/>
                    <a:pt x="203581" y="132588"/>
                  </a:cubicBezTo>
                  <a:cubicBezTo>
                    <a:pt x="198057" y="144780"/>
                    <a:pt x="194183" y="156972"/>
                    <a:pt x="205232" y="166434"/>
                  </a:cubicBezTo>
                  <a:cubicBezTo>
                    <a:pt x="209677" y="170307"/>
                    <a:pt x="214694" y="171958"/>
                    <a:pt x="220218" y="171958"/>
                  </a:cubicBezTo>
                  <a:cubicBezTo>
                    <a:pt x="229616" y="170879"/>
                    <a:pt x="238506" y="167513"/>
                    <a:pt x="246825" y="162497"/>
                  </a:cubicBezTo>
                  <a:cubicBezTo>
                    <a:pt x="266827" y="151384"/>
                    <a:pt x="270129" y="133096"/>
                    <a:pt x="273431" y="113157"/>
                  </a:cubicBezTo>
                  <a:lnTo>
                    <a:pt x="274003" y="109284"/>
                  </a:lnTo>
                  <a:cubicBezTo>
                    <a:pt x="276225" y="99314"/>
                    <a:pt x="268986" y="84899"/>
                    <a:pt x="261239" y="75438"/>
                  </a:cubicBezTo>
                  <a:close/>
                  <a:moveTo>
                    <a:pt x="235712" y="457581"/>
                  </a:moveTo>
                  <a:cubicBezTo>
                    <a:pt x="195199" y="457581"/>
                    <a:pt x="155258" y="446469"/>
                    <a:pt x="120904" y="425387"/>
                  </a:cubicBezTo>
                  <a:lnTo>
                    <a:pt x="119253" y="424307"/>
                  </a:lnTo>
                  <a:lnTo>
                    <a:pt x="98171" y="410464"/>
                  </a:lnTo>
                  <a:lnTo>
                    <a:pt x="124270" y="409893"/>
                  </a:lnTo>
                  <a:lnTo>
                    <a:pt x="127064" y="409893"/>
                  </a:lnTo>
                  <a:cubicBezTo>
                    <a:pt x="130366" y="409321"/>
                    <a:pt x="133160" y="409321"/>
                    <a:pt x="136462" y="408242"/>
                  </a:cubicBezTo>
                  <a:cubicBezTo>
                    <a:pt x="139256" y="407670"/>
                    <a:pt x="142558" y="407162"/>
                    <a:pt x="145352" y="407162"/>
                  </a:cubicBezTo>
                  <a:cubicBezTo>
                    <a:pt x="148717" y="406591"/>
                    <a:pt x="152019" y="406591"/>
                    <a:pt x="155321" y="406591"/>
                  </a:cubicBezTo>
                  <a:lnTo>
                    <a:pt x="168656" y="406591"/>
                  </a:lnTo>
                  <a:cubicBezTo>
                    <a:pt x="171958" y="406591"/>
                    <a:pt x="175324" y="407162"/>
                    <a:pt x="179197" y="408242"/>
                  </a:cubicBezTo>
                  <a:cubicBezTo>
                    <a:pt x="183071" y="409385"/>
                    <a:pt x="187516" y="409893"/>
                    <a:pt x="191961" y="409893"/>
                  </a:cubicBezTo>
                  <a:cubicBezTo>
                    <a:pt x="194755" y="409893"/>
                    <a:pt x="197485" y="409321"/>
                    <a:pt x="200279" y="408749"/>
                  </a:cubicBezTo>
                  <a:cubicBezTo>
                    <a:pt x="218567" y="403225"/>
                    <a:pt x="226378" y="390462"/>
                    <a:pt x="231331" y="378270"/>
                  </a:cubicBezTo>
                  <a:cubicBezTo>
                    <a:pt x="233553" y="372745"/>
                    <a:pt x="234125" y="366586"/>
                    <a:pt x="232982" y="360490"/>
                  </a:cubicBezTo>
                  <a:cubicBezTo>
                    <a:pt x="232410" y="356616"/>
                    <a:pt x="232410" y="352743"/>
                    <a:pt x="233553" y="348869"/>
                  </a:cubicBezTo>
                  <a:cubicBezTo>
                    <a:pt x="237998" y="337757"/>
                    <a:pt x="244094" y="332804"/>
                    <a:pt x="254064" y="326136"/>
                  </a:cubicBezTo>
                  <a:lnTo>
                    <a:pt x="254635" y="325565"/>
                  </a:lnTo>
                  <a:lnTo>
                    <a:pt x="255207" y="324993"/>
                  </a:lnTo>
                  <a:cubicBezTo>
                    <a:pt x="260223" y="323342"/>
                    <a:pt x="265176" y="322771"/>
                    <a:pt x="270764" y="322771"/>
                  </a:cubicBezTo>
                  <a:cubicBezTo>
                    <a:pt x="282956" y="321691"/>
                    <a:pt x="294640" y="320548"/>
                    <a:pt x="299085" y="313309"/>
                  </a:cubicBezTo>
                  <a:cubicBezTo>
                    <a:pt x="303530" y="306642"/>
                    <a:pt x="304610" y="297752"/>
                    <a:pt x="302387" y="290005"/>
                  </a:cubicBezTo>
                  <a:cubicBezTo>
                    <a:pt x="299085" y="279464"/>
                    <a:pt x="291275" y="270574"/>
                    <a:pt x="280734" y="265621"/>
                  </a:cubicBezTo>
                  <a:cubicBezTo>
                    <a:pt x="277940" y="264478"/>
                    <a:pt x="274638" y="263970"/>
                    <a:pt x="271336" y="264478"/>
                  </a:cubicBezTo>
                  <a:cubicBezTo>
                    <a:pt x="266891" y="264478"/>
                    <a:pt x="263017" y="265049"/>
                    <a:pt x="258572" y="265621"/>
                  </a:cubicBezTo>
                  <a:lnTo>
                    <a:pt x="258001" y="265621"/>
                  </a:lnTo>
                  <a:cubicBezTo>
                    <a:pt x="254699" y="266192"/>
                    <a:pt x="250762" y="266192"/>
                    <a:pt x="247460" y="266700"/>
                  </a:cubicBezTo>
                  <a:lnTo>
                    <a:pt x="240792" y="266700"/>
                  </a:lnTo>
                  <a:lnTo>
                    <a:pt x="239141" y="260033"/>
                  </a:lnTo>
                  <a:cubicBezTo>
                    <a:pt x="239141" y="258953"/>
                    <a:pt x="238570" y="257239"/>
                    <a:pt x="238570" y="256731"/>
                  </a:cubicBezTo>
                  <a:cubicBezTo>
                    <a:pt x="237998" y="250635"/>
                    <a:pt x="235776" y="244539"/>
                    <a:pt x="231902" y="239522"/>
                  </a:cubicBezTo>
                  <a:lnTo>
                    <a:pt x="230251" y="237871"/>
                  </a:lnTo>
                  <a:cubicBezTo>
                    <a:pt x="225235" y="230632"/>
                    <a:pt x="218059" y="224536"/>
                    <a:pt x="209741" y="221806"/>
                  </a:cubicBezTo>
                  <a:cubicBezTo>
                    <a:pt x="208090" y="221234"/>
                    <a:pt x="205867" y="220726"/>
                    <a:pt x="203645" y="220726"/>
                  </a:cubicBezTo>
                  <a:cubicBezTo>
                    <a:pt x="198120" y="220726"/>
                    <a:pt x="193104" y="222377"/>
                    <a:pt x="188087" y="225171"/>
                  </a:cubicBezTo>
                  <a:cubicBezTo>
                    <a:pt x="187008" y="225743"/>
                    <a:pt x="185293" y="226314"/>
                    <a:pt x="184214" y="226822"/>
                  </a:cubicBezTo>
                  <a:lnTo>
                    <a:pt x="177546" y="229616"/>
                  </a:lnTo>
                  <a:lnTo>
                    <a:pt x="173673" y="223520"/>
                  </a:lnTo>
                  <a:lnTo>
                    <a:pt x="172022" y="220218"/>
                  </a:lnTo>
                  <a:cubicBezTo>
                    <a:pt x="169799" y="214122"/>
                    <a:pt x="165354" y="209106"/>
                    <a:pt x="159258" y="206375"/>
                  </a:cubicBezTo>
                  <a:lnTo>
                    <a:pt x="157607" y="205804"/>
                  </a:lnTo>
                  <a:cubicBezTo>
                    <a:pt x="153734" y="203581"/>
                    <a:pt x="149289" y="202502"/>
                    <a:pt x="144844" y="202502"/>
                  </a:cubicBezTo>
                  <a:cubicBezTo>
                    <a:pt x="142621" y="202502"/>
                    <a:pt x="139827" y="203073"/>
                    <a:pt x="137605" y="204153"/>
                  </a:cubicBezTo>
                  <a:cubicBezTo>
                    <a:pt x="130366" y="206947"/>
                    <a:pt x="128715" y="213043"/>
                    <a:pt x="128715" y="220790"/>
                  </a:cubicBezTo>
                  <a:lnTo>
                    <a:pt x="128715" y="226314"/>
                  </a:lnTo>
                  <a:lnTo>
                    <a:pt x="124270" y="228537"/>
                  </a:lnTo>
                  <a:cubicBezTo>
                    <a:pt x="110935" y="234061"/>
                    <a:pt x="96520" y="237427"/>
                    <a:pt x="82106" y="237998"/>
                  </a:cubicBezTo>
                  <a:lnTo>
                    <a:pt x="80455" y="237998"/>
                  </a:lnTo>
                  <a:lnTo>
                    <a:pt x="78804" y="237427"/>
                  </a:lnTo>
                  <a:lnTo>
                    <a:pt x="75502" y="235776"/>
                  </a:lnTo>
                  <a:lnTo>
                    <a:pt x="74930" y="235204"/>
                  </a:lnTo>
                  <a:cubicBezTo>
                    <a:pt x="72136" y="232982"/>
                    <a:pt x="68834" y="231331"/>
                    <a:pt x="65469" y="230188"/>
                  </a:cubicBezTo>
                  <a:cubicBezTo>
                    <a:pt x="50483" y="226886"/>
                    <a:pt x="36068" y="224663"/>
                    <a:pt x="21082" y="222949"/>
                  </a:cubicBezTo>
                  <a:lnTo>
                    <a:pt x="12764" y="221869"/>
                  </a:lnTo>
                  <a:lnTo>
                    <a:pt x="13907" y="213551"/>
                  </a:lnTo>
                  <a:cubicBezTo>
                    <a:pt x="26670" y="91504"/>
                    <a:pt x="135382" y="3302"/>
                    <a:pt x="257429" y="16066"/>
                  </a:cubicBezTo>
                  <a:cubicBezTo>
                    <a:pt x="306261" y="21082"/>
                    <a:pt x="352298" y="42164"/>
                    <a:pt x="387795" y="76518"/>
                  </a:cubicBezTo>
                  <a:lnTo>
                    <a:pt x="388874" y="77597"/>
                  </a:lnTo>
                  <a:lnTo>
                    <a:pt x="399415" y="86487"/>
                  </a:lnTo>
                  <a:lnTo>
                    <a:pt x="385001" y="89281"/>
                  </a:lnTo>
                  <a:cubicBezTo>
                    <a:pt x="371158" y="92583"/>
                    <a:pt x="358394" y="98743"/>
                    <a:pt x="347282" y="107569"/>
                  </a:cubicBezTo>
                  <a:cubicBezTo>
                    <a:pt x="326200" y="124206"/>
                    <a:pt x="296799" y="147511"/>
                    <a:pt x="307340" y="181928"/>
                  </a:cubicBezTo>
                  <a:cubicBezTo>
                    <a:pt x="311785" y="195771"/>
                    <a:pt x="322898" y="200787"/>
                    <a:pt x="333439" y="205232"/>
                  </a:cubicBezTo>
                  <a:cubicBezTo>
                    <a:pt x="341757" y="209106"/>
                    <a:pt x="348996" y="211899"/>
                    <a:pt x="352298" y="219647"/>
                  </a:cubicBezTo>
                  <a:cubicBezTo>
                    <a:pt x="355092" y="225743"/>
                    <a:pt x="352870" y="232982"/>
                    <a:pt x="350647" y="240729"/>
                  </a:cubicBezTo>
                  <a:cubicBezTo>
                    <a:pt x="347345" y="251270"/>
                    <a:pt x="343472" y="262890"/>
                    <a:pt x="353949" y="274003"/>
                  </a:cubicBezTo>
                  <a:cubicBezTo>
                    <a:pt x="362268" y="282321"/>
                    <a:pt x="373380" y="287338"/>
                    <a:pt x="385001" y="287338"/>
                  </a:cubicBezTo>
                  <a:cubicBezTo>
                    <a:pt x="392240" y="287338"/>
                    <a:pt x="399415" y="285687"/>
                    <a:pt x="406083" y="282893"/>
                  </a:cubicBezTo>
                  <a:cubicBezTo>
                    <a:pt x="425514" y="275717"/>
                    <a:pt x="425514" y="257366"/>
                    <a:pt x="426022" y="242380"/>
                  </a:cubicBezTo>
                  <a:cubicBezTo>
                    <a:pt x="426022" y="231839"/>
                    <a:pt x="426593" y="221298"/>
                    <a:pt x="431546" y="212979"/>
                  </a:cubicBezTo>
                  <a:cubicBezTo>
                    <a:pt x="434340" y="208534"/>
                    <a:pt x="438214" y="204661"/>
                    <a:pt x="442087" y="201359"/>
                  </a:cubicBezTo>
                  <a:lnTo>
                    <a:pt x="453200" y="191389"/>
                  </a:lnTo>
                  <a:lnTo>
                    <a:pt x="455422" y="205232"/>
                  </a:lnTo>
                  <a:lnTo>
                    <a:pt x="455422" y="206883"/>
                  </a:lnTo>
                  <a:cubicBezTo>
                    <a:pt x="456502" y="216281"/>
                    <a:pt x="457645" y="225743"/>
                    <a:pt x="457645" y="235712"/>
                  </a:cubicBezTo>
                  <a:cubicBezTo>
                    <a:pt x="457645" y="358267"/>
                    <a:pt x="358331" y="457581"/>
                    <a:pt x="235776" y="457581"/>
                  </a:cubicBezTo>
                  <a:close/>
                  <a:moveTo>
                    <a:pt x="84265" y="394907"/>
                  </a:moveTo>
                  <a:lnTo>
                    <a:pt x="81471" y="394335"/>
                  </a:lnTo>
                  <a:lnTo>
                    <a:pt x="79248" y="392113"/>
                  </a:lnTo>
                  <a:cubicBezTo>
                    <a:pt x="39878" y="352743"/>
                    <a:pt x="16574" y="299466"/>
                    <a:pt x="14351" y="243459"/>
                  </a:cubicBezTo>
                  <a:lnTo>
                    <a:pt x="13780" y="233490"/>
                  </a:lnTo>
                  <a:lnTo>
                    <a:pt x="23178" y="234569"/>
                  </a:lnTo>
                  <a:cubicBezTo>
                    <a:pt x="36513" y="236220"/>
                    <a:pt x="49784" y="238443"/>
                    <a:pt x="63119" y="241237"/>
                  </a:cubicBezTo>
                  <a:cubicBezTo>
                    <a:pt x="65342" y="241808"/>
                    <a:pt x="66993" y="242888"/>
                    <a:pt x="68644" y="244031"/>
                  </a:cubicBezTo>
                  <a:cubicBezTo>
                    <a:pt x="71946" y="246824"/>
                    <a:pt x="75883" y="248476"/>
                    <a:pt x="80264" y="249047"/>
                  </a:cubicBezTo>
                  <a:lnTo>
                    <a:pt x="84138" y="249047"/>
                  </a:lnTo>
                  <a:cubicBezTo>
                    <a:pt x="95758" y="249047"/>
                    <a:pt x="129096" y="243523"/>
                    <a:pt x="139065" y="233490"/>
                  </a:cubicBezTo>
                  <a:cubicBezTo>
                    <a:pt x="141859" y="230696"/>
                    <a:pt x="143510" y="227393"/>
                    <a:pt x="144082" y="223520"/>
                  </a:cubicBezTo>
                  <a:lnTo>
                    <a:pt x="144653" y="221298"/>
                  </a:lnTo>
                  <a:lnTo>
                    <a:pt x="159068" y="218504"/>
                  </a:lnTo>
                  <a:lnTo>
                    <a:pt x="160147" y="220155"/>
                  </a:lnTo>
                  <a:cubicBezTo>
                    <a:pt x="160719" y="220726"/>
                    <a:pt x="160719" y="221806"/>
                    <a:pt x="161227" y="222377"/>
                  </a:cubicBezTo>
                  <a:lnTo>
                    <a:pt x="161798" y="222949"/>
                  </a:lnTo>
                  <a:cubicBezTo>
                    <a:pt x="164021" y="229045"/>
                    <a:pt x="169037" y="234061"/>
                    <a:pt x="174562" y="236792"/>
                  </a:cubicBezTo>
                  <a:cubicBezTo>
                    <a:pt x="176784" y="237363"/>
                    <a:pt x="179007" y="237935"/>
                    <a:pt x="181229" y="237935"/>
                  </a:cubicBezTo>
                  <a:cubicBezTo>
                    <a:pt x="186246" y="237935"/>
                    <a:pt x="191770" y="236284"/>
                    <a:pt x="196215" y="234061"/>
                  </a:cubicBezTo>
                  <a:lnTo>
                    <a:pt x="198438" y="232918"/>
                  </a:lnTo>
                  <a:lnTo>
                    <a:pt x="201232" y="229616"/>
                  </a:lnTo>
                  <a:lnTo>
                    <a:pt x="206756" y="231839"/>
                  </a:lnTo>
                  <a:cubicBezTo>
                    <a:pt x="212281" y="234061"/>
                    <a:pt x="217297" y="238506"/>
                    <a:pt x="220599" y="243459"/>
                  </a:cubicBezTo>
                  <a:lnTo>
                    <a:pt x="222250" y="245682"/>
                  </a:lnTo>
                  <a:cubicBezTo>
                    <a:pt x="224473" y="248984"/>
                    <a:pt x="225552" y="252921"/>
                    <a:pt x="225552" y="256794"/>
                  </a:cubicBezTo>
                  <a:cubicBezTo>
                    <a:pt x="226632" y="263462"/>
                    <a:pt x="227775" y="272352"/>
                    <a:pt x="237744" y="276733"/>
                  </a:cubicBezTo>
                  <a:cubicBezTo>
                    <a:pt x="241110" y="277876"/>
                    <a:pt x="244412" y="278384"/>
                    <a:pt x="247714" y="278384"/>
                  </a:cubicBezTo>
                  <a:cubicBezTo>
                    <a:pt x="252159" y="278384"/>
                    <a:pt x="256032" y="277813"/>
                    <a:pt x="260477" y="277305"/>
                  </a:cubicBezTo>
                  <a:lnTo>
                    <a:pt x="273812" y="275654"/>
                  </a:lnTo>
                  <a:lnTo>
                    <a:pt x="276035" y="276733"/>
                  </a:lnTo>
                  <a:cubicBezTo>
                    <a:pt x="282702" y="279527"/>
                    <a:pt x="287655" y="285052"/>
                    <a:pt x="289878" y="292291"/>
                  </a:cubicBezTo>
                  <a:cubicBezTo>
                    <a:pt x="290449" y="294513"/>
                    <a:pt x="290957" y="296164"/>
                    <a:pt x="290449" y="298387"/>
                  </a:cubicBezTo>
                  <a:lnTo>
                    <a:pt x="289878" y="304483"/>
                  </a:lnTo>
                  <a:lnTo>
                    <a:pt x="284353" y="305562"/>
                  </a:lnTo>
                  <a:cubicBezTo>
                    <a:pt x="279908" y="306642"/>
                    <a:pt x="274955" y="307213"/>
                    <a:pt x="270510" y="307213"/>
                  </a:cubicBezTo>
                  <a:cubicBezTo>
                    <a:pt x="262763" y="307213"/>
                    <a:pt x="254953" y="308864"/>
                    <a:pt x="247777" y="312230"/>
                  </a:cubicBezTo>
                  <a:cubicBezTo>
                    <a:pt x="236093" y="319977"/>
                    <a:pt x="227267" y="326644"/>
                    <a:pt x="221171" y="341630"/>
                  </a:cubicBezTo>
                  <a:cubicBezTo>
                    <a:pt x="218948" y="347155"/>
                    <a:pt x="218377" y="353251"/>
                    <a:pt x="219520" y="359410"/>
                  </a:cubicBezTo>
                  <a:cubicBezTo>
                    <a:pt x="220091" y="363284"/>
                    <a:pt x="220091" y="367157"/>
                    <a:pt x="218440" y="371031"/>
                  </a:cubicBezTo>
                  <a:cubicBezTo>
                    <a:pt x="212916" y="384366"/>
                    <a:pt x="206820" y="390462"/>
                    <a:pt x="196279" y="393764"/>
                  </a:cubicBezTo>
                  <a:cubicBezTo>
                    <a:pt x="194628" y="394335"/>
                    <a:pt x="192977" y="394335"/>
                    <a:pt x="191262" y="394335"/>
                  </a:cubicBezTo>
                  <a:cubicBezTo>
                    <a:pt x="188468" y="394335"/>
                    <a:pt x="185166" y="393764"/>
                    <a:pt x="182372" y="392684"/>
                  </a:cubicBezTo>
                  <a:cubicBezTo>
                    <a:pt x="177927" y="391541"/>
                    <a:pt x="174054" y="391033"/>
                    <a:pt x="169609" y="390462"/>
                  </a:cubicBezTo>
                  <a:lnTo>
                    <a:pt x="166307" y="390462"/>
                  </a:lnTo>
                  <a:cubicBezTo>
                    <a:pt x="162433" y="390462"/>
                    <a:pt x="159068" y="389890"/>
                    <a:pt x="155766" y="389890"/>
                  </a:cubicBezTo>
                  <a:cubicBezTo>
                    <a:pt x="152464" y="389890"/>
                    <a:pt x="149098" y="389890"/>
                    <a:pt x="145225" y="390462"/>
                  </a:cubicBezTo>
                  <a:cubicBezTo>
                    <a:pt x="141923" y="391033"/>
                    <a:pt x="137986" y="391033"/>
                    <a:pt x="134684" y="392113"/>
                  </a:cubicBezTo>
                  <a:cubicBezTo>
                    <a:pt x="132461" y="392684"/>
                    <a:pt x="129667" y="393192"/>
                    <a:pt x="126365" y="393192"/>
                  </a:cubicBezTo>
                  <a:cubicBezTo>
                    <a:pt x="120841" y="393764"/>
                    <a:pt x="115824" y="394335"/>
                    <a:pt x="110300" y="394335"/>
                  </a:cubicBezTo>
                  <a:cubicBezTo>
                    <a:pt x="100902" y="396558"/>
                    <a:pt x="92583" y="395986"/>
                    <a:pt x="84265" y="394907"/>
                  </a:cubicBezTo>
                  <a:close/>
                  <a:moveTo>
                    <a:pt x="405448" y="99822"/>
                  </a:moveTo>
                  <a:lnTo>
                    <a:pt x="410464" y="98743"/>
                  </a:lnTo>
                  <a:lnTo>
                    <a:pt x="413258" y="102616"/>
                  </a:lnTo>
                  <a:cubicBezTo>
                    <a:pt x="428816" y="123698"/>
                    <a:pt x="441008" y="147003"/>
                    <a:pt x="448755" y="172530"/>
                  </a:cubicBezTo>
                  <a:lnTo>
                    <a:pt x="450406" y="178054"/>
                  </a:lnTo>
                  <a:lnTo>
                    <a:pt x="445389" y="181356"/>
                  </a:lnTo>
                  <a:cubicBezTo>
                    <a:pt x="445389" y="181356"/>
                    <a:pt x="443738" y="182499"/>
                    <a:pt x="443167" y="183007"/>
                  </a:cubicBezTo>
                  <a:cubicBezTo>
                    <a:pt x="433769" y="189103"/>
                    <a:pt x="425958" y="196850"/>
                    <a:pt x="419291" y="205740"/>
                  </a:cubicBezTo>
                  <a:cubicBezTo>
                    <a:pt x="412052" y="217361"/>
                    <a:pt x="411544" y="231267"/>
                    <a:pt x="411544" y="242380"/>
                  </a:cubicBezTo>
                  <a:cubicBezTo>
                    <a:pt x="410972" y="256223"/>
                    <a:pt x="410972" y="266256"/>
                    <a:pt x="400431" y="270129"/>
                  </a:cubicBezTo>
                  <a:cubicBezTo>
                    <a:pt x="395415" y="272352"/>
                    <a:pt x="389890" y="273431"/>
                    <a:pt x="384366" y="273431"/>
                  </a:cubicBezTo>
                  <a:cubicBezTo>
                    <a:pt x="376619" y="273431"/>
                    <a:pt x="368808" y="270129"/>
                    <a:pt x="363284" y="264541"/>
                  </a:cubicBezTo>
                  <a:cubicBezTo>
                    <a:pt x="358839" y="259524"/>
                    <a:pt x="360490" y="253429"/>
                    <a:pt x="363284" y="245110"/>
                  </a:cubicBezTo>
                  <a:cubicBezTo>
                    <a:pt x="366078" y="235712"/>
                    <a:pt x="369380" y="225679"/>
                    <a:pt x="364363" y="214630"/>
                  </a:cubicBezTo>
                  <a:cubicBezTo>
                    <a:pt x="358839" y="201867"/>
                    <a:pt x="348298" y="197422"/>
                    <a:pt x="338265" y="192977"/>
                  </a:cubicBezTo>
                  <a:cubicBezTo>
                    <a:pt x="328295" y="188532"/>
                    <a:pt x="322199" y="185738"/>
                    <a:pt x="319977" y="177991"/>
                  </a:cubicBezTo>
                  <a:cubicBezTo>
                    <a:pt x="312738" y="154115"/>
                    <a:pt x="330518" y="137478"/>
                    <a:pt x="354902" y="118618"/>
                  </a:cubicBezTo>
                  <a:cubicBezTo>
                    <a:pt x="372110" y="105283"/>
                    <a:pt x="385953" y="102553"/>
                    <a:pt x="405384" y="99759"/>
                  </a:cubicBezTo>
                  <a:close/>
                  <a:moveTo>
                    <a:pt x="235712" y="0"/>
                  </a:moveTo>
                  <a:cubicBezTo>
                    <a:pt x="105347" y="0"/>
                    <a:pt x="0" y="105410"/>
                    <a:pt x="0" y="235712"/>
                  </a:cubicBezTo>
                  <a:cubicBezTo>
                    <a:pt x="0" y="366014"/>
                    <a:pt x="105410" y="471424"/>
                    <a:pt x="235712" y="471424"/>
                  </a:cubicBezTo>
                  <a:cubicBezTo>
                    <a:pt x="366014" y="471424"/>
                    <a:pt x="471424" y="366014"/>
                    <a:pt x="471424" y="235712"/>
                  </a:cubicBezTo>
                  <a:cubicBezTo>
                    <a:pt x="471424" y="105410"/>
                    <a:pt x="366014" y="0"/>
                    <a:pt x="235712" y="0"/>
                  </a:cubicBezTo>
                  <a:close/>
                </a:path>
              </a:pathLst>
            </a:custGeom>
            <a:noFill/>
            <a:ln w="4763" cap="flat">
              <a:solidFill>
                <a:schemeClr val="accent1"/>
              </a:solidFill>
              <a:prstDash val="solid"/>
              <a:miter/>
            </a:ln>
          </p:spPr>
          <p:txBody>
            <a:bodyPr rtlCol="0" anchor="ctr"/>
            <a:lstStyle/>
            <a:p>
              <a:endParaRPr lang="en-GB" dirty="0"/>
            </a:p>
          </p:txBody>
        </p:sp>
      </p:grpSp>
      <p:grpSp>
        <p:nvGrpSpPr>
          <p:cNvPr id="236" name="Gruppo 235">
            <a:extLst>
              <a:ext uri="{FF2B5EF4-FFF2-40B4-BE49-F238E27FC236}">
                <a16:creationId xmlns:a16="http://schemas.microsoft.com/office/drawing/2014/main" id="{A1639B60-E0C1-1DC4-3E08-43062C378EA9}"/>
              </a:ext>
            </a:extLst>
          </p:cNvPr>
          <p:cNvGrpSpPr/>
          <p:nvPr/>
        </p:nvGrpSpPr>
        <p:grpSpPr>
          <a:xfrm>
            <a:off x="9455722" y="4372234"/>
            <a:ext cx="596327" cy="378015"/>
            <a:chOff x="9413303" y="4372234"/>
            <a:chExt cx="596327" cy="378015"/>
          </a:xfrm>
        </p:grpSpPr>
        <p:sp>
          <p:nvSpPr>
            <p:cNvPr id="111" name="Figura a mano libera: forma 110">
              <a:extLst>
                <a:ext uri="{FF2B5EF4-FFF2-40B4-BE49-F238E27FC236}">
                  <a16:creationId xmlns:a16="http://schemas.microsoft.com/office/drawing/2014/main" id="{749A2529-E0C2-8A53-B396-5F1FF9859BEC}"/>
                </a:ext>
              </a:extLst>
            </p:cNvPr>
            <p:cNvSpPr/>
            <p:nvPr/>
          </p:nvSpPr>
          <p:spPr>
            <a:xfrm>
              <a:off x="9592212" y="4512347"/>
              <a:ext cx="96964" cy="111220"/>
            </a:xfrm>
            <a:custGeom>
              <a:avLst/>
              <a:gdLst>
                <a:gd name="connsiteX0" fmla="*/ 55594 w 96964"/>
                <a:gd name="connsiteY0" fmla="*/ 111220 h 111220"/>
                <a:gd name="connsiteX1" fmla="*/ 16288 w 96964"/>
                <a:gd name="connsiteY1" fmla="*/ 94964 h 111220"/>
                <a:gd name="connsiteX2" fmla="*/ 16288 w 96964"/>
                <a:gd name="connsiteY2" fmla="*/ 16288 h 111220"/>
                <a:gd name="connsiteX3" fmla="*/ 94965 w 96964"/>
                <a:gd name="connsiteY3" fmla="*/ 16288 h 111220"/>
                <a:gd name="connsiteX4" fmla="*/ 94965 w 96964"/>
                <a:gd name="connsiteY4" fmla="*/ 25940 h 111220"/>
                <a:gd name="connsiteX5" fmla="*/ 85312 w 96964"/>
                <a:gd name="connsiteY5" fmla="*/ 25940 h 111220"/>
                <a:gd name="connsiteX6" fmla="*/ 25940 w 96964"/>
                <a:gd name="connsiteY6" fmla="*/ 25940 h 111220"/>
                <a:gd name="connsiteX7" fmla="*/ 25940 w 96964"/>
                <a:gd name="connsiteY7" fmla="*/ 85312 h 111220"/>
                <a:gd name="connsiteX8" fmla="*/ 85312 w 96964"/>
                <a:gd name="connsiteY8" fmla="*/ 85312 h 111220"/>
                <a:gd name="connsiteX9" fmla="*/ 94965 w 96964"/>
                <a:gd name="connsiteY9" fmla="*/ 85312 h 111220"/>
                <a:gd name="connsiteX10" fmla="*/ 94965 w 96964"/>
                <a:gd name="connsiteY10" fmla="*/ 94964 h 111220"/>
                <a:gd name="connsiteX11" fmla="*/ 55658 w 96964"/>
                <a:gd name="connsiteY11" fmla="*/ 111220 h 111220"/>
                <a:gd name="connsiteX12" fmla="*/ 55658 w 96964"/>
                <a:gd name="connsiteY12" fmla="*/ 111220 h 111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964" h="111220">
                  <a:moveTo>
                    <a:pt x="55594" y="111220"/>
                  </a:moveTo>
                  <a:cubicBezTo>
                    <a:pt x="41370" y="111220"/>
                    <a:pt x="27083" y="105823"/>
                    <a:pt x="16288" y="94964"/>
                  </a:cubicBezTo>
                  <a:cubicBezTo>
                    <a:pt x="-5429" y="73247"/>
                    <a:pt x="-5429" y="38005"/>
                    <a:pt x="16288" y="16288"/>
                  </a:cubicBezTo>
                  <a:cubicBezTo>
                    <a:pt x="37942" y="-5429"/>
                    <a:pt x="73247" y="-5429"/>
                    <a:pt x="94965" y="16288"/>
                  </a:cubicBezTo>
                  <a:cubicBezTo>
                    <a:pt x="97631" y="18955"/>
                    <a:pt x="97631" y="23273"/>
                    <a:pt x="94965" y="25940"/>
                  </a:cubicBezTo>
                  <a:cubicBezTo>
                    <a:pt x="92297" y="28607"/>
                    <a:pt x="87979" y="28607"/>
                    <a:pt x="85312" y="25940"/>
                  </a:cubicBezTo>
                  <a:cubicBezTo>
                    <a:pt x="68929" y="9557"/>
                    <a:pt x="42323" y="9620"/>
                    <a:pt x="25940" y="25940"/>
                  </a:cubicBezTo>
                  <a:cubicBezTo>
                    <a:pt x="9620" y="42259"/>
                    <a:pt x="9620" y="68929"/>
                    <a:pt x="25940" y="85312"/>
                  </a:cubicBezTo>
                  <a:cubicBezTo>
                    <a:pt x="42323" y="101695"/>
                    <a:pt x="68929" y="101695"/>
                    <a:pt x="85312" y="85312"/>
                  </a:cubicBezTo>
                  <a:cubicBezTo>
                    <a:pt x="87979" y="82645"/>
                    <a:pt x="92297" y="82645"/>
                    <a:pt x="94965" y="85312"/>
                  </a:cubicBezTo>
                  <a:cubicBezTo>
                    <a:pt x="97631" y="87979"/>
                    <a:pt x="97631" y="92297"/>
                    <a:pt x="94965" y="94964"/>
                  </a:cubicBezTo>
                  <a:cubicBezTo>
                    <a:pt x="84169" y="105823"/>
                    <a:pt x="69882" y="111220"/>
                    <a:pt x="55658" y="111220"/>
                  </a:cubicBezTo>
                  <a:lnTo>
                    <a:pt x="55658" y="111220"/>
                  </a:lnTo>
                  <a:close/>
                </a:path>
              </a:pathLst>
            </a:custGeom>
            <a:solidFill>
              <a:schemeClr val="accent1"/>
            </a:solidFill>
            <a:ln w="6350" cap="flat">
              <a:noFill/>
              <a:prstDash val="solid"/>
              <a:miter/>
            </a:ln>
          </p:spPr>
          <p:txBody>
            <a:bodyPr rtlCol="0" anchor="ctr"/>
            <a:lstStyle/>
            <a:p>
              <a:endParaRPr lang="en-GB"/>
            </a:p>
          </p:txBody>
        </p:sp>
        <p:sp>
          <p:nvSpPr>
            <p:cNvPr id="113" name="Figura a mano libera: forma 112">
              <a:extLst>
                <a:ext uri="{FF2B5EF4-FFF2-40B4-BE49-F238E27FC236}">
                  <a16:creationId xmlns:a16="http://schemas.microsoft.com/office/drawing/2014/main" id="{DC9ACB2B-D370-5CAE-6E55-48CFEEF1BDA0}"/>
                </a:ext>
              </a:extLst>
            </p:cNvPr>
            <p:cNvSpPr/>
            <p:nvPr/>
          </p:nvSpPr>
          <p:spPr>
            <a:xfrm>
              <a:off x="9704449" y="4512379"/>
              <a:ext cx="111252" cy="111251"/>
            </a:xfrm>
            <a:custGeom>
              <a:avLst/>
              <a:gdLst>
                <a:gd name="connsiteX0" fmla="*/ 55626 w 111252"/>
                <a:gd name="connsiteY0" fmla="*/ 111252 h 111251"/>
                <a:gd name="connsiteX1" fmla="*/ 0 w 111252"/>
                <a:gd name="connsiteY1" fmla="*/ 55626 h 111251"/>
                <a:gd name="connsiteX2" fmla="*/ 55626 w 111252"/>
                <a:gd name="connsiteY2" fmla="*/ 0 h 111251"/>
                <a:gd name="connsiteX3" fmla="*/ 111252 w 111252"/>
                <a:gd name="connsiteY3" fmla="*/ 55626 h 111251"/>
                <a:gd name="connsiteX4" fmla="*/ 55626 w 111252"/>
                <a:gd name="connsiteY4" fmla="*/ 111252 h 111251"/>
                <a:gd name="connsiteX5" fmla="*/ 55626 w 111252"/>
                <a:gd name="connsiteY5" fmla="*/ 13652 h 111251"/>
                <a:gd name="connsiteX6" fmla="*/ 13653 w 111252"/>
                <a:gd name="connsiteY6" fmla="*/ 55626 h 111251"/>
                <a:gd name="connsiteX7" fmla="*/ 55626 w 111252"/>
                <a:gd name="connsiteY7" fmla="*/ 97599 h 111251"/>
                <a:gd name="connsiteX8" fmla="*/ 97599 w 111252"/>
                <a:gd name="connsiteY8" fmla="*/ 55626 h 111251"/>
                <a:gd name="connsiteX9" fmla="*/ 55626 w 111252"/>
                <a:gd name="connsiteY9" fmla="*/ 13652 h 111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252" h="111251">
                  <a:moveTo>
                    <a:pt x="55626" y="111252"/>
                  </a:moveTo>
                  <a:cubicBezTo>
                    <a:pt x="24955" y="111252"/>
                    <a:pt x="0" y="86296"/>
                    <a:pt x="0" y="55626"/>
                  </a:cubicBezTo>
                  <a:cubicBezTo>
                    <a:pt x="0" y="24955"/>
                    <a:pt x="24955" y="0"/>
                    <a:pt x="55626" y="0"/>
                  </a:cubicBezTo>
                  <a:cubicBezTo>
                    <a:pt x="86296" y="0"/>
                    <a:pt x="111252" y="24955"/>
                    <a:pt x="111252" y="55626"/>
                  </a:cubicBezTo>
                  <a:cubicBezTo>
                    <a:pt x="111252" y="86296"/>
                    <a:pt x="86296" y="111252"/>
                    <a:pt x="55626" y="111252"/>
                  </a:cubicBezTo>
                  <a:moveTo>
                    <a:pt x="55626" y="13652"/>
                  </a:moveTo>
                  <a:cubicBezTo>
                    <a:pt x="32448" y="13652"/>
                    <a:pt x="13653" y="32448"/>
                    <a:pt x="13653" y="55626"/>
                  </a:cubicBezTo>
                  <a:cubicBezTo>
                    <a:pt x="13653" y="78803"/>
                    <a:pt x="32512" y="97599"/>
                    <a:pt x="55626" y="97599"/>
                  </a:cubicBezTo>
                  <a:cubicBezTo>
                    <a:pt x="78740" y="97599"/>
                    <a:pt x="97599" y="78803"/>
                    <a:pt x="97599" y="55626"/>
                  </a:cubicBezTo>
                  <a:cubicBezTo>
                    <a:pt x="97599" y="32448"/>
                    <a:pt x="78804" y="13652"/>
                    <a:pt x="55626" y="13652"/>
                  </a:cubicBezTo>
                </a:path>
              </a:pathLst>
            </a:custGeom>
            <a:solidFill>
              <a:schemeClr val="accent1"/>
            </a:solidFill>
            <a:ln w="6350" cap="flat">
              <a:noFill/>
              <a:prstDash val="solid"/>
              <a:miter/>
            </a:ln>
          </p:spPr>
          <p:txBody>
            <a:bodyPr rtlCol="0" anchor="ctr"/>
            <a:lstStyle/>
            <a:p>
              <a:endParaRPr lang="en-GB"/>
            </a:p>
          </p:txBody>
        </p:sp>
        <p:sp>
          <p:nvSpPr>
            <p:cNvPr id="115" name="Figura a mano libera: forma 114">
              <a:extLst>
                <a:ext uri="{FF2B5EF4-FFF2-40B4-BE49-F238E27FC236}">
                  <a16:creationId xmlns:a16="http://schemas.microsoft.com/office/drawing/2014/main" id="{1852842D-C28D-7DAB-D73D-42FC15F31553}"/>
                </a:ext>
              </a:extLst>
            </p:cNvPr>
            <p:cNvSpPr/>
            <p:nvPr/>
          </p:nvSpPr>
          <p:spPr>
            <a:xfrm>
              <a:off x="9827758" y="4561242"/>
              <a:ext cx="45283" cy="76739"/>
            </a:xfrm>
            <a:custGeom>
              <a:avLst/>
              <a:gdLst>
                <a:gd name="connsiteX0" fmla="*/ 38297 w 45283"/>
                <a:gd name="connsiteY0" fmla="*/ 76676 h 76739"/>
                <a:gd name="connsiteX1" fmla="*/ 6802 w 45283"/>
                <a:gd name="connsiteY1" fmla="*/ 76676 h 76739"/>
                <a:gd name="connsiteX2" fmla="*/ 706 w 45283"/>
                <a:gd name="connsiteY2" fmla="*/ 72866 h 76739"/>
                <a:gd name="connsiteX3" fmla="*/ 1404 w 45283"/>
                <a:gd name="connsiteY3" fmla="*/ 65691 h 76739"/>
                <a:gd name="connsiteX4" fmla="*/ 27312 w 45283"/>
                <a:gd name="connsiteY4" fmla="*/ 31528 h 76739"/>
                <a:gd name="connsiteX5" fmla="*/ 27947 w 45283"/>
                <a:gd name="connsiteY5" fmla="*/ 30829 h 76739"/>
                <a:gd name="connsiteX6" fmla="*/ 30868 w 45283"/>
                <a:gd name="connsiteY6" fmla="*/ 23717 h 76739"/>
                <a:gd name="connsiteX7" fmla="*/ 27947 w 45283"/>
                <a:gd name="connsiteY7" fmla="*/ 16605 h 76739"/>
                <a:gd name="connsiteX8" fmla="*/ 13723 w 45283"/>
                <a:gd name="connsiteY8" fmla="*/ 16605 h 76739"/>
                <a:gd name="connsiteX9" fmla="*/ 4071 w 45283"/>
                <a:gd name="connsiteY9" fmla="*/ 16605 h 76739"/>
                <a:gd name="connsiteX10" fmla="*/ 4071 w 45283"/>
                <a:gd name="connsiteY10" fmla="*/ 6953 h 76739"/>
                <a:gd name="connsiteX11" fmla="*/ 37663 w 45283"/>
                <a:gd name="connsiteY11" fmla="*/ 6953 h 76739"/>
                <a:gd name="connsiteX12" fmla="*/ 44647 w 45283"/>
                <a:gd name="connsiteY12" fmla="*/ 23717 h 76739"/>
                <a:gd name="connsiteX13" fmla="*/ 38044 w 45283"/>
                <a:gd name="connsiteY13" fmla="*/ 40163 h 76739"/>
                <a:gd name="connsiteX14" fmla="*/ 20708 w 45283"/>
                <a:gd name="connsiteY14" fmla="*/ 63087 h 76739"/>
                <a:gd name="connsiteX15" fmla="*/ 38488 w 45283"/>
                <a:gd name="connsiteY15" fmla="*/ 63087 h 76739"/>
                <a:gd name="connsiteX16" fmla="*/ 45283 w 45283"/>
                <a:gd name="connsiteY16" fmla="*/ 69882 h 76739"/>
                <a:gd name="connsiteX17" fmla="*/ 38488 w 45283"/>
                <a:gd name="connsiteY17" fmla="*/ 76740 h 76739"/>
                <a:gd name="connsiteX18" fmla="*/ 38488 w 45283"/>
                <a:gd name="connsiteY18" fmla="*/ 76740 h 76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283" h="76739">
                  <a:moveTo>
                    <a:pt x="38297" y="76676"/>
                  </a:moveTo>
                  <a:lnTo>
                    <a:pt x="6802" y="76676"/>
                  </a:lnTo>
                  <a:cubicBezTo>
                    <a:pt x="4198" y="76676"/>
                    <a:pt x="1849" y="75216"/>
                    <a:pt x="706" y="72866"/>
                  </a:cubicBezTo>
                  <a:cubicBezTo>
                    <a:pt x="-437" y="70517"/>
                    <a:pt x="-183" y="67786"/>
                    <a:pt x="1404" y="65691"/>
                  </a:cubicBezTo>
                  <a:lnTo>
                    <a:pt x="27312" y="31528"/>
                  </a:lnTo>
                  <a:cubicBezTo>
                    <a:pt x="27312" y="31528"/>
                    <a:pt x="27693" y="31020"/>
                    <a:pt x="27947" y="30829"/>
                  </a:cubicBezTo>
                  <a:cubicBezTo>
                    <a:pt x="29852" y="28924"/>
                    <a:pt x="30868" y="26384"/>
                    <a:pt x="30868" y="23717"/>
                  </a:cubicBezTo>
                  <a:cubicBezTo>
                    <a:pt x="30868" y="21050"/>
                    <a:pt x="29852" y="18510"/>
                    <a:pt x="27947" y="16605"/>
                  </a:cubicBezTo>
                  <a:cubicBezTo>
                    <a:pt x="24010" y="12668"/>
                    <a:pt x="17596" y="12668"/>
                    <a:pt x="13723" y="16605"/>
                  </a:cubicBezTo>
                  <a:cubicBezTo>
                    <a:pt x="11057" y="19272"/>
                    <a:pt x="6738" y="19272"/>
                    <a:pt x="4071" y="16605"/>
                  </a:cubicBezTo>
                  <a:cubicBezTo>
                    <a:pt x="1404" y="13938"/>
                    <a:pt x="1404" y="9620"/>
                    <a:pt x="4071" y="6953"/>
                  </a:cubicBezTo>
                  <a:cubicBezTo>
                    <a:pt x="13342" y="-2318"/>
                    <a:pt x="28392" y="-2318"/>
                    <a:pt x="37663" y="6953"/>
                  </a:cubicBezTo>
                  <a:cubicBezTo>
                    <a:pt x="42171" y="11462"/>
                    <a:pt x="44647" y="17367"/>
                    <a:pt x="44647" y="23717"/>
                  </a:cubicBezTo>
                  <a:cubicBezTo>
                    <a:pt x="44647" y="30067"/>
                    <a:pt x="42298" y="35719"/>
                    <a:pt x="38044" y="40163"/>
                  </a:cubicBezTo>
                  <a:lnTo>
                    <a:pt x="20708" y="63087"/>
                  </a:lnTo>
                  <a:lnTo>
                    <a:pt x="38488" y="63087"/>
                  </a:lnTo>
                  <a:cubicBezTo>
                    <a:pt x="42234" y="63087"/>
                    <a:pt x="45283" y="66135"/>
                    <a:pt x="45283" y="69882"/>
                  </a:cubicBezTo>
                  <a:cubicBezTo>
                    <a:pt x="45283" y="73628"/>
                    <a:pt x="42234" y="76740"/>
                    <a:pt x="38488" y="76740"/>
                  </a:cubicBezTo>
                  <a:lnTo>
                    <a:pt x="38488" y="76740"/>
                  </a:lnTo>
                  <a:close/>
                </a:path>
              </a:pathLst>
            </a:custGeom>
            <a:solidFill>
              <a:schemeClr val="accent1"/>
            </a:solidFill>
            <a:ln w="6350" cap="flat">
              <a:noFill/>
              <a:prstDash val="solid"/>
              <a:miter/>
            </a:ln>
          </p:spPr>
          <p:txBody>
            <a:bodyPr rtlCol="0" anchor="ctr"/>
            <a:lstStyle/>
            <a:p>
              <a:endParaRPr lang="en-GB"/>
            </a:p>
          </p:txBody>
        </p:sp>
        <p:sp>
          <p:nvSpPr>
            <p:cNvPr id="117" name="Figura a mano libera: forma 116">
              <a:extLst>
                <a:ext uri="{FF2B5EF4-FFF2-40B4-BE49-F238E27FC236}">
                  <a16:creationId xmlns:a16="http://schemas.microsoft.com/office/drawing/2014/main" id="{25F6FAFD-D0C8-34EF-C79B-F42599B2D768}"/>
                </a:ext>
              </a:extLst>
            </p:cNvPr>
            <p:cNvSpPr/>
            <p:nvPr/>
          </p:nvSpPr>
          <p:spPr>
            <a:xfrm>
              <a:off x="9413303" y="4372234"/>
              <a:ext cx="596327" cy="378015"/>
            </a:xfrm>
            <a:custGeom>
              <a:avLst/>
              <a:gdLst>
                <a:gd name="connsiteX0" fmla="*/ 87185 w 596327"/>
                <a:gd name="connsiteY0" fmla="*/ 378015 h 378015"/>
                <a:gd name="connsiteX1" fmla="*/ 0 w 596327"/>
                <a:gd name="connsiteY1" fmla="*/ 290830 h 378015"/>
                <a:gd name="connsiteX2" fmla="*/ 85089 w 596327"/>
                <a:gd name="connsiteY2" fmla="*/ 203645 h 378015"/>
                <a:gd name="connsiteX3" fmla="*/ 80390 w 596327"/>
                <a:gd name="connsiteY3" fmla="*/ 175260 h 378015"/>
                <a:gd name="connsiteX4" fmla="*/ 167576 w 596327"/>
                <a:gd name="connsiteY4" fmla="*/ 88074 h 378015"/>
                <a:gd name="connsiteX5" fmla="*/ 196723 w 596327"/>
                <a:gd name="connsiteY5" fmla="*/ 93091 h 378015"/>
                <a:gd name="connsiteX6" fmla="*/ 298513 w 596327"/>
                <a:gd name="connsiteY6" fmla="*/ 0 h 378015"/>
                <a:gd name="connsiteX7" fmla="*/ 388683 w 596327"/>
                <a:gd name="connsiteY7" fmla="*/ 54102 h 378015"/>
                <a:gd name="connsiteX8" fmla="*/ 425450 w 596327"/>
                <a:gd name="connsiteY8" fmla="*/ 47244 h 378015"/>
                <a:gd name="connsiteX9" fmla="*/ 527685 w 596327"/>
                <a:gd name="connsiteY9" fmla="*/ 149415 h 378015"/>
                <a:gd name="connsiteX10" fmla="*/ 523621 w 596327"/>
                <a:gd name="connsiteY10" fmla="*/ 177990 h 378015"/>
                <a:gd name="connsiteX11" fmla="*/ 573468 w 596327"/>
                <a:gd name="connsiteY11" fmla="*/ 211455 h 378015"/>
                <a:gd name="connsiteX12" fmla="*/ 596328 w 596327"/>
                <a:gd name="connsiteY12" fmla="*/ 275780 h 378015"/>
                <a:gd name="connsiteX13" fmla="*/ 494093 w 596327"/>
                <a:gd name="connsiteY13" fmla="*/ 377952 h 378015"/>
                <a:gd name="connsiteX14" fmla="*/ 87185 w 596327"/>
                <a:gd name="connsiteY14" fmla="*/ 377952 h 378015"/>
                <a:gd name="connsiteX15" fmla="*/ 87185 w 596327"/>
                <a:gd name="connsiteY15" fmla="*/ 217297 h 378015"/>
                <a:gd name="connsiteX16" fmla="*/ 13652 w 596327"/>
                <a:gd name="connsiteY16" fmla="*/ 290830 h 378015"/>
                <a:gd name="connsiteX17" fmla="*/ 87185 w 596327"/>
                <a:gd name="connsiteY17" fmla="*/ 364363 h 378015"/>
                <a:gd name="connsiteX18" fmla="*/ 494030 w 596327"/>
                <a:gd name="connsiteY18" fmla="*/ 364363 h 378015"/>
                <a:gd name="connsiteX19" fmla="*/ 582549 w 596327"/>
                <a:gd name="connsiteY19" fmla="*/ 275844 h 378015"/>
                <a:gd name="connsiteX20" fmla="*/ 513270 w 596327"/>
                <a:gd name="connsiteY20" fmla="*/ 189421 h 378015"/>
                <a:gd name="connsiteX21" fmla="*/ 508762 w 596327"/>
                <a:gd name="connsiteY21" fmla="*/ 186055 h 378015"/>
                <a:gd name="connsiteX22" fmla="*/ 508381 w 596327"/>
                <a:gd name="connsiteY22" fmla="*/ 180403 h 378015"/>
                <a:gd name="connsiteX23" fmla="*/ 513905 w 596327"/>
                <a:gd name="connsiteY23" fmla="*/ 149479 h 378015"/>
                <a:gd name="connsiteX24" fmla="*/ 425386 w 596327"/>
                <a:gd name="connsiteY24" fmla="*/ 60960 h 378015"/>
                <a:gd name="connsiteX25" fmla="*/ 388238 w 596327"/>
                <a:gd name="connsiteY25" fmla="*/ 69152 h 378015"/>
                <a:gd name="connsiteX26" fmla="*/ 382968 w 596327"/>
                <a:gd name="connsiteY26" fmla="*/ 69342 h 378015"/>
                <a:gd name="connsiteX27" fmla="*/ 379158 w 596327"/>
                <a:gd name="connsiteY27" fmla="*/ 65786 h 378015"/>
                <a:gd name="connsiteX28" fmla="*/ 298513 w 596327"/>
                <a:gd name="connsiteY28" fmla="*/ 13716 h 378015"/>
                <a:gd name="connsiteX29" fmla="*/ 209994 w 596327"/>
                <a:gd name="connsiteY29" fmla="*/ 102235 h 378015"/>
                <a:gd name="connsiteX30" fmla="*/ 209994 w 596327"/>
                <a:gd name="connsiteY30" fmla="*/ 102489 h 378015"/>
                <a:gd name="connsiteX31" fmla="*/ 209994 w 596327"/>
                <a:gd name="connsiteY31" fmla="*/ 103251 h 378015"/>
                <a:gd name="connsiteX32" fmla="*/ 206756 w 596327"/>
                <a:gd name="connsiteY32" fmla="*/ 109029 h 378015"/>
                <a:gd name="connsiteX33" fmla="*/ 200151 w 596327"/>
                <a:gd name="connsiteY33" fmla="*/ 109347 h 378015"/>
                <a:gd name="connsiteX34" fmla="*/ 167576 w 596327"/>
                <a:gd name="connsiteY34" fmla="*/ 101727 h 378015"/>
                <a:gd name="connsiteX35" fmla="*/ 93980 w 596327"/>
                <a:gd name="connsiteY35" fmla="*/ 175260 h 378015"/>
                <a:gd name="connsiteX36" fmla="*/ 101600 w 596327"/>
                <a:gd name="connsiteY36" fmla="*/ 207772 h 378015"/>
                <a:gd name="connsiteX37" fmla="*/ 101092 w 596327"/>
                <a:gd name="connsiteY37" fmla="*/ 214693 h 378015"/>
                <a:gd name="connsiteX38" fmla="*/ 94805 w 596327"/>
                <a:gd name="connsiteY38" fmla="*/ 217615 h 378015"/>
                <a:gd name="connsiteX39" fmla="*/ 87185 w 596327"/>
                <a:gd name="connsiteY39" fmla="*/ 217233 h 378015"/>
                <a:gd name="connsiteX40" fmla="*/ 87185 w 596327"/>
                <a:gd name="connsiteY40" fmla="*/ 217233 h 37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96327" h="378015">
                  <a:moveTo>
                    <a:pt x="87185" y="378015"/>
                  </a:moveTo>
                  <a:cubicBezTo>
                    <a:pt x="39115" y="378015"/>
                    <a:pt x="0" y="338899"/>
                    <a:pt x="0" y="290830"/>
                  </a:cubicBezTo>
                  <a:cubicBezTo>
                    <a:pt x="0" y="242760"/>
                    <a:pt x="37973" y="204788"/>
                    <a:pt x="85089" y="203645"/>
                  </a:cubicBezTo>
                  <a:cubicBezTo>
                    <a:pt x="81978" y="194564"/>
                    <a:pt x="80390" y="185102"/>
                    <a:pt x="80390" y="175260"/>
                  </a:cubicBezTo>
                  <a:cubicBezTo>
                    <a:pt x="80390" y="127190"/>
                    <a:pt x="119507" y="88074"/>
                    <a:pt x="167576" y="88074"/>
                  </a:cubicBezTo>
                  <a:cubicBezTo>
                    <a:pt x="177673" y="88074"/>
                    <a:pt x="187388" y="89789"/>
                    <a:pt x="196723" y="93091"/>
                  </a:cubicBezTo>
                  <a:cubicBezTo>
                    <a:pt x="201358" y="40958"/>
                    <a:pt x="245237" y="0"/>
                    <a:pt x="298513" y="0"/>
                  </a:cubicBezTo>
                  <a:cubicBezTo>
                    <a:pt x="336296" y="0"/>
                    <a:pt x="371030" y="21018"/>
                    <a:pt x="388683" y="54102"/>
                  </a:cubicBezTo>
                  <a:cubicBezTo>
                    <a:pt x="400431" y="49530"/>
                    <a:pt x="412750" y="47244"/>
                    <a:pt x="425450" y="47244"/>
                  </a:cubicBezTo>
                  <a:cubicBezTo>
                    <a:pt x="481838" y="47244"/>
                    <a:pt x="527685" y="93091"/>
                    <a:pt x="527685" y="149415"/>
                  </a:cubicBezTo>
                  <a:cubicBezTo>
                    <a:pt x="527685" y="159131"/>
                    <a:pt x="526288" y="168720"/>
                    <a:pt x="523621" y="177990"/>
                  </a:cubicBezTo>
                  <a:cubicBezTo>
                    <a:pt x="543051" y="183896"/>
                    <a:pt x="560577" y="195580"/>
                    <a:pt x="573468" y="211455"/>
                  </a:cubicBezTo>
                  <a:cubicBezTo>
                    <a:pt x="588201" y="229552"/>
                    <a:pt x="596328" y="252413"/>
                    <a:pt x="596328" y="275780"/>
                  </a:cubicBezTo>
                  <a:cubicBezTo>
                    <a:pt x="596328" y="332169"/>
                    <a:pt x="550481" y="377952"/>
                    <a:pt x="494093" y="377952"/>
                  </a:cubicBezTo>
                  <a:lnTo>
                    <a:pt x="87185" y="377952"/>
                  </a:lnTo>
                  <a:close/>
                  <a:moveTo>
                    <a:pt x="87185" y="217297"/>
                  </a:moveTo>
                  <a:cubicBezTo>
                    <a:pt x="46672" y="217297"/>
                    <a:pt x="13652" y="250253"/>
                    <a:pt x="13652" y="290830"/>
                  </a:cubicBezTo>
                  <a:cubicBezTo>
                    <a:pt x="13652" y="331407"/>
                    <a:pt x="46672" y="364363"/>
                    <a:pt x="87185" y="364363"/>
                  </a:cubicBezTo>
                  <a:lnTo>
                    <a:pt x="494030" y="364363"/>
                  </a:lnTo>
                  <a:cubicBezTo>
                    <a:pt x="542861" y="364363"/>
                    <a:pt x="582549" y="324612"/>
                    <a:pt x="582549" y="275844"/>
                  </a:cubicBezTo>
                  <a:cubicBezTo>
                    <a:pt x="582549" y="234696"/>
                    <a:pt x="553402" y="198374"/>
                    <a:pt x="513270" y="189421"/>
                  </a:cubicBezTo>
                  <a:cubicBezTo>
                    <a:pt x="511365" y="188976"/>
                    <a:pt x="509714" y="187770"/>
                    <a:pt x="508762" y="186055"/>
                  </a:cubicBezTo>
                  <a:cubicBezTo>
                    <a:pt x="507809" y="184340"/>
                    <a:pt x="507682" y="182245"/>
                    <a:pt x="508381" y="180403"/>
                  </a:cubicBezTo>
                  <a:cubicBezTo>
                    <a:pt x="512063" y="170497"/>
                    <a:pt x="513905" y="160147"/>
                    <a:pt x="513905" y="149479"/>
                  </a:cubicBezTo>
                  <a:cubicBezTo>
                    <a:pt x="513905" y="100647"/>
                    <a:pt x="474154" y="60960"/>
                    <a:pt x="425386" y="60960"/>
                  </a:cubicBezTo>
                  <a:cubicBezTo>
                    <a:pt x="412432" y="60960"/>
                    <a:pt x="399923" y="63690"/>
                    <a:pt x="388238" y="69152"/>
                  </a:cubicBezTo>
                  <a:cubicBezTo>
                    <a:pt x="386588" y="69914"/>
                    <a:pt x="384683" y="69977"/>
                    <a:pt x="382968" y="69342"/>
                  </a:cubicBezTo>
                  <a:cubicBezTo>
                    <a:pt x="381253" y="68707"/>
                    <a:pt x="379857" y="67437"/>
                    <a:pt x="379158" y="65786"/>
                  </a:cubicBezTo>
                  <a:cubicBezTo>
                    <a:pt x="364807" y="34163"/>
                    <a:pt x="333184" y="13716"/>
                    <a:pt x="298513" y="13716"/>
                  </a:cubicBezTo>
                  <a:cubicBezTo>
                    <a:pt x="249682" y="13716"/>
                    <a:pt x="209994" y="53467"/>
                    <a:pt x="209994" y="102235"/>
                  </a:cubicBezTo>
                  <a:lnTo>
                    <a:pt x="209994" y="102489"/>
                  </a:lnTo>
                  <a:cubicBezTo>
                    <a:pt x="209994" y="102489"/>
                    <a:pt x="209994" y="102997"/>
                    <a:pt x="209994" y="103251"/>
                  </a:cubicBezTo>
                  <a:cubicBezTo>
                    <a:pt x="209994" y="105601"/>
                    <a:pt x="208788" y="107759"/>
                    <a:pt x="206756" y="109029"/>
                  </a:cubicBezTo>
                  <a:cubicBezTo>
                    <a:pt x="204788" y="110299"/>
                    <a:pt x="202247" y="110427"/>
                    <a:pt x="200151" y="109347"/>
                  </a:cubicBezTo>
                  <a:cubicBezTo>
                    <a:pt x="189928" y="104267"/>
                    <a:pt x="178943" y="101727"/>
                    <a:pt x="167576" y="101727"/>
                  </a:cubicBezTo>
                  <a:cubicBezTo>
                    <a:pt x="127000" y="101727"/>
                    <a:pt x="93980" y="134683"/>
                    <a:pt x="93980" y="175260"/>
                  </a:cubicBezTo>
                  <a:cubicBezTo>
                    <a:pt x="93980" y="186690"/>
                    <a:pt x="96583" y="197612"/>
                    <a:pt x="101600" y="207772"/>
                  </a:cubicBezTo>
                  <a:cubicBezTo>
                    <a:pt x="102679" y="209995"/>
                    <a:pt x="102488" y="212661"/>
                    <a:pt x="101092" y="214693"/>
                  </a:cubicBezTo>
                  <a:cubicBezTo>
                    <a:pt x="99695" y="216726"/>
                    <a:pt x="97282" y="217868"/>
                    <a:pt x="94805" y="217615"/>
                  </a:cubicBezTo>
                  <a:cubicBezTo>
                    <a:pt x="92201" y="217360"/>
                    <a:pt x="89662" y="217233"/>
                    <a:pt x="87185" y="217233"/>
                  </a:cubicBezTo>
                  <a:lnTo>
                    <a:pt x="87185" y="217233"/>
                  </a:lnTo>
                  <a:close/>
                </a:path>
              </a:pathLst>
            </a:custGeom>
            <a:solidFill>
              <a:schemeClr val="accent1"/>
            </a:solidFill>
            <a:ln w="6350" cap="flat">
              <a:noFill/>
              <a:prstDash val="solid"/>
              <a:miter/>
            </a:ln>
          </p:spPr>
          <p:txBody>
            <a:bodyPr rtlCol="0" anchor="ctr"/>
            <a:lstStyle/>
            <a:p>
              <a:endParaRPr lang="en-GB"/>
            </a:p>
          </p:txBody>
        </p:sp>
        <p:sp>
          <p:nvSpPr>
            <p:cNvPr id="235" name="Figura a mano libera: forma 234">
              <a:extLst>
                <a:ext uri="{FF2B5EF4-FFF2-40B4-BE49-F238E27FC236}">
                  <a16:creationId xmlns:a16="http://schemas.microsoft.com/office/drawing/2014/main" id="{3D3793FC-3012-B1FF-AC86-E5DDC95C5E84}"/>
                </a:ext>
              </a:extLst>
            </p:cNvPr>
            <p:cNvSpPr/>
            <p:nvPr/>
          </p:nvSpPr>
          <p:spPr>
            <a:xfrm>
              <a:off x="9413303" y="4372234"/>
              <a:ext cx="596327" cy="378015"/>
            </a:xfrm>
            <a:custGeom>
              <a:avLst/>
              <a:gdLst>
                <a:gd name="connsiteX0" fmla="*/ 87185 w 596327"/>
                <a:gd name="connsiteY0" fmla="*/ 378015 h 378015"/>
                <a:gd name="connsiteX1" fmla="*/ 0 w 596327"/>
                <a:gd name="connsiteY1" fmla="*/ 290830 h 378015"/>
                <a:gd name="connsiteX2" fmla="*/ 85089 w 596327"/>
                <a:gd name="connsiteY2" fmla="*/ 203645 h 378015"/>
                <a:gd name="connsiteX3" fmla="*/ 80390 w 596327"/>
                <a:gd name="connsiteY3" fmla="*/ 175260 h 378015"/>
                <a:gd name="connsiteX4" fmla="*/ 167576 w 596327"/>
                <a:gd name="connsiteY4" fmla="*/ 88074 h 378015"/>
                <a:gd name="connsiteX5" fmla="*/ 196723 w 596327"/>
                <a:gd name="connsiteY5" fmla="*/ 93091 h 378015"/>
                <a:gd name="connsiteX6" fmla="*/ 298513 w 596327"/>
                <a:gd name="connsiteY6" fmla="*/ 0 h 378015"/>
                <a:gd name="connsiteX7" fmla="*/ 388683 w 596327"/>
                <a:gd name="connsiteY7" fmla="*/ 54102 h 378015"/>
                <a:gd name="connsiteX8" fmla="*/ 425450 w 596327"/>
                <a:gd name="connsiteY8" fmla="*/ 47244 h 378015"/>
                <a:gd name="connsiteX9" fmla="*/ 527685 w 596327"/>
                <a:gd name="connsiteY9" fmla="*/ 149415 h 378015"/>
                <a:gd name="connsiteX10" fmla="*/ 523621 w 596327"/>
                <a:gd name="connsiteY10" fmla="*/ 177990 h 378015"/>
                <a:gd name="connsiteX11" fmla="*/ 573468 w 596327"/>
                <a:gd name="connsiteY11" fmla="*/ 211455 h 378015"/>
                <a:gd name="connsiteX12" fmla="*/ 596328 w 596327"/>
                <a:gd name="connsiteY12" fmla="*/ 275780 h 378015"/>
                <a:gd name="connsiteX13" fmla="*/ 494093 w 596327"/>
                <a:gd name="connsiteY13" fmla="*/ 377952 h 378015"/>
                <a:gd name="connsiteX14" fmla="*/ 87185 w 596327"/>
                <a:gd name="connsiteY14" fmla="*/ 377952 h 378015"/>
                <a:gd name="connsiteX15" fmla="*/ 87185 w 596327"/>
                <a:gd name="connsiteY15" fmla="*/ 217297 h 378015"/>
                <a:gd name="connsiteX16" fmla="*/ 13652 w 596327"/>
                <a:gd name="connsiteY16" fmla="*/ 290830 h 378015"/>
                <a:gd name="connsiteX17" fmla="*/ 87185 w 596327"/>
                <a:gd name="connsiteY17" fmla="*/ 364363 h 378015"/>
                <a:gd name="connsiteX18" fmla="*/ 494030 w 596327"/>
                <a:gd name="connsiteY18" fmla="*/ 364363 h 378015"/>
                <a:gd name="connsiteX19" fmla="*/ 582549 w 596327"/>
                <a:gd name="connsiteY19" fmla="*/ 275844 h 378015"/>
                <a:gd name="connsiteX20" fmla="*/ 513270 w 596327"/>
                <a:gd name="connsiteY20" fmla="*/ 189421 h 378015"/>
                <a:gd name="connsiteX21" fmla="*/ 508762 w 596327"/>
                <a:gd name="connsiteY21" fmla="*/ 186055 h 378015"/>
                <a:gd name="connsiteX22" fmla="*/ 508381 w 596327"/>
                <a:gd name="connsiteY22" fmla="*/ 180403 h 378015"/>
                <a:gd name="connsiteX23" fmla="*/ 513905 w 596327"/>
                <a:gd name="connsiteY23" fmla="*/ 149479 h 378015"/>
                <a:gd name="connsiteX24" fmla="*/ 425386 w 596327"/>
                <a:gd name="connsiteY24" fmla="*/ 60960 h 378015"/>
                <a:gd name="connsiteX25" fmla="*/ 388238 w 596327"/>
                <a:gd name="connsiteY25" fmla="*/ 69152 h 378015"/>
                <a:gd name="connsiteX26" fmla="*/ 382968 w 596327"/>
                <a:gd name="connsiteY26" fmla="*/ 69342 h 378015"/>
                <a:gd name="connsiteX27" fmla="*/ 379158 w 596327"/>
                <a:gd name="connsiteY27" fmla="*/ 65786 h 378015"/>
                <a:gd name="connsiteX28" fmla="*/ 298513 w 596327"/>
                <a:gd name="connsiteY28" fmla="*/ 13716 h 378015"/>
                <a:gd name="connsiteX29" fmla="*/ 209994 w 596327"/>
                <a:gd name="connsiteY29" fmla="*/ 102235 h 378015"/>
                <a:gd name="connsiteX30" fmla="*/ 209994 w 596327"/>
                <a:gd name="connsiteY30" fmla="*/ 102489 h 378015"/>
                <a:gd name="connsiteX31" fmla="*/ 209994 w 596327"/>
                <a:gd name="connsiteY31" fmla="*/ 103251 h 378015"/>
                <a:gd name="connsiteX32" fmla="*/ 206756 w 596327"/>
                <a:gd name="connsiteY32" fmla="*/ 109029 h 378015"/>
                <a:gd name="connsiteX33" fmla="*/ 200151 w 596327"/>
                <a:gd name="connsiteY33" fmla="*/ 109347 h 378015"/>
                <a:gd name="connsiteX34" fmla="*/ 167576 w 596327"/>
                <a:gd name="connsiteY34" fmla="*/ 101727 h 378015"/>
                <a:gd name="connsiteX35" fmla="*/ 93980 w 596327"/>
                <a:gd name="connsiteY35" fmla="*/ 175260 h 378015"/>
                <a:gd name="connsiteX36" fmla="*/ 101600 w 596327"/>
                <a:gd name="connsiteY36" fmla="*/ 207772 h 378015"/>
                <a:gd name="connsiteX37" fmla="*/ 101092 w 596327"/>
                <a:gd name="connsiteY37" fmla="*/ 214693 h 378015"/>
                <a:gd name="connsiteX38" fmla="*/ 94805 w 596327"/>
                <a:gd name="connsiteY38" fmla="*/ 217615 h 378015"/>
                <a:gd name="connsiteX39" fmla="*/ 87185 w 596327"/>
                <a:gd name="connsiteY39" fmla="*/ 217233 h 378015"/>
                <a:gd name="connsiteX40" fmla="*/ 87185 w 596327"/>
                <a:gd name="connsiteY40" fmla="*/ 217233 h 37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96327" h="378015">
                  <a:moveTo>
                    <a:pt x="87185" y="378015"/>
                  </a:moveTo>
                  <a:cubicBezTo>
                    <a:pt x="39115" y="378015"/>
                    <a:pt x="0" y="338899"/>
                    <a:pt x="0" y="290830"/>
                  </a:cubicBezTo>
                  <a:cubicBezTo>
                    <a:pt x="0" y="242760"/>
                    <a:pt x="37973" y="204788"/>
                    <a:pt x="85089" y="203645"/>
                  </a:cubicBezTo>
                  <a:cubicBezTo>
                    <a:pt x="81978" y="194564"/>
                    <a:pt x="80390" y="185102"/>
                    <a:pt x="80390" y="175260"/>
                  </a:cubicBezTo>
                  <a:cubicBezTo>
                    <a:pt x="80390" y="127190"/>
                    <a:pt x="119507" y="88074"/>
                    <a:pt x="167576" y="88074"/>
                  </a:cubicBezTo>
                  <a:cubicBezTo>
                    <a:pt x="177673" y="88074"/>
                    <a:pt x="187388" y="89789"/>
                    <a:pt x="196723" y="93091"/>
                  </a:cubicBezTo>
                  <a:cubicBezTo>
                    <a:pt x="201358" y="40958"/>
                    <a:pt x="245237" y="0"/>
                    <a:pt x="298513" y="0"/>
                  </a:cubicBezTo>
                  <a:cubicBezTo>
                    <a:pt x="336296" y="0"/>
                    <a:pt x="371030" y="21018"/>
                    <a:pt x="388683" y="54102"/>
                  </a:cubicBezTo>
                  <a:cubicBezTo>
                    <a:pt x="400431" y="49530"/>
                    <a:pt x="412750" y="47244"/>
                    <a:pt x="425450" y="47244"/>
                  </a:cubicBezTo>
                  <a:cubicBezTo>
                    <a:pt x="481838" y="47244"/>
                    <a:pt x="527685" y="93091"/>
                    <a:pt x="527685" y="149415"/>
                  </a:cubicBezTo>
                  <a:cubicBezTo>
                    <a:pt x="527685" y="159131"/>
                    <a:pt x="526288" y="168720"/>
                    <a:pt x="523621" y="177990"/>
                  </a:cubicBezTo>
                  <a:cubicBezTo>
                    <a:pt x="543051" y="183896"/>
                    <a:pt x="560577" y="195580"/>
                    <a:pt x="573468" y="211455"/>
                  </a:cubicBezTo>
                  <a:cubicBezTo>
                    <a:pt x="588201" y="229552"/>
                    <a:pt x="596328" y="252413"/>
                    <a:pt x="596328" y="275780"/>
                  </a:cubicBezTo>
                  <a:cubicBezTo>
                    <a:pt x="596328" y="332169"/>
                    <a:pt x="550481" y="377952"/>
                    <a:pt x="494093" y="377952"/>
                  </a:cubicBezTo>
                  <a:lnTo>
                    <a:pt x="87185" y="377952"/>
                  </a:lnTo>
                  <a:close/>
                  <a:moveTo>
                    <a:pt x="87185" y="217297"/>
                  </a:moveTo>
                  <a:cubicBezTo>
                    <a:pt x="46672" y="217297"/>
                    <a:pt x="13652" y="250253"/>
                    <a:pt x="13652" y="290830"/>
                  </a:cubicBezTo>
                  <a:cubicBezTo>
                    <a:pt x="13652" y="331407"/>
                    <a:pt x="46672" y="364363"/>
                    <a:pt x="87185" y="364363"/>
                  </a:cubicBezTo>
                  <a:lnTo>
                    <a:pt x="494030" y="364363"/>
                  </a:lnTo>
                  <a:cubicBezTo>
                    <a:pt x="542861" y="364363"/>
                    <a:pt x="582549" y="324612"/>
                    <a:pt x="582549" y="275844"/>
                  </a:cubicBezTo>
                  <a:cubicBezTo>
                    <a:pt x="582549" y="234696"/>
                    <a:pt x="553402" y="198374"/>
                    <a:pt x="513270" y="189421"/>
                  </a:cubicBezTo>
                  <a:cubicBezTo>
                    <a:pt x="511365" y="188976"/>
                    <a:pt x="509714" y="187770"/>
                    <a:pt x="508762" y="186055"/>
                  </a:cubicBezTo>
                  <a:cubicBezTo>
                    <a:pt x="507809" y="184340"/>
                    <a:pt x="507682" y="182245"/>
                    <a:pt x="508381" y="180403"/>
                  </a:cubicBezTo>
                  <a:cubicBezTo>
                    <a:pt x="512063" y="170497"/>
                    <a:pt x="513905" y="160147"/>
                    <a:pt x="513905" y="149479"/>
                  </a:cubicBezTo>
                  <a:cubicBezTo>
                    <a:pt x="513905" y="100647"/>
                    <a:pt x="474154" y="60960"/>
                    <a:pt x="425386" y="60960"/>
                  </a:cubicBezTo>
                  <a:cubicBezTo>
                    <a:pt x="412432" y="60960"/>
                    <a:pt x="399923" y="63690"/>
                    <a:pt x="388238" y="69152"/>
                  </a:cubicBezTo>
                  <a:cubicBezTo>
                    <a:pt x="386588" y="69914"/>
                    <a:pt x="384683" y="69977"/>
                    <a:pt x="382968" y="69342"/>
                  </a:cubicBezTo>
                  <a:cubicBezTo>
                    <a:pt x="381253" y="68707"/>
                    <a:pt x="379857" y="67437"/>
                    <a:pt x="379158" y="65786"/>
                  </a:cubicBezTo>
                  <a:cubicBezTo>
                    <a:pt x="364807" y="34163"/>
                    <a:pt x="333184" y="13716"/>
                    <a:pt x="298513" y="13716"/>
                  </a:cubicBezTo>
                  <a:cubicBezTo>
                    <a:pt x="249682" y="13716"/>
                    <a:pt x="209994" y="53467"/>
                    <a:pt x="209994" y="102235"/>
                  </a:cubicBezTo>
                  <a:lnTo>
                    <a:pt x="209994" y="102489"/>
                  </a:lnTo>
                  <a:cubicBezTo>
                    <a:pt x="209994" y="102489"/>
                    <a:pt x="209994" y="102997"/>
                    <a:pt x="209994" y="103251"/>
                  </a:cubicBezTo>
                  <a:cubicBezTo>
                    <a:pt x="209994" y="105601"/>
                    <a:pt x="208788" y="107759"/>
                    <a:pt x="206756" y="109029"/>
                  </a:cubicBezTo>
                  <a:cubicBezTo>
                    <a:pt x="204788" y="110299"/>
                    <a:pt x="202247" y="110427"/>
                    <a:pt x="200151" y="109347"/>
                  </a:cubicBezTo>
                  <a:cubicBezTo>
                    <a:pt x="189928" y="104267"/>
                    <a:pt x="178943" y="101727"/>
                    <a:pt x="167576" y="101727"/>
                  </a:cubicBezTo>
                  <a:cubicBezTo>
                    <a:pt x="127000" y="101727"/>
                    <a:pt x="93980" y="134683"/>
                    <a:pt x="93980" y="175260"/>
                  </a:cubicBezTo>
                  <a:cubicBezTo>
                    <a:pt x="93980" y="186690"/>
                    <a:pt x="96583" y="197612"/>
                    <a:pt x="101600" y="207772"/>
                  </a:cubicBezTo>
                  <a:cubicBezTo>
                    <a:pt x="102679" y="209995"/>
                    <a:pt x="102488" y="212661"/>
                    <a:pt x="101092" y="214693"/>
                  </a:cubicBezTo>
                  <a:cubicBezTo>
                    <a:pt x="99695" y="216726"/>
                    <a:pt x="97282" y="217868"/>
                    <a:pt x="94805" y="217615"/>
                  </a:cubicBezTo>
                  <a:cubicBezTo>
                    <a:pt x="92201" y="217360"/>
                    <a:pt x="89662" y="217233"/>
                    <a:pt x="87185" y="217233"/>
                  </a:cubicBezTo>
                  <a:lnTo>
                    <a:pt x="87185" y="217233"/>
                  </a:lnTo>
                  <a:close/>
                </a:path>
              </a:pathLst>
            </a:custGeom>
            <a:noFill/>
            <a:ln w="4318" cap="flat">
              <a:solidFill>
                <a:schemeClr val="accent1"/>
              </a:solidFill>
              <a:prstDash val="solid"/>
              <a:miter/>
            </a:ln>
          </p:spPr>
          <p:txBody>
            <a:bodyPr rtlCol="0" anchor="ctr"/>
            <a:lstStyle/>
            <a:p>
              <a:endParaRPr lang="en-GB"/>
            </a:p>
          </p:txBody>
        </p:sp>
      </p:grpSp>
    </p:spTree>
    <p:extLst>
      <p:ext uri="{BB962C8B-B14F-4D97-AF65-F5344CB8AC3E}">
        <p14:creationId xmlns:p14="http://schemas.microsoft.com/office/powerpoint/2010/main" val="26862694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FC79B6-057D-41B4-6038-07F494B91FFB}"/>
            </a:ext>
          </a:extLst>
        </p:cNvPr>
        <p:cNvGrpSpPr/>
        <p:nvPr/>
      </p:nvGrpSpPr>
      <p:grpSpPr>
        <a:xfrm>
          <a:off x="0" y="0"/>
          <a:ext cx="0" cy="0"/>
          <a:chOff x="0" y="0"/>
          <a:chExt cx="0" cy="0"/>
        </a:xfrm>
      </p:grpSpPr>
      <p:sp>
        <p:nvSpPr>
          <p:cNvPr id="4" name="object 4">
            <a:extLst>
              <a:ext uri="{FF2B5EF4-FFF2-40B4-BE49-F238E27FC236}">
                <a16:creationId xmlns:a16="http://schemas.microsoft.com/office/drawing/2014/main" id="{3E18F528-DE25-7CA8-74A9-F252C0B03C29}"/>
              </a:ext>
            </a:extLst>
          </p:cNvPr>
          <p:cNvSpPr/>
          <p:nvPr/>
        </p:nvSpPr>
        <p:spPr>
          <a:xfrm>
            <a:off x="1725870" y="3124544"/>
            <a:ext cx="484411" cy="508670"/>
          </a:xfrm>
          <a:custGeom>
            <a:avLst/>
            <a:gdLst/>
            <a:ahLst/>
            <a:cxnLst/>
            <a:rect l="l" t="t" r="r" b="b"/>
            <a:pathLst>
              <a:path w="798829" h="838835">
                <a:moveTo>
                  <a:pt x="476634" y="477472"/>
                </a:moveTo>
                <a:lnTo>
                  <a:pt x="327246" y="477472"/>
                </a:lnTo>
                <a:lnTo>
                  <a:pt x="340757" y="486613"/>
                </a:lnTo>
                <a:lnTo>
                  <a:pt x="355303" y="493830"/>
                </a:lnTo>
                <a:lnTo>
                  <a:pt x="370681" y="499041"/>
                </a:lnTo>
                <a:lnTo>
                  <a:pt x="386689" y="502162"/>
                </a:lnTo>
                <a:lnTo>
                  <a:pt x="386689" y="657089"/>
                </a:lnTo>
                <a:lnTo>
                  <a:pt x="356537" y="667892"/>
                </a:lnTo>
                <a:lnTo>
                  <a:pt x="332357" y="687925"/>
                </a:lnTo>
                <a:lnTo>
                  <a:pt x="316277" y="715071"/>
                </a:lnTo>
                <a:lnTo>
                  <a:pt x="310440" y="747212"/>
                </a:lnTo>
                <a:lnTo>
                  <a:pt x="317642" y="782796"/>
                </a:lnTo>
                <a:lnTo>
                  <a:pt x="337271" y="811882"/>
                </a:lnTo>
                <a:lnTo>
                  <a:pt x="366360" y="831507"/>
                </a:lnTo>
                <a:lnTo>
                  <a:pt x="401945" y="838707"/>
                </a:lnTo>
                <a:lnTo>
                  <a:pt x="437529" y="831507"/>
                </a:lnTo>
                <a:lnTo>
                  <a:pt x="466615" y="811882"/>
                </a:lnTo>
                <a:lnTo>
                  <a:pt x="469096" y="808205"/>
                </a:lnTo>
                <a:lnTo>
                  <a:pt x="401924" y="808205"/>
                </a:lnTo>
                <a:lnTo>
                  <a:pt x="378201" y="803406"/>
                </a:lnTo>
                <a:lnTo>
                  <a:pt x="358812" y="790325"/>
                </a:lnTo>
                <a:lnTo>
                  <a:pt x="345731" y="770936"/>
                </a:lnTo>
                <a:lnTo>
                  <a:pt x="340932" y="747212"/>
                </a:lnTo>
                <a:lnTo>
                  <a:pt x="345731" y="723489"/>
                </a:lnTo>
                <a:lnTo>
                  <a:pt x="358812" y="704100"/>
                </a:lnTo>
                <a:lnTo>
                  <a:pt x="378201" y="691019"/>
                </a:lnTo>
                <a:lnTo>
                  <a:pt x="401924" y="686219"/>
                </a:lnTo>
                <a:lnTo>
                  <a:pt x="469458" y="686219"/>
                </a:lnTo>
                <a:lnTo>
                  <a:pt x="447331" y="667892"/>
                </a:lnTo>
                <a:lnTo>
                  <a:pt x="417191" y="657089"/>
                </a:lnTo>
                <a:lnTo>
                  <a:pt x="417191" y="502162"/>
                </a:lnTo>
                <a:lnTo>
                  <a:pt x="433199" y="499041"/>
                </a:lnTo>
                <a:lnTo>
                  <a:pt x="448577" y="493830"/>
                </a:lnTo>
                <a:lnTo>
                  <a:pt x="463123" y="486613"/>
                </a:lnTo>
                <a:lnTo>
                  <a:pt x="476634" y="477472"/>
                </a:lnTo>
                <a:close/>
              </a:path>
              <a:path w="798829" h="838835">
                <a:moveTo>
                  <a:pt x="469458" y="686219"/>
                </a:moveTo>
                <a:lnTo>
                  <a:pt x="401924" y="686219"/>
                </a:lnTo>
                <a:lnTo>
                  <a:pt x="425648" y="691019"/>
                </a:lnTo>
                <a:lnTo>
                  <a:pt x="445037" y="704100"/>
                </a:lnTo>
                <a:lnTo>
                  <a:pt x="458118" y="723489"/>
                </a:lnTo>
                <a:lnTo>
                  <a:pt x="462917" y="747212"/>
                </a:lnTo>
                <a:lnTo>
                  <a:pt x="458192" y="770573"/>
                </a:lnTo>
                <a:lnTo>
                  <a:pt x="458118" y="770936"/>
                </a:lnTo>
                <a:lnTo>
                  <a:pt x="445037" y="790325"/>
                </a:lnTo>
                <a:lnTo>
                  <a:pt x="425648" y="803406"/>
                </a:lnTo>
                <a:lnTo>
                  <a:pt x="401924" y="808205"/>
                </a:lnTo>
                <a:lnTo>
                  <a:pt x="469096" y="808205"/>
                </a:lnTo>
                <a:lnTo>
                  <a:pt x="486240" y="782796"/>
                </a:lnTo>
                <a:lnTo>
                  <a:pt x="493440" y="747212"/>
                </a:lnTo>
                <a:lnTo>
                  <a:pt x="487601" y="715071"/>
                </a:lnTo>
                <a:lnTo>
                  <a:pt x="471517" y="687925"/>
                </a:lnTo>
                <a:lnTo>
                  <a:pt x="469458" y="686219"/>
                </a:lnTo>
                <a:close/>
              </a:path>
              <a:path w="798829" h="838835">
                <a:moveTo>
                  <a:pt x="91494" y="587573"/>
                </a:moveTo>
                <a:lnTo>
                  <a:pt x="55911" y="594774"/>
                </a:lnTo>
                <a:lnTo>
                  <a:pt x="26825" y="614400"/>
                </a:lnTo>
                <a:lnTo>
                  <a:pt x="7200" y="643489"/>
                </a:lnTo>
                <a:lnTo>
                  <a:pt x="0" y="679078"/>
                </a:lnTo>
                <a:lnTo>
                  <a:pt x="7200" y="714657"/>
                </a:lnTo>
                <a:lnTo>
                  <a:pt x="26825" y="743744"/>
                </a:lnTo>
                <a:lnTo>
                  <a:pt x="55911" y="763371"/>
                </a:lnTo>
                <a:lnTo>
                  <a:pt x="91494" y="770573"/>
                </a:lnTo>
                <a:lnTo>
                  <a:pt x="127078" y="763371"/>
                </a:lnTo>
                <a:lnTo>
                  <a:pt x="156164" y="743744"/>
                </a:lnTo>
                <a:lnTo>
                  <a:pt x="158642" y="740071"/>
                </a:lnTo>
                <a:lnTo>
                  <a:pt x="91494" y="740071"/>
                </a:lnTo>
                <a:lnTo>
                  <a:pt x="67769" y="735271"/>
                </a:lnTo>
                <a:lnTo>
                  <a:pt x="48376" y="722187"/>
                </a:lnTo>
                <a:lnTo>
                  <a:pt x="35291" y="702797"/>
                </a:lnTo>
                <a:lnTo>
                  <a:pt x="30491" y="679078"/>
                </a:lnTo>
                <a:lnTo>
                  <a:pt x="35218" y="655718"/>
                </a:lnTo>
                <a:lnTo>
                  <a:pt x="35291" y="655353"/>
                </a:lnTo>
                <a:lnTo>
                  <a:pt x="48376" y="635961"/>
                </a:lnTo>
                <a:lnTo>
                  <a:pt x="67769" y="622876"/>
                </a:lnTo>
                <a:lnTo>
                  <a:pt x="91494" y="618075"/>
                </a:lnTo>
                <a:lnTo>
                  <a:pt x="189001" y="618075"/>
                </a:lnTo>
                <a:lnTo>
                  <a:pt x="195569" y="611394"/>
                </a:lnTo>
                <a:lnTo>
                  <a:pt x="152853" y="611394"/>
                </a:lnTo>
                <a:lnTo>
                  <a:pt x="139388" y="601216"/>
                </a:lnTo>
                <a:lnTo>
                  <a:pt x="124404" y="593747"/>
                </a:lnTo>
                <a:lnTo>
                  <a:pt x="108305" y="589147"/>
                </a:lnTo>
                <a:lnTo>
                  <a:pt x="91494" y="587573"/>
                </a:lnTo>
                <a:close/>
              </a:path>
              <a:path w="798829" h="838835">
                <a:moveTo>
                  <a:pt x="189001" y="618075"/>
                </a:moveTo>
                <a:lnTo>
                  <a:pt x="91494" y="618075"/>
                </a:lnTo>
                <a:lnTo>
                  <a:pt x="115213" y="622876"/>
                </a:lnTo>
                <a:lnTo>
                  <a:pt x="134603" y="635961"/>
                </a:lnTo>
                <a:lnTo>
                  <a:pt x="147686" y="655353"/>
                </a:lnTo>
                <a:lnTo>
                  <a:pt x="152487" y="679078"/>
                </a:lnTo>
                <a:lnTo>
                  <a:pt x="147686" y="702797"/>
                </a:lnTo>
                <a:lnTo>
                  <a:pt x="134603" y="722187"/>
                </a:lnTo>
                <a:lnTo>
                  <a:pt x="115213" y="735271"/>
                </a:lnTo>
                <a:lnTo>
                  <a:pt x="91494" y="740071"/>
                </a:lnTo>
                <a:lnTo>
                  <a:pt x="158642" y="740071"/>
                </a:lnTo>
                <a:lnTo>
                  <a:pt x="175788" y="714657"/>
                </a:lnTo>
                <a:lnTo>
                  <a:pt x="182989" y="679078"/>
                </a:lnTo>
                <a:lnTo>
                  <a:pt x="182330" y="668334"/>
                </a:lnTo>
                <a:lnTo>
                  <a:pt x="182291" y="667712"/>
                </a:lnTo>
                <a:lnTo>
                  <a:pt x="180289" y="657089"/>
                </a:lnTo>
                <a:lnTo>
                  <a:pt x="180190" y="656569"/>
                </a:lnTo>
                <a:lnTo>
                  <a:pt x="176719" y="645774"/>
                </a:lnTo>
                <a:lnTo>
                  <a:pt x="171910" y="635457"/>
                </a:lnTo>
                <a:lnTo>
                  <a:pt x="189001" y="618075"/>
                </a:lnTo>
                <a:close/>
              </a:path>
              <a:path w="798829" h="838835">
                <a:moveTo>
                  <a:pt x="519724" y="477472"/>
                </a:moveTo>
                <a:lnTo>
                  <a:pt x="476634" y="477472"/>
                </a:lnTo>
                <a:lnTo>
                  <a:pt x="593584" y="594411"/>
                </a:lnTo>
                <a:lnTo>
                  <a:pt x="589864" y="601620"/>
                </a:lnTo>
                <a:lnTo>
                  <a:pt x="587160" y="609228"/>
                </a:lnTo>
                <a:lnTo>
                  <a:pt x="585500" y="617129"/>
                </a:lnTo>
                <a:lnTo>
                  <a:pt x="584914" y="625216"/>
                </a:lnTo>
                <a:lnTo>
                  <a:pt x="589714" y="648941"/>
                </a:lnTo>
                <a:lnTo>
                  <a:pt x="602799" y="668334"/>
                </a:lnTo>
                <a:lnTo>
                  <a:pt x="622192" y="681419"/>
                </a:lnTo>
                <a:lnTo>
                  <a:pt x="645917" y="686219"/>
                </a:lnTo>
                <a:lnTo>
                  <a:pt x="669636" y="681419"/>
                </a:lnTo>
                <a:lnTo>
                  <a:pt x="689026" y="668334"/>
                </a:lnTo>
                <a:lnTo>
                  <a:pt x="697537" y="655718"/>
                </a:lnTo>
                <a:lnTo>
                  <a:pt x="645917" y="655718"/>
                </a:lnTo>
                <a:lnTo>
                  <a:pt x="634052" y="653317"/>
                </a:lnTo>
                <a:lnTo>
                  <a:pt x="624356" y="646773"/>
                </a:lnTo>
                <a:lnTo>
                  <a:pt x="617815" y="637076"/>
                </a:lnTo>
                <a:lnTo>
                  <a:pt x="615415" y="625216"/>
                </a:lnTo>
                <a:lnTo>
                  <a:pt x="617815" y="613356"/>
                </a:lnTo>
                <a:lnTo>
                  <a:pt x="624356" y="603659"/>
                </a:lnTo>
                <a:lnTo>
                  <a:pt x="634052" y="597115"/>
                </a:lnTo>
                <a:lnTo>
                  <a:pt x="645624" y="594774"/>
                </a:lnTo>
                <a:lnTo>
                  <a:pt x="697572" y="594774"/>
                </a:lnTo>
                <a:lnTo>
                  <a:pt x="689026" y="582107"/>
                </a:lnTo>
                <a:lnTo>
                  <a:pt x="675324" y="572862"/>
                </a:lnTo>
                <a:lnTo>
                  <a:pt x="615122" y="572862"/>
                </a:lnTo>
                <a:lnTo>
                  <a:pt x="519724" y="477472"/>
                </a:lnTo>
                <a:close/>
              </a:path>
              <a:path w="798829" h="838835">
                <a:moveTo>
                  <a:pt x="697572" y="594774"/>
                </a:moveTo>
                <a:lnTo>
                  <a:pt x="646210" y="594774"/>
                </a:lnTo>
                <a:lnTo>
                  <a:pt x="657776" y="597115"/>
                </a:lnTo>
                <a:lnTo>
                  <a:pt x="667469" y="603659"/>
                </a:lnTo>
                <a:lnTo>
                  <a:pt x="674009" y="613356"/>
                </a:lnTo>
                <a:lnTo>
                  <a:pt x="676408" y="625216"/>
                </a:lnTo>
                <a:lnTo>
                  <a:pt x="674009" y="637076"/>
                </a:lnTo>
                <a:lnTo>
                  <a:pt x="667469" y="646773"/>
                </a:lnTo>
                <a:lnTo>
                  <a:pt x="657776" y="653317"/>
                </a:lnTo>
                <a:lnTo>
                  <a:pt x="645917" y="655718"/>
                </a:lnTo>
                <a:lnTo>
                  <a:pt x="697537" y="655718"/>
                </a:lnTo>
                <a:lnTo>
                  <a:pt x="702109" y="648941"/>
                </a:lnTo>
                <a:lnTo>
                  <a:pt x="706910" y="625216"/>
                </a:lnTo>
                <a:lnTo>
                  <a:pt x="702134" y="601620"/>
                </a:lnTo>
                <a:lnTo>
                  <a:pt x="701919" y="601216"/>
                </a:lnTo>
                <a:lnTo>
                  <a:pt x="697572" y="594774"/>
                </a:lnTo>
                <a:close/>
              </a:path>
              <a:path w="798829" h="838835">
                <a:moveTo>
                  <a:pt x="231856" y="189596"/>
                </a:moveTo>
                <a:lnTo>
                  <a:pt x="188727" y="189596"/>
                </a:lnTo>
                <a:lnTo>
                  <a:pt x="305665" y="306556"/>
                </a:lnTo>
                <a:lnTo>
                  <a:pt x="286377" y="342236"/>
                </a:lnTo>
                <a:lnTo>
                  <a:pt x="279953" y="381239"/>
                </a:lnTo>
                <a:lnTo>
                  <a:pt x="286392" y="420242"/>
                </a:lnTo>
                <a:lnTo>
                  <a:pt x="300266" y="445898"/>
                </a:lnTo>
                <a:lnTo>
                  <a:pt x="305655" y="455923"/>
                </a:lnTo>
                <a:lnTo>
                  <a:pt x="152853" y="611394"/>
                </a:lnTo>
                <a:lnTo>
                  <a:pt x="195569" y="611394"/>
                </a:lnTo>
                <a:lnTo>
                  <a:pt x="327246" y="477472"/>
                </a:lnTo>
                <a:lnTo>
                  <a:pt x="519724" y="477472"/>
                </a:lnTo>
                <a:lnTo>
                  <a:pt x="514970" y="472718"/>
                </a:lnTo>
                <a:lnTo>
                  <a:pt x="401924" y="472718"/>
                </a:lnTo>
                <a:lnTo>
                  <a:pt x="366341" y="465520"/>
                </a:lnTo>
                <a:lnTo>
                  <a:pt x="337255" y="445898"/>
                </a:lnTo>
                <a:lnTo>
                  <a:pt x="317630" y="416816"/>
                </a:lnTo>
                <a:lnTo>
                  <a:pt x="310431" y="381239"/>
                </a:lnTo>
                <a:lnTo>
                  <a:pt x="317630" y="345650"/>
                </a:lnTo>
                <a:lnTo>
                  <a:pt x="337255" y="316564"/>
                </a:lnTo>
                <a:lnTo>
                  <a:pt x="366341" y="296940"/>
                </a:lnTo>
                <a:lnTo>
                  <a:pt x="401924" y="289739"/>
                </a:lnTo>
                <a:lnTo>
                  <a:pt x="514989" y="289739"/>
                </a:lnTo>
                <a:lnTo>
                  <a:pt x="519732" y="284996"/>
                </a:lnTo>
                <a:lnTo>
                  <a:pt x="327257" y="284996"/>
                </a:lnTo>
                <a:lnTo>
                  <a:pt x="231856" y="189596"/>
                </a:lnTo>
                <a:close/>
              </a:path>
              <a:path w="798829" h="838835">
                <a:moveTo>
                  <a:pt x="645917" y="564223"/>
                </a:moveTo>
                <a:lnTo>
                  <a:pt x="637620" y="564819"/>
                </a:lnTo>
                <a:lnTo>
                  <a:pt x="629691" y="566532"/>
                </a:lnTo>
                <a:lnTo>
                  <a:pt x="622176" y="569250"/>
                </a:lnTo>
                <a:lnTo>
                  <a:pt x="615122" y="572862"/>
                </a:lnTo>
                <a:lnTo>
                  <a:pt x="675324" y="572862"/>
                </a:lnTo>
                <a:lnTo>
                  <a:pt x="669636" y="569024"/>
                </a:lnTo>
                <a:lnTo>
                  <a:pt x="645917" y="564223"/>
                </a:lnTo>
                <a:close/>
              </a:path>
              <a:path w="798829" h="838835">
                <a:moveTo>
                  <a:pt x="514989" y="289739"/>
                </a:moveTo>
                <a:lnTo>
                  <a:pt x="401924" y="289739"/>
                </a:lnTo>
                <a:lnTo>
                  <a:pt x="437508" y="296940"/>
                </a:lnTo>
                <a:lnTo>
                  <a:pt x="466594" y="316564"/>
                </a:lnTo>
                <a:lnTo>
                  <a:pt x="486219" y="345650"/>
                </a:lnTo>
                <a:lnTo>
                  <a:pt x="493418" y="381239"/>
                </a:lnTo>
                <a:lnTo>
                  <a:pt x="486219" y="416816"/>
                </a:lnTo>
                <a:lnTo>
                  <a:pt x="466594" y="445898"/>
                </a:lnTo>
                <a:lnTo>
                  <a:pt x="437508" y="465520"/>
                </a:lnTo>
                <a:lnTo>
                  <a:pt x="401924" y="472718"/>
                </a:lnTo>
                <a:lnTo>
                  <a:pt x="514970" y="472718"/>
                </a:lnTo>
                <a:lnTo>
                  <a:pt x="498173" y="455923"/>
                </a:lnTo>
                <a:lnTo>
                  <a:pt x="517468" y="420242"/>
                </a:lnTo>
                <a:lnTo>
                  <a:pt x="523900" y="381239"/>
                </a:lnTo>
                <a:lnTo>
                  <a:pt x="517468" y="342236"/>
                </a:lnTo>
                <a:lnTo>
                  <a:pt x="498173" y="306556"/>
                </a:lnTo>
                <a:lnTo>
                  <a:pt x="514989" y="289739"/>
                </a:lnTo>
                <a:close/>
              </a:path>
              <a:path w="798829" h="838835">
                <a:moveTo>
                  <a:pt x="401919" y="259223"/>
                </a:moveTo>
                <a:lnTo>
                  <a:pt x="362889" y="265670"/>
                </a:lnTo>
                <a:lnTo>
                  <a:pt x="327197" y="284996"/>
                </a:lnTo>
                <a:lnTo>
                  <a:pt x="476603" y="284996"/>
                </a:lnTo>
                <a:lnTo>
                  <a:pt x="440928" y="265670"/>
                </a:lnTo>
                <a:lnTo>
                  <a:pt x="401919" y="259223"/>
                </a:lnTo>
                <a:close/>
              </a:path>
              <a:path w="798829" h="838835">
                <a:moveTo>
                  <a:pt x="706910" y="0"/>
                </a:moveTo>
                <a:lnTo>
                  <a:pt x="671326" y="7200"/>
                </a:lnTo>
                <a:lnTo>
                  <a:pt x="642240" y="26825"/>
                </a:lnTo>
                <a:lnTo>
                  <a:pt x="622616" y="55911"/>
                </a:lnTo>
                <a:lnTo>
                  <a:pt x="615415" y="91494"/>
                </a:lnTo>
                <a:lnTo>
                  <a:pt x="616152" y="103141"/>
                </a:lnTo>
                <a:lnTo>
                  <a:pt x="618303" y="114352"/>
                </a:lnTo>
                <a:lnTo>
                  <a:pt x="621776" y="125037"/>
                </a:lnTo>
                <a:lnTo>
                  <a:pt x="626483" y="135105"/>
                </a:lnTo>
                <a:lnTo>
                  <a:pt x="476603" y="284996"/>
                </a:lnTo>
                <a:lnTo>
                  <a:pt x="519732" y="284996"/>
                </a:lnTo>
                <a:lnTo>
                  <a:pt x="645561" y="159167"/>
                </a:lnTo>
                <a:lnTo>
                  <a:pt x="767127" y="159167"/>
                </a:lnTo>
                <a:lnTo>
                  <a:pt x="771579" y="156164"/>
                </a:lnTo>
                <a:lnTo>
                  <a:pt x="774060" y="152487"/>
                </a:lnTo>
                <a:lnTo>
                  <a:pt x="706910" y="152487"/>
                </a:lnTo>
                <a:lnTo>
                  <a:pt x="683187" y="147688"/>
                </a:lnTo>
                <a:lnTo>
                  <a:pt x="663797" y="134607"/>
                </a:lnTo>
                <a:lnTo>
                  <a:pt x="650716" y="115217"/>
                </a:lnTo>
                <a:lnTo>
                  <a:pt x="645917" y="91494"/>
                </a:lnTo>
                <a:lnTo>
                  <a:pt x="650716" y="67771"/>
                </a:lnTo>
                <a:lnTo>
                  <a:pt x="663797" y="48382"/>
                </a:lnTo>
                <a:lnTo>
                  <a:pt x="683187" y="35300"/>
                </a:lnTo>
                <a:lnTo>
                  <a:pt x="706910" y="30501"/>
                </a:lnTo>
                <a:lnTo>
                  <a:pt x="774060" y="30501"/>
                </a:lnTo>
                <a:lnTo>
                  <a:pt x="771579" y="26825"/>
                </a:lnTo>
                <a:lnTo>
                  <a:pt x="742493" y="7200"/>
                </a:lnTo>
                <a:lnTo>
                  <a:pt x="706910" y="0"/>
                </a:lnTo>
                <a:close/>
              </a:path>
              <a:path w="798829" h="838835">
                <a:moveTo>
                  <a:pt x="157942" y="76238"/>
                </a:moveTo>
                <a:lnTo>
                  <a:pt x="134217" y="81039"/>
                </a:lnTo>
                <a:lnTo>
                  <a:pt x="114825" y="94124"/>
                </a:lnTo>
                <a:lnTo>
                  <a:pt x="101740" y="113516"/>
                </a:lnTo>
                <a:lnTo>
                  <a:pt x="96939" y="137241"/>
                </a:lnTo>
                <a:lnTo>
                  <a:pt x="101710" y="160820"/>
                </a:lnTo>
                <a:lnTo>
                  <a:pt x="101740" y="160966"/>
                </a:lnTo>
                <a:lnTo>
                  <a:pt x="114825" y="180359"/>
                </a:lnTo>
                <a:lnTo>
                  <a:pt x="134217" y="193444"/>
                </a:lnTo>
                <a:lnTo>
                  <a:pt x="157942" y="198245"/>
                </a:lnTo>
                <a:lnTo>
                  <a:pt x="166233" y="197647"/>
                </a:lnTo>
                <a:lnTo>
                  <a:pt x="174159" y="195931"/>
                </a:lnTo>
                <a:lnTo>
                  <a:pt x="181673" y="193209"/>
                </a:lnTo>
                <a:lnTo>
                  <a:pt x="188727" y="189596"/>
                </a:lnTo>
                <a:lnTo>
                  <a:pt x="231856" y="189596"/>
                </a:lnTo>
                <a:lnTo>
                  <a:pt x="210286" y="168026"/>
                </a:lnTo>
                <a:lnTo>
                  <a:pt x="210432" y="167743"/>
                </a:lnTo>
                <a:lnTo>
                  <a:pt x="157942" y="167743"/>
                </a:lnTo>
                <a:lnTo>
                  <a:pt x="146078" y="165342"/>
                </a:lnTo>
                <a:lnTo>
                  <a:pt x="136381" y="158798"/>
                </a:lnTo>
                <a:lnTo>
                  <a:pt x="129840" y="149102"/>
                </a:lnTo>
                <a:lnTo>
                  <a:pt x="127441" y="137241"/>
                </a:lnTo>
                <a:lnTo>
                  <a:pt x="129840" y="125383"/>
                </a:lnTo>
                <a:lnTo>
                  <a:pt x="136381" y="115690"/>
                </a:lnTo>
                <a:lnTo>
                  <a:pt x="146078" y="109150"/>
                </a:lnTo>
                <a:lnTo>
                  <a:pt x="157942" y="106750"/>
                </a:lnTo>
                <a:lnTo>
                  <a:pt x="209570" y="106750"/>
                </a:lnTo>
                <a:lnTo>
                  <a:pt x="201051" y="94124"/>
                </a:lnTo>
                <a:lnTo>
                  <a:pt x="181661" y="81039"/>
                </a:lnTo>
                <a:lnTo>
                  <a:pt x="157942" y="76238"/>
                </a:lnTo>
                <a:close/>
              </a:path>
              <a:path w="798829" h="838835">
                <a:moveTo>
                  <a:pt x="767127" y="159167"/>
                </a:moveTo>
                <a:lnTo>
                  <a:pt x="645561" y="159167"/>
                </a:lnTo>
                <a:lnTo>
                  <a:pt x="659027" y="169351"/>
                </a:lnTo>
                <a:lnTo>
                  <a:pt x="674009" y="176819"/>
                </a:lnTo>
                <a:lnTo>
                  <a:pt x="690105" y="181416"/>
                </a:lnTo>
                <a:lnTo>
                  <a:pt x="706910" y="182989"/>
                </a:lnTo>
                <a:lnTo>
                  <a:pt x="742493" y="175788"/>
                </a:lnTo>
                <a:lnTo>
                  <a:pt x="767127" y="159167"/>
                </a:lnTo>
                <a:close/>
              </a:path>
              <a:path w="798829" h="838835">
                <a:moveTo>
                  <a:pt x="209570" y="106750"/>
                </a:moveTo>
                <a:lnTo>
                  <a:pt x="157942" y="106750"/>
                </a:lnTo>
                <a:lnTo>
                  <a:pt x="169801" y="109150"/>
                </a:lnTo>
                <a:lnTo>
                  <a:pt x="179494" y="115690"/>
                </a:lnTo>
                <a:lnTo>
                  <a:pt x="186034" y="125383"/>
                </a:lnTo>
                <a:lnTo>
                  <a:pt x="188434" y="137241"/>
                </a:lnTo>
                <a:lnTo>
                  <a:pt x="186034" y="149102"/>
                </a:lnTo>
                <a:lnTo>
                  <a:pt x="179494" y="158798"/>
                </a:lnTo>
                <a:lnTo>
                  <a:pt x="169801" y="165342"/>
                </a:lnTo>
                <a:lnTo>
                  <a:pt x="157942" y="167743"/>
                </a:lnTo>
                <a:lnTo>
                  <a:pt x="210432" y="167743"/>
                </a:lnTo>
                <a:lnTo>
                  <a:pt x="218935" y="137241"/>
                </a:lnTo>
                <a:lnTo>
                  <a:pt x="214135" y="113516"/>
                </a:lnTo>
                <a:lnTo>
                  <a:pt x="209570" y="106750"/>
                </a:lnTo>
                <a:close/>
              </a:path>
              <a:path w="798829" h="838835">
                <a:moveTo>
                  <a:pt x="774060" y="30501"/>
                </a:moveTo>
                <a:lnTo>
                  <a:pt x="706910" y="30501"/>
                </a:lnTo>
                <a:lnTo>
                  <a:pt x="730633" y="35300"/>
                </a:lnTo>
                <a:lnTo>
                  <a:pt x="750022" y="48382"/>
                </a:lnTo>
                <a:lnTo>
                  <a:pt x="763104" y="67771"/>
                </a:lnTo>
                <a:lnTo>
                  <a:pt x="767903" y="91494"/>
                </a:lnTo>
                <a:lnTo>
                  <a:pt x="763104" y="115217"/>
                </a:lnTo>
                <a:lnTo>
                  <a:pt x="750022" y="134607"/>
                </a:lnTo>
                <a:lnTo>
                  <a:pt x="730633" y="147688"/>
                </a:lnTo>
                <a:lnTo>
                  <a:pt x="706910" y="152487"/>
                </a:lnTo>
                <a:lnTo>
                  <a:pt x="774060" y="152487"/>
                </a:lnTo>
                <a:lnTo>
                  <a:pt x="791204" y="127078"/>
                </a:lnTo>
                <a:lnTo>
                  <a:pt x="798405" y="91494"/>
                </a:lnTo>
                <a:lnTo>
                  <a:pt x="791204" y="55911"/>
                </a:lnTo>
                <a:lnTo>
                  <a:pt x="774060" y="30501"/>
                </a:lnTo>
                <a:close/>
              </a:path>
            </a:pathLst>
          </a:custGeom>
          <a:solidFill>
            <a:schemeClr val="accent1"/>
          </a:solidFill>
          <a:ln w="6350">
            <a:solidFill>
              <a:schemeClr val="accent1"/>
            </a:solidFill>
          </a:ln>
        </p:spPr>
        <p:txBody>
          <a:bodyPr wrap="square" lIns="0" tIns="0" rIns="0" bIns="0" rtlCol="0"/>
          <a:lstStyle/>
          <a:p>
            <a:endParaRPr sz="1092"/>
          </a:p>
        </p:txBody>
      </p:sp>
      <p:sp>
        <p:nvSpPr>
          <p:cNvPr id="7" name="object 7">
            <a:extLst>
              <a:ext uri="{FF2B5EF4-FFF2-40B4-BE49-F238E27FC236}">
                <a16:creationId xmlns:a16="http://schemas.microsoft.com/office/drawing/2014/main" id="{DE876977-63E1-C475-7107-BE5C6FAD661E}"/>
              </a:ext>
            </a:extLst>
          </p:cNvPr>
          <p:cNvSpPr/>
          <p:nvPr/>
        </p:nvSpPr>
        <p:spPr>
          <a:xfrm>
            <a:off x="5286797" y="3142322"/>
            <a:ext cx="547493" cy="485471"/>
          </a:xfrm>
          <a:custGeom>
            <a:avLst/>
            <a:gdLst/>
            <a:ahLst/>
            <a:cxnLst/>
            <a:rect l="l" t="t" r="r" b="b"/>
            <a:pathLst>
              <a:path w="941704" h="835025">
                <a:moveTo>
                  <a:pt x="556405" y="359345"/>
                </a:moveTo>
                <a:lnTo>
                  <a:pt x="580821" y="402496"/>
                </a:lnTo>
                <a:lnTo>
                  <a:pt x="597560" y="447786"/>
                </a:lnTo>
                <a:lnTo>
                  <a:pt x="606791" y="494343"/>
                </a:lnTo>
                <a:lnTo>
                  <a:pt x="608680" y="541297"/>
                </a:lnTo>
                <a:lnTo>
                  <a:pt x="603395" y="587775"/>
                </a:lnTo>
                <a:lnTo>
                  <a:pt x="591102" y="632907"/>
                </a:lnTo>
                <a:lnTo>
                  <a:pt x="571970" y="675821"/>
                </a:lnTo>
                <a:lnTo>
                  <a:pt x="546164" y="715647"/>
                </a:lnTo>
                <a:lnTo>
                  <a:pt x="513853" y="751513"/>
                </a:lnTo>
                <a:lnTo>
                  <a:pt x="475204" y="782547"/>
                </a:lnTo>
                <a:lnTo>
                  <a:pt x="432081" y="806978"/>
                </a:lnTo>
                <a:lnTo>
                  <a:pt x="386821" y="823729"/>
                </a:lnTo>
                <a:lnTo>
                  <a:pt x="340294" y="832966"/>
                </a:lnTo>
                <a:lnTo>
                  <a:pt x="293370" y="834857"/>
                </a:lnTo>
                <a:lnTo>
                  <a:pt x="246921" y="829569"/>
                </a:lnTo>
                <a:lnTo>
                  <a:pt x="201818" y="817268"/>
                </a:lnTo>
                <a:lnTo>
                  <a:pt x="158931" y="798123"/>
                </a:lnTo>
                <a:lnTo>
                  <a:pt x="119130" y="772301"/>
                </a:lnTo>
                <a:lnTo>
                  <a:pt x="83288" y="739968"/>
                </a:lnTo>
                <a:lnTo>
                  <a:pt x="52274" y="701292"/>
                </a:lnTo>
                <a:lnTo>
                  <a:pt x="27859" y="658144"/>
                </a:lnTo>
                <a:lnTo>
                  <a:pt x="11119" y="612855"/>
                </a:lnTo>
                <a:lnTo>
                  <a:pt x="1889" y="566299"/>
                </a:lnTo>
                <a:lnTo>
                  <a:pt x="0" y="519345"/>
                </a:lnTo>
                <a:lnTo>
                  <a:pt x="5285" y="472866"/>
                </a:lnTo>
                <a:lnTo>
                  <a:pt x="17577" y="427733"/>
                </a:lnTo>
                <a:lnTo>
                  <a:pt x="36710" y="384818"/>
                </a:lnTo>
                <a:lnTo>
                  <a:pt x="62515" y="344991"/>
                </a:lnTo>
                <a:lnTo>
                  <a:pt x="94826" y="309125"/>
                </a:lnTo>
                <a:lnTo>
                  <a:pt x="133476" y="278091"/>
                </a:lnTo>
                <a:lnTo>
                  <a:pt x="176601" y="253656"/>
                </a:lnTo>
                <a:lnTo>
                  <a:pt x="221862" y="236904"/>
                </a:lnTo>
                <a:lnTo>
                  <a:pt x="268390" y="227666"/>
                </a:lnTo>
                <a:lnTo>
                  <a:pt x="315314" y="225776"/>
                </a:lnTo>
                <a:lnTo>
                  <a:pt x="361762" y="231065"/>
                </a:lnTo>
                <a:lnTo>
                  <a:pt x="406865" y="243366"/>
                </a:lnTo>
                <a:lnTo>
                  <a:pt x="449751" y="262512"/>
                </a:lnTo>
                <a:lnTo>
                  <a:pt x="489550" y="288335"/>
                </a:lnTo>
                <a:lnTo>
                  <a:pt x="525392" y="320669"/>
                </a:lnTo>
                <a:lnTo>
                  <a:pt x="556405" y="359345"/>
                </a:lnTo>
                <a:close/>
              </a:path>
              <a:path w="941704" h="835025">
                <a:moveTo>
                  <a:pt x="889264" y="133561"/>
                </a:moveTo>
                <a:lnTo>
                  <a:pt x="913683" y="176713"/>
                </a:lnTo>
                <a:lnTo>
                  <a:pt x="930424" y="222003"/>
                </a:lnTo>
                <a:lnTo>
                  <a:pt x="939657" y="268562"/>
                </a:lnTo>
                <a:lnTo>
                  <a:pt x="941547" y="315517"/>
                </a:lnTo>
                <a:lnTo>
                  <a:pt x="936262" y="361997"/>
                </a:lnTo>
                <a:lnTo>
                  <a:pt x="923969" y="407130"/>
                </a:lnTo>
                <a:lnTo>
                  <a:pt x="904835" y="450046"/>
                </a:lnTo>
                <a:lnTo>
                  <a:pt x="879028" y="489873"/>
                </a:lnTo>
                <a:lnTo>
                  <a:pt x="846715" y="525739"/>
                </a:lnTo>
                <a:lnTo>
                  <a:pt x="808063" y="556773"/>
                </a:lnTo>
                <a:lnTo>
                  <a:pt x="764941" y="581205"/>
                </a:lnTo>
                <a:lnTo>
                  <a:pt x="719681" y="597955"/>
                </a:lnTo>
                <a:lnTo>
                  <a:pt x="673155" y="607191"/>
                </a:lnTo>
                <a:lnTo>
                  <a:pt x="626233" y="609081"/>
                </a:lnTo>
                <a:lnTo>
                  <a:pt x="579786" y="603792"/>
                </a:lnTo>
                <a:lnTo>
                  <a:pt x="534684" y="591491"/>
                </a:lnTo>
                <a:lnTo>
                  <a:pt x="491798" y="572345"/>
                </a:lnTo>
                <a:lnTo>
                  <a:pt x="451999" y="546524"/>
                </a:lnTo>
                <a:lnTo>
                  <a:pt x="416157" y="514192"/>
                </a:lnTo>
                <a:lnTo>
                  <a:pt x="385144" y="475519"/>
                </a:lnTo>
                <a:lnTo>
                  <a:pt x="360725" y="432368"/>
                </a:lnTo>
                <a:lnTo>
                  <a:pt x="343984" y="387077"/>
                </a:lnTo>
                <a:lnTo>
                  <a:pt x="334751" y="340519"/>
                </a:lnTo>
                <a:lnTo>
                  <a:pt x="332861" y="293564"/>
                </a:lnTo>
                <a:lnTo>
                  <a:pt x="338146" y="247084"/>
                </a:lnTo>
                <a:lnTo>
                  <a:pt x="350439" y="201950"/>
                </a:lnTo>
                <a:lnTo>
                  <a:pt x="369573" y="159034"/>
                </a:lnTo>
                <a:lnTo>
                  <a:pt x="395380" y="119208"/>
                </a:lnTo>
                <a:lnTo>
                  <a:pt x="427693" y="83341"/>
                </a:lnTo>
                <a:lnTo>
                  <a:pt x="466345" y="52307"/>
                </a:lnTo>
                <a:lnTo>
                  <a:pt x="509467" y="27876"/>
                </a:lnTo>
                <a:lnTo>
                  <a:pt x="554727" y="11125"/>
                </a:lnTo>
                <a:lnTo>
                  <a:pt x="601253" y="1889"/>
                </a:lnTo>
                <a:lnTo>
                  <a:pt x="648175" y="0"/>
                </a:lnTo>
                <a:lnTo>
                  <a:pt x="694622" y="5289"/>
                </a:lnTo>
                <a:lnTo>
                  <a:pt x="739724" y="17590"/>
                </a:lnTo>
                <a:lnTo>
                  <a:pt x="782610" y="36735"/>
                </a:lnTo>
                <a:lnTo>
                  <a:pt x="822409" y="62557"/>
                </a:lnTo>
                <a:lnTo>
                  <a:pt x="858251" y="94888"/>
                </a:lnTo>
                <a:lnTo>
                  <a:pt x="889264" y="133561"/>
                </a:lnTo>
                <a:close/>
              </a:path>
            </a:pathLst>
          </a:custGeom>
          <a:ln w="28575">
            <a:solidFill>
              <a:schemeClr val="accent1"/>
            </a:solidFill>
          </a:ln>
        </p:spPr>
        <p:txBody>
          <a:bodyPr wrap="square" lIns="0" tIns="0" rIns="0" bIns="0" rtlCol="0"/>
          <a:lstStyle/>
          <a:p>
            <a:endParaRPr sz="1092"/>
          </a:p>
        </p:txBody>
      </p:sp>
      <p:sp>
        <p:nvSpPr>
          <p:cNvPr id="10" name="object 10">
            <a:extLst>
              <a:ext uri="{FF2B5EF4-FFF2-40B4-BE49-F238E27FC236}">
                <a16:creationId xmlns:a16="http://schemas.microsoft.com/office/drawing/2014/main" id="{4287AC87-0EFE-6084-E26A-C07A3D8A033E}"/>
              </a:ext>
            </a:extLst>
          </p:cNvPr>
          <p:cNvSpPr/>
          <p:nvPr/>
        </p:nvSpPr>
        <p:spPr>
          <a:xfrm>
            <a:off x="6534643" y="3155009"/>
            <a:ext cx="412404" cy="412404"/>
          </a:xfrm>
          <a:custGeom>
            <a:avLst/>
            <a:gdLst/>
            <a:ahLst/>
            <a:cxnLst/>
            <a:rect l="l" t="t" r="r" b="b"/>
            <a:pathLst>
              <a:path w="680084" h="680085">
                <a:moveTo>
                  <a:pt x="18899" y="415463"/>
                </a:moveTo>
                <a:lnTo>
                  <a:pt x="11542" y="416948"/>
                </a:lnTo>
                <a:lnTo>
                  <a:pt x="5535" y="420998"/>
                </a:lnTo>
                <a:lnTo>
                  <a:pt x="1485" y="427006"/>
                </a:lnTo>
                <a:lnTo>
                  <a:pt x="0" y="434363"/>
                </a:lnTo>
                <a:lnTo>
                  <a:pt x="0" y="660974"/>
                </a:lnTo>
                <a:lnTo>
                  <a:pt x="1481" y="668312"/>
                </a:lnTo>
                <a:lnTo>
                  <a:pt x="5522" y="674306"/>
                </a:lnTo>
                <a:lnTo>
                  <a:pt x="11516" y="678349"/>
                </a:lnTo>
                <a:lnTo>
                  <a:pt x="18858" y="679832"/>
                </a:lnTo>
                <a:lnTo>
                  <a:pt x="245468" y="679832"/>
                </a:lnTo>
                <a:lnTo>
                  <a:pt x="252811" y="678349"/>
                </a:lnTo>
                <a:lnTo>
                  <a:pt x="258816" y="674306"/>
                </a:lnTo>
                <a:lnTo>
                  <a:pt x="262867" y="668312"/>
                </a:lnTo>
                <a:lnTo>
                  <a:pt x="264360" y="660974"/>
                </a:lnTo>
                <a:lnTo>
                  <a:pt x="262882" y="653575"/>
                </a:lnTo>
                <a:lnTo>
                  <a:pt x="258829" y="647567"/>
                </a:lnTo>
                <a:lnTo>
                  <a:pt x="252821" y="643517"/>
                </a:lnTo>
                <a:lnTo>
                  <a:pt x="245468" y="642032"/>
                </a:lnTo>
                <a:lnTo>
                  <a:pt x="63914" y="642032"/>
                </a:lnTo>
                <a:lnTo>
                  <a:pt x="91190" y="614766"/>
                </a:lnTo>
                <a:lnTo>
                  <a:pt x="37799" y="614766"/>
                </a:lnTo>
                <a:lnTo>
                  <a:pt x="37799" y="434363"/>
                </a:lnTo>
                <a:lnTo>
                  <a:pt x="36314" y="427006"/>
                </a:lnTo>
                <a:lnTo>
                  <a:pt x="32264" y="420998"/>
                </a:lnTo>
                <a:lnTo>
                  <a:pt x="26257" y="416948"/>
                </a:lnTo>
                <a:lnTo>
                  <a:pt x="18899" y="415463"/>
                </a:lnTo>
                <a:close/>
              </a:path>
              <a:path w="680084" h="680085">
                <a:moveTo>
                  <a:pt x="283703" y="376692"/>
                </a:moveTo>
                <a:lnTo>
                  <a:pt x="276590" y="378076"/>
                </a:lnTo>
                <a:lnTo>
                  <a:pt x="270337" y="382229"/>
                </a:lnTo>
                <a:lnTo>
                  <a:pt x="37799" y="614766"/>
                </a:lnTo>
                <a:lnTo>
                  <a:pt x="91190" y="614766"/>
                </a:lnTo>
                <a:lnTo>
                  <a:pt x="297069" y="408961"/>
                </a:lnTo>
                <a:lnTo>
                  <a:pt x="301221" y="402708"/>
                </a:lnTo>
                <a:lnTo>
                  <a:pt x="302605" y="395595"/>
                </a:lnTo>
                <a:lnTo>
                  <a:pt x="301221" y="388482"/>
                </a:lnTo>
                <a:lnTo>
                  <a:pt x="297069" y="382229"/>
                </a:lnTo>
                <a:lnTo>
                  <a:pt x="290816" y="378076"/>
                </a:lnTo>
                <a:lnTo>
                  <a:pt x="283703" y="376692"/>
                </a:lnTo>
                <a:close/>
              </a:path>
              <a:path w="680084" h="680085">
                <a:moveTo>
                  <a:pt x="660974" y="0"/>
                </a:moveTo>
                <a:lnTo>
                  <a:pt x="434363" y="0"/>
                </a:lnTo>
                <a:lnTo>
                  <a:pt x="427006" y="1485"/>
                </a:lnTo>
                <a:lnTo>
                  <a:pt x="420998" y="5535"/>
                </a:lnTo>
                <a:lnTo>
                  <a:pt x="416948" y="11542"/>
                </a:lnTo>
                <a:lnTo>
                  <a:pt x="415463" y="18899"/>
                </a:lnTo>
                <a:lnTo>
                  <a:pt x="416948" y="26257"/>
                </a:lnTo>
                <a:lnTo>
                  <a:pt x="420998" y="32264"/>
                </a:lnTo>
                <a:lnTo>
                  <a:pt x="427006" y="36314"/>
                </a:lnTo>
                <a:lnTo>
                  <a:pt x="434363" y="37799"/>
                </a:lnTo>
                <a:lnTo>
                  <a:pt x="615918" y="37799"/>
                </a:lnTo>
                <a:lnTo>
                  <a:pt x="382763" y="270871"/>
                </a:lnTo>
                <a:lnTo>
                  <a:pt x="378610" y="277124"/>
                </a:lnTo>
                <a:lnTo>
                  <a:pt x="377226" y="284237"/>
                </a:lnTo>
                <a:lnTo>
                  <a:pt x="378610" y="291350"/>
                </a:lnTo>
                <a:lnTo>
                  <a:pt x="382763" y="297603"/>
                </a:lnTo>
                <a:lnTo>
                  <a:pt x="389011" y="301755"/>
                </a:lnTo>
                <a:lnTo>
                  <a:pt x="396125" y="303139"/>
                </a:lnTo>
                <a:lnTo>
                  <a:pt x="403240" y="301755"/>
                </a:lnTo>
                <a:lnTo>
                  <a:pt x="409495" y="297603"/>
                </a:lnTo>
                <a:lnTo>
                  <a:pt x="642032" y="65066"/>
                </a:lnTo>
                <a:lnTo>
                  <a:pt x="679822" y="65066"/>
                </a:lnTo>
                <a:lnTo>
                  <a:pt x="679822" y="18899"/>
                </a:lnTo>
                <a:lnTo>
                  <a:pt x="678347" y="11542"/>
                </a:lnTo>
                <a:lnTo>
                  <a:pt x="674314" y="5535"/>
                </a:lnTo>
                <a:lnTo>
                  <a:pt x="668320" y="1485"/>
                </a:lnTo>
                <a:lnTo>
                  <a:pt x="660974" y="0"/>
                </a:lnTo>
                <a:close/>
              </a:path>
              <a:path w="680084" h="680085">
                <a:moveTo>
                  <a:pt x="679822" y="65066"/>
                </a:moveTo>
                <a:lnTo>
                  <a:pt x="642032" y="65066"/>
                </a:lnTo>
                <a:lnTo>
                  <a:pt x="642032" y="245468"/>
                </a:lnTo>
                <a:lnTo>
                  <a:pt x="643517" y="252826"/>
                </a:lnTo>
                <a:lnTo>
                  <a:pt x="647566" y="258833"/>
                </a:lnTo>
                <a:lnTo>
                  <a:pt x="653571" y="262883"/>
                </a:lnTo>
                <a:lnTo>
                  <a:pt x="660922" y="264368"/>
                </a:lnTo>
                <a:lnTo>
                  <a:pt x="668283" y="262883"/>
                </a:lnTo>
                <a:lnTo>
                  <a:pt x="674290" y="258833"/>
                </a:lnTo>
                <a:lnTo>
                  <a:pt x="678338" y="252826"/>
                </a:lnTo>
                <a:lnTo>
                  <a:pt x="679822" y="245468"/>
                </a:lnTo>
                <a:lnTo>
                  <a:pt x="679822" y="65066"/>
                </a:lnTo>
                <a:close/>
              </a:path>
            </a:pathLst>
          </a:custGeom>
          <a:solidFill>
            <a:schemeClr val="accent1"/>
          </a:solidFill>
          <a:ln w="9525">
            <a:solidFill>
              <a:schemeClr val="accent1"/>
            </a:solidFill>
          </a:ln>
        </p:spPr>
        <p:txBody>
          <a:bodyPr wrap="square" lIns="0" tIns="0" rIns="0" bIns="0" rtlCol="0"/>
          <a:lstStyle/>
          <a:p>
            <a:endParaRPr sz="1092"/>
          </a:p>
        </p:txBody>
      </p:sp>
      <p:grpSp>
        <p:nvGrpSpPr>
          <p:cNvPr id="234" name="Gruppo 233">
            <a:extLst>
              <a:ext uri="{FF2B5EF4-FFF2-40B4-BE49-F238E27FC236}">
                <a16:creationId xmlns:a16="http://schemas.microsoft.com/office/drawing/2014/main" id="{13F87E75-CF84-6E52-326A-A83CDBE827F1}"/>
              </a:ext>
            </a:extLst>
          </p:cNvPr>
          <p:cNvGrpSpPr/>
          <p:nvPr/>
        </p:nvGrpSpPr>
        <p:grpSpPr>
          <a:xfrm>
            <a:off x="8340799" y="4361578"/>
            <a:ext cx="407783" cy="513182"/>
            <a:chOff x="8327661" y="4355041"/>
            <a:chExt cx="407783" cy="513182"/>
          </a:xfrm>
        </p:grpSpPr>
        <p:sp>
          <p:nvSpPr>
            <p:cNvPr id="14" name="object 14">
              <a:extLst>
                <a:ext uri="{FF2B5EF4-FFF2-40B4-BE49-F238E27FC236}">
                  <a16:creationId xmlns:a16="http://schemas.microsoft.com/office/drawing/2014/main" id="{E47ABA25-FD79-6456-1D75-FAB667D20A2B}"/>
                </a:ext>
              </a:extLst>
            </p:cNvPr>
            <p:cNvSpPr/>
            <p:nvPr/>
          </p:nvSpPr>
          <p:spPr>
            <a:xfrm>
              <a:off x="8341651" y="4704956"/>
              <a:ext cx="383909" cy="163267"/>
            </a:xfrm>
            <a:custGeom>
              <a:avLst/>
              <a:gdLst/>
              <a:ahLst/>
              <a:cxnLst/>
              <a:rect l="l" t="t" r="r" b="b"/>
              <a:pathLst>
                <a:path w="633094" h="269240">
                  <a:moveTo>
                    <a:pt x="283530" y="98070"/>
                  </a:moveTo>
                  <a:lnTo>
                    <a:pt x="201951" y="268682"/>
                  </a:lnTo>
                  <a:lnTo>
                    <a:pt x="124383" y="173303"/>
                  </a:lnTo>
                  <a:lnTo>
                    <a:pt x="0" y="175984"/>
                  </a:lnTo>
                  <a:lnTo>
                    <a:pt x="84259" y="0"/>
                  </a:lnTo>
                  <a:lnTo>
                    <a:pt x="128746" y="34973"/>
                  </a:lnTo>
                  <a:lnTo>
                    <a:pt x="177372" y="63143"/>
                  </a:lnTo>
                  <a:lnTo>
                    <a:pt x="229260" y="84259"/>
                  </a:lnTo>
                  <a:lnTo>
                    <a:pt x="283530" y="98070"/>
                  </a:lnTo>
                  <a:close/>
                </a:path>
                <a:path w="633094" h="269240">
                  <a:moveTo>
                    <a:pt x="347727" y="98070"/>
                  </a:moveTo>
                  <a:lnTo>
                    <a:pt x="402584" y="84280"/>
                  </a:lnTo>
                  <a:lnTo>
                    <a:pt x="454555" y="63312"/>
                  </a:lnTo>
                  <a:lnTo>
                    <a:pt x="503265" y="35543"/>
                  </a:lnTo>
                  <a:lnTo>
                    <a:pt x="548339" y="1350"/>
                  </a:lnTo>
                  <a:lnTo>
                    <a:pt x="632598" y="177334"/>
                  </a:lnTo>
                  <a:lnTo>
                    <a:pt x="508214" y="174643"/>
                  </a:lnTo>
                  <a:lnTo>
                    <a:pt x="429306" y="268682"/>
                  </a:lnTo>
                  <a:lnTo>
                    <a:pt x="347727" y="98070"/>
                  </a:lnTo>
                  <a:close/>
                </a:path>
              </a:pathLst>
            </a:custGeom>
            <a:ln w="25444">
              <a:solidFill>
                <a:schemeClr val="accent1"/>
              </a:solidFill>
            </a:ln>
          </p:spPr>
          <p:txBody>
            <a:bodyPr wrap="square" lIns="0" tIns="0" rIns="0" bIns="0" rtlCol="0"/>
            <a:lstStyle/>
            <a:p>
              <a:endParaRPr sz="1092"/>
            </a:p>
          </p:txBody>
        </p:sp>
        <p:sp>
          <p:nvSpPr>
            <p:cNvPr id="15" name="object 15">
              <a:extLst>
                <a:ext uri="{FF2B5EF4-FFF2-40B4-BE49-F238E27FC236}">
                  <a16:creationId xmlns:a16="http://schemas.microsoft.com/office/drawing/2014/main" id="{1931CA76-EE7A-25AE-E23D-E0B6870DD505}"/>
                </a:ext>
              </a:extLst>
            </p:cNvPr>
            <p:cNvSpPr/>
            <p:nvPr/>
          </p:nvSpPr>
          <p:spPr>
            <a:xfrm>
              <a:off x="8327661" y="4355041"/>
              <a:ext cx="407783" cy="422031"/>
            </a:xfrm>
            <a:custGeom>
              <a:avLst/>
              <a:gdLst/>
              <a:ahLst/>
              <a:cxnLst/>
              <a:rect l="l" t="t" r="r" b="b"/>
              <a:pathLst>
                <a:path w="672465" h="695959">
                  <a:moveTo>
                    <a:pt x="335916" y="0"/>
                  </a:moveTo>
                  <a:lnTo>
                    <a:pt x="290334" y="3175"/>
                  </a:lnTo>
                  <a:lnTo>
                    <a:pt x="246616" y="12426"/>
                  </a:lnTo>
                  <a:lnTo>
                    <a:pt x="205161" y="27338"/>
                  </a:lnTo>
                  <a:lnTo>
                    <a:pt x="166372" y="47497"/>
                  </a:lnTo>
                  <a:lnTo>
                    <a:pt x="130647" y="72487"/>
                  </a:lnTo>
                  <a:lnTo>
                    <a:pt x="98387" y="101894"/>
                  </a:lnTo>
                  <a:lnTo>
                    <a:pt x="69991" y="135305"/>
                  </a:lnTo>
                  <a:lnTo>
                    <a:pt x="45862" y="172304"/>
                  </a:lnTo>
                  <a:lnTo>
                    <a:pt x="26397" y="212477"/>
                  </a:lnTo>
                  <a:lnTo>
                    <a:pt x="11999" y="255409"/>
                  </a:lnTo>
                  <a:lnTo>
                    <a:pt x="3066" y="300687"/>
                  </a:lnTo>
                  <a:lnTo>
                    <a:pt x="0" y="347895"/>
                  </a:lnTo>
                  <a:lnTo>
                    <a:pt x="3066" y="395103"/>
                  </a:lnTo>
                  <a:lnTo>
                    <a:pt x="11999" y="440380"/>
                  </a:lnTo>
                  <a:lnTo>
                    <a:pt x="26397" y="483313"/>
                  </a:lnTo>
                  <a:lnTo>
                    <a:pt x="45862" y="523486"/>
                  </a:lnTo>
                  <a:lnTo>
                    <a:pt x="69991" y="560485"/>
                  </a:lnTo>
                  <a:lnTo>
                    <a:pt x="98387" y="593895"/>
                  </a:lnTo>
                  <a:lnTo>
                    <a:pt x="130647" y="623303"/>
                  </a:lnTo>
                  <a:lnTo>
                    <a:pt x="166372" y="648293"/>
                  </a:lnTo>
                  <a:lnTo>
                    <a:pt x="205161" y="668451"/>
                  </a:lnTo>
                  <a:lnTo>
                    <a:pt x="246616" y="683363"/>
                  </a:lnTo>
                  <a:lnTo>
                    <a:pt x="290334" y="692614"/>
                  </a:lnTo>
                  <a:lnTo>
                    <a:pt x="335916" y="695790"/>
                  </a:lnTo>
                  <a:lnTo>
                    <a:pt x="381498" y="692614"/>
                  </a:lnTo>
                  <a:lnTo>
                    <a:pt x="425217" y="683363"/>
                  </a:lnTo>
                  <a:lnTo>
                    <a:pt x="466672" y="668451"/>
                  </a:lnTo>
                  <a:lnTo>
                    <a:pt x="505463" y="648293"/>
                  </a:lnTo>
                  <a:lnTo>
                    <a:pt x="541189" y="623303"/>
                  </a:lnTo>
                  <a:lnTo>
                    <a:pt x="573451" y="593895"/>
                  </a:lnTo>
                  <a:lnTo>
                    <a:pt x="601847" y="560485"/>
                  </a:lnTo>
                  <a:lnTo>
                    <a:pt x="625978" y="523486"/>
                  </a:lnTo>
                  <a:lnTo>
                    <a:pt x="645444" y="483313"/>
                  </a:lnTo>
                  <a:lnTo>
                    <a:pt x="659843" y="440380"/>
                  </a:lnTo>
                  <a:lnTo>
                    <a:pt x="668776" y="395103"/>
                  </a:lnTo>
                  <a:lnTo>
                    <a:pt x="671843" y="347895"/>
                  </a:lnTo>
                  <a:lnTo>
                    <a:pt x="668776" y="300687"/>
                  </a:lnTo>
                  <a:lnTo>
                    <a:pt x="659843" y="255409"/>
                  </a:lnTo>
                  <a:lnTo>
                    <a:pt x="645444" y="212477"/>
                  </a:lnTo>
                  <a:lnTo>
                    <a:pt x="625978" y="172304"/>
                  </a:lnTo>
                  <a:lnTo>
                    <a:pt x="601847" y="135305"/>
                  </a:lnTo>
                  <a:lnTo>
                    <a:pt x="573451" y="101894"/>
                  </a:lnTo>
                  <a:lnTo>
                    <a:pt x="541189" y="72487"/>
                  </a:lnTo>
                  <a:lnTo>
                    <a:pt x="505463" y="47497"/>
                  </a:lnTo>
                  <a:lnTo>
                    <a:pt x="466672" y="27338"/>
                  </a:lnTo>
                  <a:lnTo>
                    <a:pt x="425217" y="12426"/>
                  </a:lnTo>
                  <a:lnTo>
                    <a:pt x="381498" y="3175"/>
                  </a:lnTo>
                  <a:lnTo>
                    <a:pt x="335916" y="0"/>
                  </a:lnTo>
                  <a:close/>
                </a:path>
              </a:pathLst>
            </a:custGeom>
            <a:solidFill>
              <a:schemeClr val="tx2"/>
            </a:solidFill>
          </p:spPr>
          <p:txBody>
            <a:bodyPr wrap="square" lIns="0" tIns="0" rIns="0" bIns="0" rtlCol="0"/>
            <a:lstStyle/>
            <a:p>
              <a:endParaRPr sz="1092"/>
            </a:p>
          </p:txBody>
        </p:sp>
        <p:sp>
          <p:nvSpPr>
            <p:cNvPr id="16" name="object 16">
              <a:extLst>
                <a:ext uri="{FF2B5EF4-FFF2-40B4-BE49-F238E27FC236}">
                  <a16:creationId xmlns:a16="http://schemas.microsoft.com/office/drawing/2014/main" id="{2A874528-747B-2CF6-5026-9BEF501B2717}"/>
                </a:ext>
              </a:extLst>
            </p:cNvPr>
            <p:cNvSpPr/>
            <p:nvPr/>
          </p:nvSpPr>
          <p:spPr>
            <a:xfrm>
              <a:off x="8327661" y="4355041"/>
              <a:ext cx="407783" cy="422031"/>
            </a:xfrm>
            <a:custGeom>
              <a:avLst/>
              <a:gdLst/>
              <a:ahLst/>
              <a:cxnLst/>
              <a:rect l="l" t="t" r="r" b="b"/>
              <a:pathLst>
                <a:path w="672465" h="695959">
                  <a:moveTo>
                    <a:pt x="0" y="347895"/>
                  </a:moveTo>
                  <a:lnTo>
                    <a:pt x="3066" y="395103"/>
                  </a:lnTo>
                  <a:lnTo>
                    <a:pt x="11999" y="440380"/>
                  </a:lnTo>
                  <a:lnTo>
                    <a:pt x="26397" y="483313"/>
                  </a:lnTo>
                  <a:lnTo>
                    <a:pt x="45862" y="523486"/>
                  </a:lnTo>
                  <a:lnTo>
                    <a:pt x="69991" y="560485"/>
                  </a:lnTo>
                  <a:lnTo>
                    <a:pt x="98387" y="593895"/>
                  </a:lnTo>
                  <a:lnTo>
                    <a:pt x="130647" y="623303"/>
                  </a:lnTo>
                  <a:lnTo>
                    <a:pt x="166372" y="648293"/>
                  </a:lnTo>
                  <a:lnTo>
                    <a:pt x="205161" y="668451"/>
                  </a:lnTo>
                  <a:lnTo>
                    <a:pt x="246616" y="683363"/>
                  </a:lnTo>
                  <a:lnTo>
                    <a:pt x="290334" y="692614"/>
                  </a:lnTo>
                  <a:lnTo>
                    <a:pt x="335916" y="695790"/>
                  </a:lnTo>
                  <a:lnTo>
                    <a:pt x="381498" y="692614"/>
                  </a:lnTo>
                  <a:lnTo>
                    <a:pt x="425217" y="683363"/>
                  </a:lnTo>
                  <a:lnTo>
                    <a:pt x="466672" y="668451"/>
                  </a:lnTo>
                  <a:lnTo>
                    <a:pt x="505463" y="648293"/>
                  </a:lnTo>
                  <a:lnTo>
                    <a:pt x="541189" y="623303"/>
                  </a:lnTo>
                  <a:lnTo>
                    <a:pt x="573451" y="593895"/>
                  </a:lnTo>
                  <a:lnTo>
                    <a:pt x="601847" y="560485"/>
                  </a:lnTo>
                  <a:lnTo>
                    <a:pt x="625978" y="523486"/>
                  </a:lnTo>
                  <a:lnTo>
                    <a:pt x="645444" y="483313"/>
                  </a:lnTo>
                  <a:lnTo>
                    <a:pt x="659843" y="440380"/>
                  </a:lnTo>
                  <a:lnTo>
                    <a:pt x="668776" y="395103"/>
                  </a:lnTo>
                  <a:lnTo>
                    <a:pt x="671843" y="347895"/>
                  </a:lnTo>
                  <a:lnTo>
                    <a:pt x="668776" y="300687"/>
                  </a:lnTo>
                  <a:lnTo>
                    <a:pt x="659843" y="255409"/>
                  </a:lnTo>
                  <a:lnTo>
                    <a:pt x="645444" y="212477"/>
                  </a:lnTo>
                  <a:lnTo>
                    <a:pt x="625978" y="172304"/>
                  </a:lnTo>
                  <a:lnTo>
                    <a:pt x="601847" y="135305"/>
                  </a:lnTo>
                  <a:lnTo>
                    <a:pt x="573451" y="101894"/>
                  </a:lnTo>
                  <a:lnTo>
                    <a:pt x="541189" y="72487"/>
                  </a:lnTo>
                  <a:lnTo>
                    <a:pt x="505463" y="47497"/>
                  </a:lnTo>
                  <a:lnTo>
                    <a:pt x="466672" y="27338"/>
                  </a:lnTo>
                  <a:lnTo>
                    <a:pt x="425217" y="12426"/>
                  </a:lnTo>
                  <a:lnTo>
                    <a:pt x="381498" y="3175"/>
                  </a:lnTo>
                  <a:lnTo>
                    <a:pt x="335916" y="0"/>
                  </a:lnTo>
                  <a:lnTo>
                    <a:pt x="290334" y="3175"/>
                  </a:lnTo>
                  <a:lnTo>
                    <a:pt x="246616" y="12426"/>
                  </a:lnTo>
                  <a:lnTo>
                    <a:pt x="205161" y="27338"/>
                  </a:lnTo>
                  <a:lnTo>
                    <a:pt x="166372" y="47497"/>
                  </a:lnTo>
                  <a:lnTo>
                    <a:pt x="130647" y="72487"/>
                  </a:lnTo>
                  <a:lnTo>
                    <a:pt x="98387" y="101894"/>
                  </a:lnTo>
                  <a:lnTo>
                    <a:pt x="69991" y="135305"/>
                  </a:lnTo>
                  <a:lnTo>
                    <a:pt x="45862" y="172304"/>
                  </a:lnTo>
                  <a:lnTo>
                    <a:pt x="26397" y="212477"/>
                  </a:lnTo>
                  <a:lnTo>
                    <a:pt x="11999" y="255409"/>
                  </a:lnTo>
                  <a:lnTo>
                    <a:pt x="3066" y="300687"/>
                  </a:lnTo>
                  <a:lnTo>
                    <a:pt x="0" y="347895"/>
                  </a:lnTo>
                  <a:close/>
                </a:path>
              </a:pathLst>
            </a:custGeom>
            <a:solidFill>
              <a:schemeClr val="bg1"/>
            </a:solidFill>
            <a:ln w="25444">
              <a:solidFill>
                <a:schemeClr val="accent1"/>
              </a:solidFill>
            </a:ln>
          </p:spPr>
          <p:txBody>
            <a:bodyPr wrap="square" lIns="0" tIns="0" rIns="0" bIns="0" rtlCol="0"/>
            <a:lstStyle/>
            <a:p>
              <a:endParaRPr sz="1092"/>
            </a:p>
          </p:txBody>
        </p:sp>
        <p:sp>
          <p:nvSpPr>
            <p:cNvPr id="17" name="object 17">
              <a:extLst>
                <a:ext uri="{FF2B5EF4-FFF2-40B4-BE49-F238E27FC236}">
                  <a16:creationId xmlns:a16="http://schemas.microsoft.com/office/drawing/2014/main" id="{06D519F0-A77C-CF85-9170-8FD2453E7CB8}"/>
                </a:ext>
              </a:extLst>
            </p:cNvPr>
            <p:cNvSpPr/>
            <p:nvPr/>
          </p:nvSpPr>
          <p:spPr>
            <a:xfrm>
              <a:off x="8381751" y="4410949"/>
              <a:ext cx="299580" cy="310361"/>
            </a:xfrm>
            <a:custGeom>
              <a:avLst/>
              <a:gdLst/>
              <a:ahLst/>
              <a:cxnLst/>
              <a:rect l="l" t="t" r="r" b="b"/>
              <a:pathLst>
                <a:path w="494030" h="511809">
                  <a:moveTo>
                    <a:pt x="0" y="255699"/>
                  </a:moveTo>
                  <a:lnTo>
                    <a:pt x="3965" y="301652"/>
                  </a:lnTo>
                  <a:lnTo>
                    <a:pt x="15417" y="344906"/>
                  </a:lnTo>
                  <a:lnTo>
                    <a:pt x="33658" y="384737"/>
                  </a:lnTo>
                  <a:lnTo>
                    <a:pt x="57993" y="420424"/>
                  </a:lnTo>
                  <a:lnTo>
                    <a:pt x="87724" y="451244"/>
                  </a:lnTo>
                  <a:lnTo>
                    <a:pt x="122154" y="476474"/>
                  </a:lnTo>
                  <a:lnTo>
                    <a:pt x="160587" y="495393"/>
                  </a:lnTo>
                  <a:lnTo>
                    <a:pt x="202326" y="507279"/>
                  </a:lnTo>
                  <a:lnTo>
                    <a:pt x="246673" y="511408"/>
                  </a:lnTo>
                  <a:lnTo>
                    <a:pt x="291024" y="507296"/>
                  </a:lnTo>
                  <a:lnTo>
                    <a:pt x="332768" y="495428"/>
                  </a:lnTo>
                  <a:lnTo>
                    <a:pt x="371208" y="476524"/>
                  </a:lnTo>
                  <a:lnTo>
                    <a:pt x="405647" y="451308"/>
                  </a:lnTo>
                  <a:lnTo>
                    <a:pt x="435389" y="420501"/>
                  </a:lnTo>
                  <a:lnTo>
                    <a:pt x="459736" y="384824"/>
                  </a:lnTo>
                  <a:lnTo>
                    <a:pt x="477991" y="344999"/>
                  </a:lnTo>
                  <a:lnTo>
                    <a:pt x="489458" y="301748"/>
                  </a:lnTo>
                  <a:lnTo>
                    <a:pt x="493440" y="255793"/>
                  </a:lnTo>
                  <a:lnTo>
                    <a:pt x="489475" y="209745"/>
                  </a:lnTo>
                  <a:lnTo>
                    <a:pt x="478024" y="166491"/>
                  </a:lnTo>
                  <a:lnTo>
                    <a:pt x="459783" y="126660"/>
                  </a:lnTo>
                  <a:lnTo>
                    <a:pt x="435450" y="90974"/>
                  </a:lnTo>
                  <a:lnTo>
                    <a:pt x="405720" y="60155"/>
                  </a:lnTo>
                  <a:lnTo>
                    <a:pt x="371290" y="34926"/>
                  </a:lnTo>
                  <a:lnTo>
                    <a:pt x="332857" y="16008"/>
                  </a:lnTo>
                  <a:lnTo>
                    <a:pt x="291117" y="4126"/>
                  </a:lnTo>
                  <a:lnTo>
                    <a:pt x="246767" y="0"/>
                  </a:lnTo>
                  <a:lnTo>
                    <a:pt x="202419" y="4108"/>
                  </a:lnTo>
                  <a:lnTo>
                    <a:pt x="160677" y="15974"/>
                  </a:lnTo>
                  <a:lnTo>
                    <a:pt x="122238" y="34876"/>
                  </a:lnTo>
                  <a:lnTo>
                    <a:pt x="87800" y="60091"/>
                  </a:lnTo>
                  <a:lnTo>
                    <a:pt x="58058" y="90897"/>
                  </a:lnTo>
                  <a:lnTo>
                    <a:pt x="33711" y="126574"/>
                  </a:lnTo>
                  <a:lnTo>
                    <a:pt x="15454" y="166398"/>
                  </a:lnTo>
                  <a:lnTo>
                    <a:pt x="3984" y="209649"/>
                  </a:lnTo>
                  <a:lnTo>
                    <a:pt x="0" y="255604"/>
                  </a:lnTo>
                  <a:close/>
                </a:path>
              </a:pathLst>
            </a:custGeom>
            <a:ln w="25444">
              <a:solidFill>
                <a:schemeClr val="accent1"/>
              </a:solidFill>
            </a:ln>
          </p:spPr>
          <p:txBody>
            <a:bodyPr wrap="square" lIns="0" tIns="0" rIns="0" bIns="0" rtlCol="0"/>
            <a:lstStyle/>
            <a:p>
              <a:endParaRPr sz="1092"/>
            </a:p>
          </p:txBody>
        </p:sp>
        <p:sp>
          <p:nvSpPr>
            <p:cNvPr id="18" name="object 18">
              <a:extLst>
                <a:ext uri="{FF2B5EF4-FFF2-40B4-BE49-F238E27FC236}">
                  <a16:creationId xmlns:a16="http://schemas.microsoft.com/office/drawing/2014/main" id="{F6E40F52-239F-56A4-7447-5633CD8E432E}"/>
                </a:ext>
              </a:extLst>
            </p:cNvPr>
            <p:cNvSpPr/>
            <p:nvPr/>
          </p:nvSpPr>
          <p:spPr>
            <a:xfrm>
              <a:off x="8451857" y="4489707"/>
              <a:ext cx="157491" cy="153641"/>
            </a:xfrm>
            <a:custGeom>
              <a:avLst/>
              <a:gdLst/>
              <a:ahLst/>
              <a:cxnLst/>
              <a:rect l="l" t="t" r="r" b="b"/>
              <a:pathLst>
                <a:path w="259715" h="253365">
                  <a:moveTo>
                    <a:pt x="133838" y="0"/>
                  </a:moveTo>
                  <a:lnTo>
                    <a:pt x="128383" y="0"/>
                  </a:lnTo>
                  <a:lnTo>
                    <a:pt x="125650" y="1413"/>
                  </a:lnTo>
                  <a:lnTo>
                    <a:pt x="87410" y="77756"/>
                  </a:lnTo>
                  <a:lnTo>
                    <a:pt x="8188" y="89065"/>
                  </a:lnTo>
                  <a:lnTo>
                    <a:pt x="5455" y="89065"/>
                  </a:lnTo>
                  <a:lnTo>
                    <a:pt x="2732" y="91892"/>
                  </a:lnTo>
                  <a:lnTo>
                    <a:pt x="0" y="97546"/>
                  </a:lnTo>
                  <a:lnTo>
                    <a:pt x="1361" y="101787"/>
                  </a:lnTo>
                  <a:lnTo>
                    <a:pt x="4094" y="103201"/>
                  </a:lnTo>
                  <a:lnTo>
                    <a:pt x="61453" y="161167"/>
                  </a:lnTo>
                  <a:lnTo>
                    <a:pt x="47799" y="243165"/>
                  </a:lnTo>
                  <a:lnTo>
                    <a:pt x="47799" y="248819"/>
                  </a:lnTo>
                  <a:lnTo>
                    <a:pt x="50532" y="251646"/>
                  </a:lnTo>
                  <a:lnTo>
                    <a:pt x="53265" y="253060"/>
                  </a:lnTo>
                  <a:lnTo>
                    <a:pt x="55987" y="253060"/>
                  </a:lnTo>
                  <a:lnTo>
                    <a:pt x="129744" y="213480"/>
                  </a:lnTo>
                  <a:lnTo>
                    <a:pt x="203491" y="253060"/>
                  </a:lnTo>
                  <a:lnTo>
                    <a:pt x="206224" y="253060"/>
                  </a:lnTo>
                  <a:lnTo>
                    <a:pt x="211689" y="250233"/>
                  </a:lnTo>
                  <a:lnTo>
                    <a:pt x="213061" y="245992"/>
                  </a:lnTo>
                  <a:lnTo>
                    <a:pt x="211689" y="243165"/>
                  </a:lnTo>
                  <a:lnTo>
                    <a:pt x="198035" y="161167"/>
                  </a:lnTo>
                  <a:lnTo>
                    <a:pt x="255395" y="103201"/>
                  </a:lnTo>
                  <a:lnTo>
                    <a:pt x="258128" y="101787"/>
                  </a:lnTo>
                  <a:lnTo>
                    <a:pt x="259489" y="97546"/>
                  </a:lnTo>
                  <a:lnTo>
                    <a:pt x="258128" y="94719"/>
                  </a:lnTo>
                  <a:lnTo>
                    <a:pt x="256767" y="91892"/>
                  </a:lnTo>
                  <a:lnTo>
                    <a:pt x="254034" y="89065"/>
                  </a:lnTo>
                  <a:lnTo>
                    <a:pt x="251301" y="89065"/>
                  </a:lnTo>
                  <a:lnTo>
                    <a:pt x="173450" y="77756"/>
                  </a:lnTo>
                  <a:lnTo>
                    <a:pt x="136571" y="1413"/>
                  </a:lnTo>
                  <a:lnTo>
                    <a:pt x="133838" y="0"/>
                  </a:lnTo>
                  <a:close/>
                </a:path>
              </a:pathLst>
            </a:custGeom>
            <a:solidFill>
              <a:schemeClr val="accent1"/>
            </a:solidFill>
          </p:spPr>
          <p:txBody>
            <a:bodyPr wrap="square" lIns="0" tIns="0" rIns="0" bIns="0" rtlCol="0"/>
            <a:lstStyle/>
            <a:p>
              <a:endParaRPr sz="1092"/>
            </a:p>
          </p:txBody>
        </p:sp>
      </p:grpSp>
      <p:sp>
        <p:nvSpPr>
          <p:cNvPr id="21" name="object 21">
            <a:extLst>
              <a:ext uri="{FF2B5EF4-FFF2-40B4-BE49-F238E27FC236}">
                <a16:creationId xmlns:a16="http://schemas.microsoft.com/office/drawing/2014/main" id="{9FB1D42E-C296-E419-87C9-CFE14AA4FD4C}"/>
              </a:ext>
            </a:extLst>
          </p:cNvPr>
          <p:cNvSpPr/>
          <p:nvPr/>
        </p:nvSpPr>
        <p:spPr>
          <a:xfrm>
            <a:off x="2355390" y="4324300"/>
            <a:ext cx="439744" cy="522918"/>
          </a:xfrm>
          <a:custGeom>
            <a:avLst/>
            <a:gdLst/>
            <a:ahLst/>
            <a:cxnLst/>
            <a:rect l="l" t="t" r="r" b="b"/>
            <a:pathLst>
              <a:path w="725170" h="862329">
                <a:moveTo>
                  <a:pt x="464247" y="819912"/>
                </a:moveTo>
                <a:lnTo>
                  <a:pt x="444070" y="819912"/>
                </a:lnTo>
                <a:lnTo>
                  <a:pt x="435804" y="821419"/>
                </a:lnTo>
                <a:lnTo>
                  <a:pt x="429433" y="825679"/>
                </a:lnTo>
                <a:lnTo>
                  <a:pt x="425333" y="832298"/>
                </a:lnTo>
                <a:lnTo>
                  <a:pt x="423882" y="840885"/>
                </a:lnTo>
                <a:lnTo>
                  <a:pt x="425333" y="849466"/>
                </a:lnTo>
                <a:lnTo>
                  <a:pt x="429433" y="856082"/>
                </a:lnTo>
                <a:lnTo>
                  <a:pt x="435804" y="860341"/>
                </a:lnTo>
                <a:lnTo>
                  <a:pt x="444070" y="861848"/>
                </a:lnTo>
                <a:lnTo>
                  <a:pt x="464247" y="861848"/>
                </a:lnTo>
                <a:lnTo>
                  <a:pt x="472512" y="860341"/>
                </a:lnTo>
                <a:lnTo>
                  <a:pt x="478884" y="856082"/>
                </a:lnTo>
                <a:lnTo>
                  <a:pt x="482984" y="849466"/>
                </a:lnTo>
                <a:lnTo>
                  <a:pt x="484435" y="840885"/>
                </a:lnTo>
                <a:lnTo>
                  <a:pt x="482700" y="832298"/>
                </a:lnTo>
                <a:lnTo>
                  <a:pt x="478126" y="825679"/>
                </a:lnTo>
                <a:lnTo>
                  <a:pt x="471660" y="821419"/>
                </a:lnTo>
                <a:lnTo>
                  <a:pt x="464247" y="819912"/>
                </a:lnTo>
                <a:close/>
              </a:path>
              <a:path w="725170" h="862329">
                <a:moveTo>
                  <a:pt x="371402" y="0"/>
                </a:moveTo>
                <a:lnTo>
                  <a:pt x="326985" y="3736"/>
                </a:lnTo>
                <a:lnTo>
                  <a:pt x="284929" y="14544"/>
                </a:lnTo>
                <a:lnTo>
                  <a:pt x="245781" y="31818"/>
                </a:lnTo>
                <a:lnTo>
                  <a:pt x="210084" y="54956"/>
                </a:lnTo>
                <a:lnTo>
                  <a:pt x="178336" y="83411"/>
                </a:lnTo>
                <a:lnTo>
                  <a:pt x="151226" y="116405"/>
                </a:lnTo>
                <a:lnTo>
                  <a:pt x="129154" y="153509"/>
                </a:lnTo>
                <a:lnTo>
                  <a:pt x="112714" y="194060"/>
                </a:lnTo>
                <a:lnTo>
                  <a:pt x="102450" y="237455"/>
                </a:lnTo>
                <a:lnTo>
                  <a:pt x="98907" y="283090"/>
                </a:lnTo>
                <a:lnTo>
                  <a:pt x="102874" y="331383"/>
                </a:lnTo>
                <a:lnTo>
                  <a:pt x="114210" y="376505"/>
                </a:lnTo>
                <a:lnTo>
                  <a:pt x="132590" y="419162"/>
                </a:lnTo>
                <a:lnTo>
                  <a:pt x="156999" y="457329"/>
                </a:lnTo>
                <a:lnTo>
                  <a:pt x="186880" y="490801"/>
                </a:lnTo>
                <a:lnTo>
                  <a:pt x="221564" y="518918"/>
                </a:lnTo>
                <a:lnTo>
                  <a:pt x="260379" y="541020"/>
                </a:lnTo>
                <a:lnTo>
                  <a:pt x="214587" y="559225"/>
                </a:lnTo>
                <a:lnTo>
                  <a:pt x="171443" y="583646"/>
                </a:lnTo>
                <a:lnTo>
                  <a:pt x="131516" y="613819"/>
                </a:lnTo>
                <a:lnTo>
                  <a:pt x="95372" y="649274"/>
                </a:lnTo>
                <a:lnTo>
                  <a:pt x="63581" y="689546"/>
                </a:lnTo>
                <a:lnTo>
                  <a:pt x="36710" y="734168"/>
                </a:lnTo>
                <a:lnTo>
                  <a:pt x="15326" y="782672"/>
                </a:lnTo>
                <a:lnTo>
                  <a:pt x="0" y="834592"/>
                </a:lnTo>
                <a:lnTo>
                  <a:pt x="45" y="842979"/>
                </a:lnTo>
                <a:lnTo>
                  <a:pt x="2419" y="850022"/>
                </a:lnTo>
                <a:lnTo>
                  <a:pt x="2519" y="850318"/>
                </a:lnTo>
                <a:lnTo>
                  <a:pt x="7375" y="856412"/>
                </a:lnTo>
                <a:lnTo>
                  <a:pt x="14125" y="859753"/>
                </a:lnTo>
                <a:lnTo>
                  <a:pt x="18166" y="859753"/>
                </a:lnTo>
                <a:lnTo>
                  <a:pt x="52676" y="796503"/>
                </a:lnTo>
                <a:lnTo>
                  <a:pt x="72337" y="752995"/>
                </a:lnTo>
                <a:lnTo>
                  <a:pt x="96804" y="712973"/>
                </a:lnTo>
                <a:lnTo>
                  <a:pt x="125708" y="676700"/>
                </a:lnTo>
                <a:lnTo>
                  <a:pt x="158449" y="644818"/>
                </a:lnTo>
                <a:lnTo>
                  <a:pt x="194581" y="617716"/>
                </a:lnTo>
                <a:lnTo>
                  <a:pt x="233619" y="595849"/>
                </a:lnTo>
                <a:lnTo>
                  <a:pt x="275079" y="579669"/>
                </a:lnTo>
                <a:lnTo>
                  <a:pt x="318477" y="569629"/>
                </a:lnTo>
                <a:lnTo>
                  <a:pt x="363329" y="566181"/>
                </a:lnTo>
                <a:lnTo>
                  <a:pt x="371402" y="566181"/>
                </a:lnTo>
                <a:lnTo>
                  <a:pt x="415819" y="562501"/>
                </a:lnTo>
                <a:lnTo>
                  <a:pt x="457874" y="551838"/>
                </a:lnTo>
                <a:lnTo>
                  <a:pt x="497023" y="534758"/>
                </a:lnTo>
                <a:lnTo>
                  <a:pt x="513388" y="524245"/>
                </a:lnTo>
                <a:lnTo>
                  <a:pt x="371402" y="524245"/>
                </a:lnTo>
                <a:lnTo>
                  <a:pt x="324336" y="519388"/>
                </a:lnTo>
                <a:lnTo>
                  <a:pt x="280630" y="505437"/>
                </a:lnTo>
                <a:lnTo>
                  <a:pt x="241182" y="483329"/>
                </a:lnTo>
                <a:lnTo>
                  <a:pt x="206891" y="453995"/>
                </a:lnTo>
                <a:lnTo>
                  <a:pt x="178656" y="418370"/>
                </a:lnTo>
                <a:lnTo>
                  <a:pt x="157376" y="377389"/>
                </a:lnTo>
                <a:lnTo>
                  <a:pt x="143948" y="331984"/>
                </a:lnTo>
                <a:lnTo>
                  <a:pt x="139273" y="283090"/>
                </a:lnTo>
                <a:lnTo>
                  <a:pt x="144031" y="234798"/>
                </a:lnTo>
                <a:lnTo>
                  <a:pt x="157660" y="189677"/>
                </a:lnTo>
                <a:lnTo>
                  <a:pt x="179189" y="148734"/>
                </a:lnTo>
                <a:lnTo>
                  <a:pt x="207649" y="112976"/>
                </a:lnTo>
                <a:lnTo>
                  <a:pt x="242070" y="83411"/>
                </a:lnTo>
                <a:lnTo>
                  <a:pt x="281482" y="61047"/>
                </a:lnTo>
                <a:lnTo>
                  <a:pt x="324916" y="46889"/>
                </a:lnTo>
                <a:lnTo>
                  <a:pt x="371402" y="41946"/>
                </a:lnTo>
                <a:lnTo>
                  <a:pt x="512647" y="41946"/>
                </a:lnTo>
                <a:lnTo>
                  <a:pt x="497023" y="31818"/>
                </a:lnTo>
                <a:lnTo>
                  <a:pt x="457874" y="14544"/>
                </a:lnTo>
                <a:lnTo>
                  <a:pt x="415819" y="3736"/>
                </a:lnTo>
                <a:lnTo>
                  <a:pt x="371402" y="0"/>
                </a:lnTo>
                <a:close/>
              </a:path>
              <a:path w="725170" h="862329">
                <a:moveTo>
                  <a:pt x="704449" y="817818"/>
                </a:moveTo>
                <a:lnTo>
                  <a:pt x="542967" y="817818"/>
                </a:lnTo>
                <a:lnTo>
                  <a:pt x="534708" y="819325"/>
                </a:lnTo>
                <a:lnTo>
                  <a:pt x="528339" y="823583"/>
                </a:lnTo>
                <a:lnTo>
                  <a:pt x="524240" y="830200"/>
                </a:lnTo>
                <a:lnTo>
                  <a:pt x="522790" y="838780"/>
                </a:lnTo>
                <a:lnTo>
                  <a:pt x="524240" y="847367"/>
                </a:lnTo>
                <a:lnTo>
                  <a:pt x="528339" y="853987"/>
                </a:lnTo>
                <a:lnTo>
                  <a:pt x="534708" y="858246"/>
                </a:lnTo>
                <a:lnTo>
                  <a:pt x="542967" y="859753"/>
                </a:lnTo>
                <a:lnTo>
                  <a:pt x="704449" y="859753"/>
                </a:lnTo>
                <a:lnTo>
                  <a:pt x="712715" y="858246"/>
                </a:lnTo>
                <a:lnTo>
                  <a:pt x="719086" y="853987"/>
                </a:lnTo>
                <a:lnTo>
                  <a:pt x="723186" y="847367"/>
                </a:lnTo>
                <a:lnTo>
                  <a:pt x="724637" y="838780"/>
                </a:lnTo>
                <a:lnTo>
                  <a:pt x="723186" y="830200"/>
                </a:lnTo>
                <a:lnTo>
                  <a:pt x="719086" y="823583"/>
                </a:lnTo>
                <a:lnTo>
                  <a:pt x="712715" y="819325"/>
                </a:lnTo>
                <a:lnTo>
                  <a:pt x="704449" y="817818"/>
                </a:lnTo>
                <a:close/>
              </a:path>
              <a:path w="725170" h="862329">
                <a:moveTo>
                  <a:pt x="462237" y="691999"/>
                </a:moveTo>
                <a:lnTo>
                  <a:pt x="442049" y="691999"/>
                </a:lnTo>
                <a:lnTo>
                  <a:pt x="433784" y="693507"/>
                </a:lnTo>
                <a:lnTo>
                  <a:pt x="427412" y="697766"/>
                </a:lnTo>
                <a:lnTo>
                  <a:pt x="423312" y="704386"/>
                </a:lnTo>
                <a:lnTo>
                  <a:pt x="421861" y="712973"/>
                </a:lnTo>
                <a:lnTo>
                  <a:pt x="423312" y="721553"/>
                </a:lnTo>
                <a:lnTo>
                  <a:pt x="427412" y="728170"/>
                </a:lnTo>
                <a:lnTo>
                  <a:pt x="433784" y="732428"/>
                </a:lnTo>
                <a:lnTo>
                  <a:pt x="442049" y="733935"/>
                </a:lnTo>
                <a:lnTo>
                  <a:pt x="462237" y="733935"/>
                </a:lnTo>
                <a:lnTo>
                  <a:pt x="470496" y="732428"/>
                </a:lnTo>
                <a:lnTo>
                  <a:pt x="476865" y="728170"/>
                </a:lnTo>
                <a:lnTo>
                  <a:pt x="480964" y="721553"/>
                </a:lnTo>
                <a:lnTo>
                  <a:pt x="482414" y="712973"/>
                </a:lnTo>
                <a:lnTo>
                  <a:pt x="480964" y="704386"/>
                </a:lnTo>
                <a:lnTo>
                  <a:pt x="476865" y="697766"/>
                </a:lnTo>
                <a:lnTo>
                  <a:pt x="470496" y="693507"/>
                </a:lnTo>
                <a:lnTo>
                  <a:pt x="462237" y="691999"/>
                </a:lnTo>
                <a:close/>
              </a:path>
              <a:path w="725170" h="862329">
                <a:moveTo>
                  <a:pt x="704449" y="691999"/>
                </a:moveTo>
                <a:lnTo>
                  <a:pt x="542967" y="691999"/>
                </a:lnTo>
                <a:lnTo>
                  <a:pt x="534708" y="693507"/>
                </a:lnTo>
                <a:lnTo>
                  <a:pt x="528339" y="697766"/>
                </a:lnTo>
                <a:lnTo>
                  <a:pt x="524240" y="704386"/>
                </a:lnTo>
                <a:lnTo>
                  <a:pt x="522790" y="712973"/>
                </a:lnTo>
                <a:lnTo>
                  <a:pt x="524525" y="721553"/>
                </a:lnTo>
                <a:lnTo>
                  <a:pt x="529097" y="728170"/>
                </a:lnTo>
                <a:lnTo>
                  <a:pt x="535561" y="732428"/>
                </a:lnTo>
                <a:lnTo>
                  <a:pt x="542967" y="733935"/>
                </a:lnTo>
                <a:lnTo>
                  <a:pt x="704449" y="733935"/>
                </a:lnTo>
                <a:lnTo>
                  <a:pt x="712715" y="732428"/>
                </a:lnTo>
                <a:lnTo>
                  <a:pt x="719086" y="728170"/>
                </a:lnTo>
                <a:lnTo>
                  <a:pt x="723186" y="721553"/>
                </a:lnTo>
                <a:lnTo>
                  <a:pt x="724637" y="712973"/>
                </a:lnTo>
                <a:lnTo>
                  <a:pt x="723186" y="704386"/>
                </a:lnTo>
                <a:lnTo>
                  <a:pt x="719086" y="697766"/>
                </a:lnTo>
                <a:lnTo>
                  <a:pt x="712715" y="693507"/>
                </a:lnTo>
                <a:lnTo>
                  <a:pt x="704449" y="691999"/>
                </a:lnTo>
                <a:close/>
              </a:path>
              <a:path w="725170" h="862329">
                <a:moveTo>
                  <a:pt x="704449" y="566181"/>
                </a:moveTo>
                <a:lnTo>
                  <a:pt x="561134" y="566181"/>
                </a:lnTo>
                <a:lnTo>
                  <a:pt x="553723" y="567983"/>
                </a:lnTo>
                <a:lnTo>
                  <a:pt x="547260" y="572733"/>
                </a:lnTo>
                <a:lnTo>
                  <a:pt x="542690" y="579451"/>
                </a:lnTo>
                <a:lnTo>
                  <a:pt x="540957" y="587154"/>
                </a:lnTo>
                <a:lnTo>
                  <a:pt x="542478" y="595849"/>
                </a:lnTo>
                <a:lnTo>
                  <a:pt x="546506" y="602352"/>
                </a:lnTo>
                <a:lnTo>
                  <a:pt x="552875" y="606610"/>
                </a:lnTo>
                <a:lnTo>
                  <a:pt x="561134" y="608117"/>
                </a:lnTo>
                <a:lnTo>
                  <a:pt x="704449" y="608117"/>
                </a:lnTo>
                <a:lnTo>
                  <a:pt x="712715" y="606610"/>
                </a:lnTo>
                <a:lnTo>
                  <a:pt x="719086" y="602352"/>
                </a:lnTo>
                <a:lnTo>
                  <a:pt x="723116" y="595849"/>
                </a:lnTo>
                <a:lnTo>
                  <a:pt x="724637" y="587154"/>
                </a:lnTo>
                <a:lnTo>
                  <a:pt x="723186" y="578568"/>
                </a:lnTo>
                <a:lnTo>
                  <a:pt x="719086" y="571948"/>
                </a:lnTo>
                <a:lnTo>
                  <a:pt x="712715" y="567688"/>
                </a:lnTo>
                <a:lnTo>
                  <a:pt x="704449" y="566181"/>
                </a:lnTo>
                <a:close/>
              </a:path>
              <a:path w="725170" h="862329">
                <a:moveTo>
                  <a:pt x="512647" y="41946"/>
                </a:moveTo>
                <a:lnTo>
                  <a:pt x="371402" y="41946"/>
                </a:lnTo>
                <a:lnTo>
                  <a:pt x="417884" y="46889"/>
                </a:lnTo>
                <a:lnTo>
                  <a:pt x="461317" y="61047"/>
                </a:lnTo>
                <a:lnTo>
                  <a:pt x="500729" y="83411"/>
                </a:lnTo>
                <a:lnTo>
                  <a:pt x="535151" y="112976"/>
                </a:lnTo>
                <a:lnTo>
                  <a:pt x="563612" y="148734"/>
                </a:lnTo>
                <a:lnTo>
                  <a:pt x="585142" y="189677"/>
                </a:lnTo>
                <a:lnTo>
                  <a:pt x="598772" y="234798"/>
                </a:lnTo>
                <a:lnTo>
                  <a:pt x="603531" y="283090"/>
                </a:lnTo>
                <a:lnTo>
                  <a:pt x="598855" y="331383"/>
                </a:lnTo>
                <a:lnTo>
                  <a:pt x="585427" y="376505"/>
                </a:lnTo>
                <a:lnTo>
                  <a:pt x="564145" y="417450"/>
                </a:lnTo>
                <a:lnTo>
                  <a:pt x="535909" y="453210"/>
                </a:lnTo>
                <a:lnTo>
                  <a:pt x="501617" y="482776"/>
                </a:lnTo>
                <a:lnTo>
                  <a:pt x="462169" y="505143"/>
                </a:lnTo>
                <a:lnTo>
                  <a:pt x="418200" y="519388"/>
                </a:lnTo>
                <a:lnTo>
                  <a:pt x="417647" y="519388"/>
                </a:lnTo>
                <a:lnTo>
                  <a:pt x="371402" y="524245"/>
                </a:lnTo>
                <a:lnTo>
                  <a:pt x="513388" y="524245"/>
                </a:lnTo>
                <a:lnTo>
                  <a:pt x="532719" y="511828"/>
                </a:lnTo>
                <a:lnTo>
                  <a:pt x="564419" y="483613"/>
                </a:lnTo>
                <a:lnTo>
                  <a:pt x="591578" y="450680"/>
                </a:lnTo>
                <a:lnTo>
                  <a:pt x="613650" y="413595"/>
                </a:lnTo>
                <a:lnTo>
                  <a:pt x="630090" y="372925"/>
                </a:lnTo>
                <a:lnTo>
                  <a:pt x="640354" y="329234"/>
                </a:lnTo>
                <a:lnTo>
                  <a:pt x="643896" y="283090"/>
                </a:lnTo>
                <a:lnTo>
                  <a:pt x="640354" y="237455"/>
                </a:lnTo>
                <a:lnTo>
                  <a:pt x="630090" y="194060"/>
                </a:lnTo>
                <a:lnTo>
                  <a:pt x="613650" y="153509"/>
                </a:lnTo>
                <a:lnTo>
                  <a:pt x="591578" y="116405"/>
                </a:lnTo>
                <a:lnTo>
                  <a:pt x="564468" y="83411"/>
                </a:lnTo>
                <a:lnTo>
                  <a:pt x="532719" y="54956"/>
                </a:lnTo>
                <a:lnTo>
                  <a:pt x="512647" y="41946"/>
                </a:lnTo>
                <a:close/>
              </a:path>
            </a:pathLst>
          </a:custGeom>
          <a:solidFill>
            <a:schemeClr val="accent1">
              <a:alpha val="86000"/>
            </a:schemeClr>
          </a:solidFill>
          <a:ln>
            <a:solidFill>
              <a:schemeClr val="accent1"/>
            </a:solidFill>
          </a:ln>
        </p:spPr>
        <p:txBody>
          <a:bodyPr wrap="square" lIns="0" tIns="0" rIns="0" bIns="0" rtlCol="0"/>
          <a:lstStyle/>
          <a:p>
            <a:endParaRPr sz="1092"/>
          </a:p>
        </p:txBody>
      </p:sp>
      <p:sp>
        <p:nvSpPr>
          <p:cNvPr id="27" name="object 27">
            <a:extLst>
              <a:ext uri="{FF2B5EF4-FFF2-40B4-BE49-F238E27FC236}">
                <a16:creationId xmlns:a16="http://schemas.microsoft.com/office/drawing/2014/main" id="{F1F6B845-38AE-A7B1-B1C1-5083A67A5EFD}"/>
              </a:ext>
            </a:extLst>
          </p:cNvPr>
          <p:cNvSpPr/>
          <p:nvPr/>
        </p:nvSpPr>
        <p:spPr>
          <a:xfrm>
            <a:off x="3511708" y="4390692"/>
            <a:ext cx="489417" cy="398157"/>
          </a:xfrm>
          <a:custGeom>
            <a:avLst/>
            <a:gdLst/>
            <a:ahLst/>
            <a:cxnLst/>
            <a:rect l="l" t="t" r="r" b="b"/>
            <a:pathLst>
              <a:path w="807084" h="656590">
                <a:moveTo>
                  <a:pt x="305765" y="246456"/>
                </a:moveTo>
                <a:lnTo>
                  <a:pt x="270662" y="246456"/>
                </a:lnTo>
                <a:lnTo>
                  <a:pt x="270662" y="346837"/>
                </a:lnTo>
                <a:lnTo>
                  <a:pt x="114058" y="346837"/>
                </a:lnTo>
                <a:lnTo>
                  <a:pt x="114058" y="381939"/>
                </a:lnTo>
                <a:lnTo>
                  <a:pt x="305765" y="381939"/>
                </a:lnTo>
                <a:lnTo>
                  <a:pt x="305765" y="246456"/>
                </a:lnTo>
                <a:close/>
              </a:path>
              <a:path w="807084" h="656590">
                <a:moveTo>
                  <a:pt x="706894" y="545528"/>
                </a:moveTo>
                <a:lnTo>
                  <a:pt x="698195" y="502424"/>
                </a:lnTo>
                <a:lnTo>
                  <a:pt x="676262" y="469900"/>
                </a:lnTo>
                <a:lnTo>
                  <a:pt x="674471" y="467220"/>
                </a:lnTo>
                <a:lnTo>
                  <a:pt x="671779" y="465416"/>
                </a:lnTo>
                <a:lnTo>
                  <a:pt x="671779" y="545528"/>
                </a:lnTo>
                <a:lnTo>
                  <a:pt x="665835" y="574929"/>
                </a:lnTo>
                <a:lnTo>
                  <a:pt x="649605" y="598970"/>
                </a:lnTo>
                <a:lnTo>
                  <a:pt x="625576" y="615200"/>
                </a:lnTo>
                <a:lnTo>
                  <a:pt x="596163" y="621144"/>
                </a:lnTo>
                <a:lnTo>
                  <a:pt x="566750" y="615200"/>
                </a:lnTo>
                <a:lnTo>
                  <a:pt x="542709" y="598970"/>
                </a:lnTo>
                <a:lnTo>
                  <a:pt x="526491" y="574929"/>
                </a:lnTo>
                <a:lnTo>
                  <a:pt x="520534" y="545528"/>
                </a:lnTo>
                <a:lnTo>
                  <a:pt x="526491" y="516115"/>
                </a:lnTo>
                <a:lnTo>
                  <a:pt x="542709" y="492074"/>
                </a:lnTo>
                <a:lnTo>
                  <a:pt x="566750" y="475843"/>
                </a:lnTo>
                <a:lnTo>
                  <a:pt x="596163" y="469900"/>
                </a:lnTo>
                <a:lnTo>
                  <a:pt x="625576" y="475843"/>
                </a:lnTo>
                <a:lnTo>
                  <a:pt x="649605" y="492074"/>
                </a:lnTo>
                <a:lnTo>
                  <a:pt x="665835" y="516115"/>
                </a:lnTo>
                <a:lnTo>
                  <a:pt x="671779" y="545528"/>
                </a:lnTo>
                <a:lnTo>
                  <a:pt x="671779" y="465416"/>
                </a:lnTo>
                <a:lnTo>
                  <a:pt x="639267" y="443484"/>
                </a:lnTo>
                <a:lnTo>
                  <a:pt x="596163" y="434784"/>
                </a:lnTo>
                <a:lnTo>
                  <a:pt x="553059" y="443484"/>
                </a:lnTo>
                <a:lnTo>
                  <a:pt x="517855" y="467220"/>
                </a:lnTo>
                <a:lnTo>
                  <a:pt x="494118" y="502424"/>
                </a:lnTo>
                <a:lnTo>
                  <a:pt x="486752" y="538873"/>
                </a:lnTo>
                <a:lnTo>
                  <a:pt x="350532" y="538873"/>
                </a:lnTo>
                <a:lnTo>
                  <a:pt x="343166" y="502424"/>
                </a:lnTo>
                <a:lnTo>
                  <a:pt x="321246" y="469900"/>
                </a:lnTo>
                <a:lnTo>
                  <a:pt x="319443" y="467220"/>
                </a:lnTo>
                <a:lnTo>
                  <a:pt x="316763" y="465416"/>
                </a:lnTo>
                <a:lnTo>
                  <a:pt x="316763" y="545528"/>
                </a:lnTo>
                <a:lnTo>
                  <a:pt x="310807" y="574929"/>
                </a:lnTo>
                <a:lnTo>
                  <a:pt x="294589" y="598970"/>
                </a:lnTo>
                <a:lnTo>
                  <a:pt x="270548" y="615200"/>
                </a:lnTo>
                <a:lnTo>
                  <a:pt x="241134" y="621144"/>
                </a:lnTo>
                <a:lnTo>
                  <a:pt x="211734" y="615200"/>
                </a:lnTo>
                <a:lnTo>
                  <a:pt x="187693" y="598970"/>
                </a:lnTo>
                <a:lnTo>
                  <a:pt x="171462" y="574929"/>
                </a:lnTo>
                <a:lnTo>
                  <a:pt x="165519" y="545528"/>
                </a:lnTo>
                <a:lnTo>
                  <a:pt x="171462" y="516115"/>
                </a:lnTo>
                <a:lnTo>
                  <a:pt x="187693" y="492074"/>
                </a:lnTo>
                <a:lnTo>
                  <a:pt x="211734" y="475843"/>
                </a:lnTo>
                <a:lnTo>
                  <a:pt x="241134" y="469900"/>
                </a:lnTo>
                <a:lnTo>
                  <a:pt x="270548" y="475843"/>
                </a:lnTo>
                <a:lnTo>
                  <a:pt x="294589" y="492074"/>
                </a:lnTo>
                <a:lnTo>
                  <a:pt x="310807" y="516115"/>
                </a:lnTo>
                <a:lnTo>
                  <a:pt x="316763" y="545528"/>
                </a:lnTo>
                <a:lnTo>
                  <a:pt x="316763" y="465416"/>
                </a:lnTo>
                <a:lnTo>
                  <a:pt x="284238" y="443484"/>
                </a:lnTo>
                <a:lnTo>
                  <a:pt x="241134" y="434784"/>
                </a:lnTo>
                <a:lnTo>
                  <a:pt x="198031" y="443484"/>
                </a:lnTo>
                <a:lnTo>
                  <a:pt x="162839" y="467220"/>
                </a:lnTo>
                <a:lnTo>
                  <a:pt x="139103" y="502424"/>
                </a:lnTo>
                <a:lnTo>
                  <a:pt x="130403" y="545528"/>
                </a:lnTo>
                <a:lnTo>
                  <a:pt x="139103" y="588632"/>
                </a:lnTo>
                <a:lnTo>
                  <a:pt x="162839" y="623824"/>
                </a:lnTo>
                <a:lnTo>
                  <a:pt x="198031" y="647560"/>
                </a:lnTo>
                <a:lnTo>
                  <a:pt x="241134" y="656259"/>
                </a:lnTo>
                <a:lnTo>
                  <a:pt x="284238" y="647560"/>
                </a:lnTo>
                <a:lnTo>
                  <a:pt x="319443" y="623824"/>
                </a:lnTo>
                <a:lnTo>
                  <a:pt x="321246" y="621144"/>
                </a:lnTo>
                <a:lnTo>
                  <a:pt x="343166" y="588632"/>
                </a:lnTo>
                <a:lnTo>
                  <a:pt x="348449" y="562495"/>
                </a:lnTo>
                <a:lnTo>
                  <a:pt x="348449" y="573976"/>
                </a:lnTo>
                <a:lnTo>
                  <a:pt x="491159" y="573976"/>
                </a:lnTo>
                <a:lnTo>
                  <a:pt x="494118" y="588632"/>
                </a:lnTo>
                <a:lnTo>
                  <a:pt x="517855" y="623824"/>
                </a:lnTo>
                <a:lnTo>
                  <a:pt x="553059" y="647560"/>
                </a:lnTo>
                <a:lnTo>
                  <a:pt x="596163" y="656259"/>
                </a:lnTo>
                <a:lnTo>
                  <a:pt x="639267" y="647560"/>
                </a:lnTo>
                <a:lnTo>
                  <a:pt x="674471" y="623824"/>
                </a:lnTo>
                <a:lnTo>
                  <a:pt x="676275" y="621144"/>
                </a:lnTo>
                <a:lnTo>
                  <a:pt x="698195" y="588632"/>
                </a:lnTo>
                <a:lnTo>
                  <a:pt x="706894" y="545528"/>
                </a:lnTo>
                <a:close/>
              </a:path>
              <a:path w="807084" h="656590">
                <a:moveTo>
                  <a:pt x="806475" y="64820"/>
                </a:moveTo>
                <a:lnTo>
                  <a:pt x="787488" y="18986"/>
                </a:lnTo>
                <a:lnTo>
                  <a:pt x="741654" y="0"/>
                </a:lnTo>
                <a:lnTo>
                  <a:pt x="335483" y="0"/>
                </a:lnTo>
                <a:lnTo>
                  <a:pt x="310248" y="5092"/>
                </a:lnTo>
                <a:lnTo>
                  <a:pt x="289648" y="18986"/>
                </a:lnTo>
                <a:lnTo>
                  <a:pt x="275755" y="39585"/>
                </a:lnTo>
                <a:lnTo>
                  <a:pt x="270662" y="64820"/>
                </a:lnTo>
                <a:lnTo>
                  <a:pt x="270662" y="169595"/>
                </a:lnTo>
                <a:lnTo>
                  <a:pt x="176987" y="169595"/>
                </a:lnTo>
                <a:lnTo>
                  <a:pt x="129933" y="175920"/>
                </a:lnTo>
                <a:lnTo>
                  <a:pt x="87655" y="193763"/>
                </a:lnTo>
                <a:lnTo>
                  <a:pt x="51841" y="221437"/>
                </a:lnTo>
                <a:lnTo>
                  <a:pt x="24168" y="257251"/>
                </a:lnTo>
                <a:lnTo>
                  <a:pt x="6324" y="299529"/>
                </a:lnTo>
                <a:lnTo>
                  <a:pt x="0" y="346570"/>
                </a:lnTo>
                <a:lnTo>
                  <a:pt x="0" y="509155"/>
                </a:lnTo>
                <a:lnTo>
                  <a:pt x="5092" y="534390"/>
                </a:lnTo>
                <a:lnTo>
                  <a:pt x="18986" y="554990"/>
                </a:lnTo>
                <a:lnTo>
                  <a:pt x="39598" y="568883"/>
                </a:lnTo>
                <a:lnTo>
                  <a:pt x="64833" y="573976"/>
                </a:lnTo>
                <a:lnTo>
                  <a:pt x="116027" y="573976"/>
                </a:lnTo>
                <a:lnTo>
                  <a:pt x="114642" y="566940"/>
                </a:lnTo>
                <a:lnTo>
                  <a:pt x="113639" y="559841"/>
                </a:lnTo>
                <a:lnTo>
                  <a:pt x="113042" y="552704"/>
                </a:lnTo>
                <a:lnTo>
                  <a:pt x="112852" y="545528"/>
                </a:lnTo>
                <a:lnTo>
                  <a:pt x="113017" y="538861"/>
                </a:lnTo>
                <a:lnTo>
                  <a:pt x="64833" y="538861"/>
                </a:lnTo>
                <a:lnTo>
                  <a:pt x="53276" y="536524"/>
                </a:lnTo>
                <a:lnTo>
                  <a:pt x="43827" y="530161"/>
                </a:lnTo>
                <a:lnTo>
                  <a:pt x="37452" y="520712"/>
                </a:lnTo>
                <a:lnTo>
                  <a:pt x="35115" y="509155"/>
                </a:lnTo>
                <a:lnTo>
                  <a:pt x="35115" y="346570"/>
                </a:lnTo>
                <a:lnTo>
                  <a:pt x="45834" y="292252"/>
                </a:lnTo>
                <a:lnTo>
                  <a:pt x="76657" y="246253"/>
                </a:lnTo>
                <a:lnTo>
                  <a:pt x="122656" y="215430"/>
                </a:lnTo>
                <a:lnTo>
                  <a:pt x="176987" y="204711"/>
                </a:lnTo>
                <a:lnTo>
                  <a:pt x="270662" y="204711"/>
                </a:lnTo>
                <a:lnTo>
                  <a:pt x="291617" y="204711"/>
                </a:lnTo>
                <a:lnTo>
                  <a:pt x="305765" y="204711"/>
                </a:lnTo>
                <a:lnTo>
                  <a:pt x="305765" y="64820"/>
                </a:lnTo>
                <a:lnTo>
                  <a:pt x="308102" y="53263"/>
                </a:lnTo>
                <a:lnTo>
                  <a:pt x="314477" y="43815"/>
                </a:lnTo>
                <a:lnTo>
                  <a:pt x="323926" y="37439"/>
                </a:lnTo>
                <a:lnTo>
                  <a:pt x="335483" y="35102"/>
                </a:lnTo>
                <a:lnTo>
                  <a:pt x="741654" y="35102"/>
                </a:lnTo>
                <a:lnTo>
                  <a:pt x="753211" y="37439"/>
                </a:lnTo>
                <a:lnTo>
                  <a:pt x="762660" y="43815"/>
                </a:lnTo>
                <a:lnTo>
                  <a:pt x="769023" y="53263"/>
                </a:lnTo>
                <a:lnTo>
                  <a:pt x="771359" y="64820"/>
                </a:lnTo>
                <a:lnTo>
                  <a:pt x="771359" y="509155"/>
                </a:lnTo>
                <a:lnTo>
                  <a:pt x="769023" y="520712"/>
                </a:lnTo>
                <a:lnTo>
                  <a:pt x="762660" y="530161"/>
                </a:lnTo>
                <a:lnTo>
                  <a:pt x="753211" y="536536"/>
                </a:lnTo>
                <a:lnTo>
                  <a:pt x="741654" y="538873"/>
                </a:lnTo>
                <a:lnTo>
                  <a:pt x="724344" y="538873"/>
                </a:lnTo>
                <a:lnTo>
                  <a:pt x="724458" y="541070"/>
                </a:lnTo>
                <a:lnTo>
                  <a:pt x="721321" y="573976"/>
                </a:lnTo>
                <a:lnTo>
                  <a:pt x="741654" y="573976"/>
                </a:lnTo>
                <a:lnTo>
                  <a:pt x="766889" y="568883"/>
                </a:lnTo>
                <a:lnTo>
                  <a:pt x="787488" y="554990"/>
                </a:lnTo>
                <a:lnTo>
                  <a:pt x="801382" y="534390"/>
                </a:lnTo>
                <a:lnTo>
                  <a:pt x="806475" y="509155"/>
                </a:lnTo>
                <a:lnTo>
                  <a:pt x="806475" y="64820"/>
                </a:lnTo>
                <a:close/>
              </a:path>
            </a:pathLst>
          </a:custGeom>
          <a:solidFill>
            <a:schemeClr val="accent1"/>
          </a:solidFill>
          <a:ln w="6350">
            <a:solidFill>
              <a:schemeClr val="accent1"/>
            </a:solidFill>
          </a:ln>
        </p:spPr>
        <p:txBody>
          <a:bodyPr wrap="square" lIns="0" tIns="0" rIns="0" bIns="0" rtlCol="0"/>
          <a:lstStyle/>
          <a:p>
            <a:endParaRPr sz="1092"/>
          </a:p>
        </p:txBody>
      </p:sp>
      <p:sp>
        <p:nvSpPr>
          <p:cNvPr id="31" name="object 31">
            <a:extLst>
              <a:ext uri="{FF2B5EF4-FFF2-40B4-BE49-F238E27FC236}">
                <a16:creationId xmlns:a16="http://schemas.microsoft.com/office/drawing/2014/main" id="{187CA678-D052-1778-E032-3FA834A8CE24}"/>
              </a:ext>
            </a:extLst>
          </p:cNvPr>
          <p:cNvSpPr/>
          <p:nvPr/>
        </p:nvSpPr>
        <p:spPr>
          <a:xfrm>
            <a:off x="1183438" y="4360473"/>
            <a:ext cx="410479" cy="467468"/>
          </a:xfrm>
          <a:custGeom>
            <a:avLst/>
            <a:gdLst/>
            <a:ahLst/>
            <a:cxnLst/>
            <a:rect l="l" t="t" r="r" b="b"/>
            <a:pathLst>
              <a:path w="676910" h="770890">
                <a:moveTo>
                  <a:pt x="119837" y="652780"/>
                </a:moveTo>
                <a:lnTo>
                  <a:pt x="114617" y="647560"/>
                </a:lnTo>
                <a:lnTo>
                  <a:pt x="97637" y="647560"/>
                </a:lnTo>
                <a:lnTo>
                  <a:pt x="92417" y="652780"/>
                </a:lnTo>
                <a:lnTo>
                  <a:pt x="92417" y="665670"/>
                </a:lnTo>
                <a:lnTo>
                  <a:pt x="97637" y="670890"/>
                </a:lnTo>
                <a:lnTo>
                  <a:pt x="114617" y="670890"/>
                </a:lnTo>
                <a:lnTo>
                  <a:pt x="119837" y="665670"/>
                </a:lnTo>
                <a:lnTo>
                  <a:pt x="119837" y="652780"/>
                </a:lnTo>
                <a:close/>
              </a:path>
              <a:path w="676910" h="770890">
                <a:moveTo>
                  <a:pt x="119837" y="544207"/>
                </a:moveTo>
                <a:lnTo>
                  <a:pt x="114617" y="539000"/>
                </a:lnTo>
                <a:lnTo>
                  <a:pt x="97637" y="539000"/>
                </a:lnTo>
                <a:lnTo>
                  <a:pt x="92417" y="544207"/>
                </a:lnTo>
                <a:lnTo>
                  <a:pt x="92417" y="557110"/>
                </a:lnTo>
                <a:lnTo>
                  <a:pt x="97637" y="562330"/>
                </a:lnTo>
                <a:lnTo>
                  <a:pt x="114617" y="562330"/>
                </a:lnTo>
                <a:lnTo>
                  <a:pt x="119837" y="557110"/>
                </a:lnTo>
                <a:lnTo>
                  <a:pt x="119837" y="544207"/>
                </a:lnTo>
                <a:close/>
              </a:path>
              <a:path w="676910" h="770890">
                <a:moveTo>
                  <a:pt x="119837" y="435648"/>
                </a:moveTo>
                <a:lnTo>
                  <a:pt x="114617" y="430441"/>
                </a:lnTo>
                <a:lnTo>
                  <a:pt x="97637" y="430441"/>
                </a:lnTo>
                <a:lnTo>
                  <a:pt x="92417" y="435648"/>
                </a:lnTo>
                <a:lnTo>
                  <a:pt x="92417" y="448564"/>
                </a:lnTo>
                <a:lnTo>
                  <a:pt x="97637" y="453771"/>
                </a:lnTo>
                <a:lnTo>
                  <a:pt x="114617" y="453771"/>
                </a:lnTo>
                <a:lnTo>
                  <a:pt x="119837" y="448564"/>
                </a:lnTo>
                <a:lnTo>
                  <a:pt x="119837" y="435648"/>
                </a:lnTo>
                <a:close/>
              </a:path>
              <a:path w="676910" h="770890">
                <a:moveTo>
                  <a:pt x="119837" y="327088"/>
                </a:moveTo>
                <a:lnTo>
                  <a:pt x="114617" y="321868"/>
                </a:lnTo>
                <a:lnTo>
                  <a:pt x="97637" y="321868"/>
                </a:lnTo>
                <a:lnTo>
                  <a:pt x="92417" y="327088"/>
                </a:lnTo>
                <a:lnTo>
                  <a:pt x="92417" y="340004"/>
                </a:lnTo>
                <a:lnTo>
                  <a:pt x="97637" y="345211"/>
                </a:lnTo>
                <a:lnTo>
                  <a:pt x="114617" y="345211"/>
                </a:lnTo>
                <a:lnTo>
                  <a:pt x="119837" y="340004"/>
                </a:lnTo>
                <a:lnTo>
                  <a:pt x="119837" y="327088"/>
                </a:lnTo>
                <a:close/>
              </a:path>
              <a:path w="676910" h="770890">
                <a:moveTo>
                  <a:pt x="119837" y="218528"/>
                </a:moveTo>
                <a:lnTo>
                  <a:pt x="114617" y="213309"/>
                </a:lnTo>
                <a:lnTo>
                  <a:pt x="97637" y="213309"/>
                </a:lnTo>
                <a:lnTo>
                  <a:pt x="92417" y="218528"/>
                </a:lnTo>
                <a:lnTo>
                  <a:pt x="92417" y="231432"/>
                </a:lnTo>
                <a:lnTo>
                  <a:pt x="97637" y="236651"/>
                </a:lnTo>
                <a:lnTo>
                  <a:pt x="114617" y="236651"/>
                </a:lnTo>
                <a:lnTo>
                  <a:pt x="119837" y="231432"/>
                </a:lnTo>
                <a:lnTo>
                  <a:pt x="119837" y="218528"/>
                </a:lnTo>
                <a:close/>
              </a:path>
              <a:path w="676910" h="770890">
                <a:moveTo>
                  <a:pt x="498551" y="651827"/>
                </a:moveTo>
                <a:lnTo>
                  <a:pt x="493344" y="646607"/>
                </a:lnTo>
                <a:lnTo>
                  <a:pt x="202095" y="646607"/>
                </a:lnTo>
                <a:lnTo>
                  <a:pt x="196875" y="651827"/>
                </a:lnTo>
                <a:lnTo>
                  <a:pt x="196875" y="664743"/>
                </a:lnTo>
                <a:lnTo>
                  <a:pt x="202095" y="669950"/>
                </a:lnTo>
                <a:lnTo>
                  <a:pt x="493344" y="669950"/>
                </a:lnTo>
                <a:lnTo>
                  <a:pt x="498551" y="664743"/>
                </a:lnTo>
                <a:lnTo>
                  <a:pt x="498551" y="651827"/>
                </a:lnTo>
                <a:close/>
              </a:path>
              <a:path w="676910" h="770890">
                <a:moveTo>
                  <a:pt x="498551" y="217551"/>
                </a:moveTo>
                <a:lnTo>
                  <a:pt x="493344" y="212331"/>
                </a:lnTo>
                <a:lnTo>
                  <a:pt x="202095" y="212331"/>
                </a:lnTo>
                <a:lnTo>
                  <a:pt x="196875" y="217551"/>
                </a:lnTo>
                <a:lnTo>
                  <a:pt x="196875" y="230454"/>
                </a:lnTo>
                <a:lnTo>
                  <a:pt x="202095" y="235673"/>
                </a:lnTo>
                <a:lnTo>
                  <a:pt x="208546" y="235673"/>
                </a:lnTo>
                <a:lnTo>
                  <a:pt x="493344" y="235673"/>
                </a:lnTo>
                <a:lnTo>
                  <a:pt x="498551" y="230454"/>
                </a:lnTo>
                <a:lnTo>
                  <a:pt x="498551" y="217551"/>
                </a:lnTo>
                <a:close/>
              </a:path>
              <a:path w="676910" h="770890">
                <a:moveTo>
                  <a:pt x="676541" y="599795"/>
                </a:moveTo>
                <a:lnTo>
                  <a:pt x="658393" y="553466"/>
                </a:lnTo>
                <a:lnTo>
                  <a:pt x="653275" y="548690"/>
                </a:lnTo>
                <a:lnTo>
                  <a:pt x="653275" y="599554"/>
                </a:lnTo>
                <a:lnTo>
                  <a:pt x="652475" y="607123"/>
                </a:lnTo>
                <a:lnTo>
                  <a:pt x="619582" y="634111"/>
                </a:lnTo>
                <a:lnTo>
                  <a:pt x="612279" y="633945"/>
                </a:lnTo>
                <a:lnTo>
                  <a:pt x="604901" y="632587"/>
                </a:lnTo>
                <a:lnTo>
                  <a:pt x="597611" y="630008"/>
                </a:lnTo>
                <a:lnTo>
                  <a:pt x="590638" y="626262"/>
                </a:lnTo>
                <a:lnTo>
                  <a:pt x="590092" y="625843"/>
                </a:lnTo>
                <a:lnTo>
                  <a:pt x="589597" y="625513"/>
                </a:lnTo>
                <a:lnTo>
                  <a:pt x="552246" y="593013"/>
                </a:lnTo>
                <a:lnTo>
                  <a:pt x="478282" y="521220"/>
                </a:lnTo>
                <a:lnTo>
                  <a:pt x="464045" y="507492"/>
                </a:lnTo>
                <a:lnTo>
                  <a:pt x="463854" y="507301"/>
                </a:lnTo>
                <a:lnTo>
                  <a:pt x="446760" y="491045"/>
                </a:lnTo>
                <a:lnTo>
                  <a:pt x="450443" y="486905"/>
                </a:lnTo>
                <a:lnTo>
                  <a:pt x="454088" y="482587"/>
                </a:lnTo>
                <a:lnTo>
                  <a:pt x="462673" y="471512"/>
                </a:lnTo>
                <a:lnTo>
                  <a:pt x="467360" y="464832"/>
                </a:lnTo>
                <a:lnTo>
                  <a:pt x="471563" y="458101"/>
                </a:lnTo>
                <a:lnTo>
                  <a:pt x="488696" y="468985"/>
                </a:lnTo>
                <a:lnTo>
                  <a:pt x="576326" y="523582"/>
                </a:lnTo>
                <a:lnTo>
                  <a:pt x="576859" y="524014"/>
                </a:lnTo>
                <a:lnTo>
                  <a:pt x="577456" y="524370"/>
                </a:lnTo>
                <a:lnTo>
                  <a:pt x="609904" y="545211"/>
                </a:lnTo>
                <a:lnTo>
                  <a:pt x="641350" y="569277"/>
                </a:lnTo>
                <a:lnTo>
                  <a:pt x="653275" y="599554"/>
                </a:lnTo>
                <a:lnTo>
                  <a:pt x="653275" y="548690"/>
                </a:lnTo>
                <a:lnTo>
                  <a:pt x="610501" y="517804"/>
                </a:lnTo>
                <a:lnTo>
                  <a:pt x="592861" y="506539"/>
                </a:lnTo>
                <a:lnTo>
                  <a:pt x="592861" y="23342"/>
                </a:lnTo>
                <a:lnTo>
                  <a:pt x="592861" y="18427"/>
                </a:lnTo>
                <a:lnTo>
                  <a:pt x="590016" y="12077"/>
                </a:lnTo>
                <a:lnTo>
                  <a:pt x="580796" y="2882"/>
                </a:lnTo>
                <a:lnTo>
                  <a:pt x="574433" y="0"/>
                </a:lnTo>
                <a:lnTo>
                  <a:pt x="129870" y="0"/>
                </a:lnTo>
                <a:lnTo>
                  <a:pt x="120738" y="6515"/>
                </a:lnTo>
                <a:lnTo>
                  <a:pt x="120738" y="32092"/>
                </a:lnTo>
                <a:lnTo>
                  <a:pt x="120624" y="119392"/>
                </a:lnTo>
                <a:lnTo>
                  <a:pt x="120497" y="119659"/>
                </a:lnTo>
                <a:lnTo>
                  <a:pt x="119697" y="120459"/>
                </a:lnTo>
                <a:lnTo>
                  <a:pt x="119202" y="120700"/>
                </a:lnTo>
                <a:lnTo>
                  <a:pt x="39789" y="120700"/>
                </a:lnTo>
                <a:lnTo>
                  <a:pt x="51600" y="108369"/>
                </a:lnTo>
                <a:lnTo>
                  <a:pt x="71005" y="87503"/>
                </a:lnTo>
                <a:lnTo>
                  <a:pt x="90170" y="66230"/>
                </a:lnTo>
                <a:lnTo>
                  <a:pt x="107327" y="46951"/>
                </a:lnTo>
                <a:lnTo>
                  <a:pt x="120738" y="32092"/>
                </a:lnTo>
                <a:lnTo>
                  <a:pt x="120738" y="6515"/>
                </a:lnTo>
                <a:lnTo>
                  <a:pt x="117284" y="8978"/>
                </a:lnTo>
                <a:lnTo>
                  <a:pt x="93573" y="31648"/>
                </a:lnTo>
                <a:lnTo>
                  <a:pt x="64211" y="61569"/>
                </a:lnTo>
                <a:lnTo>
                  <a:pt x="8788" y="119392"/>
                </a:lnTo>
                <a:lnTo>
                  <a:pt x="1130" y="127279"/>
                </a:lnTo>
                <a:lnTo>
                  <a:pt x="38" y="130200"/>
                </a:lnTo>
                <a:lnTo>
                  <a:pt x="0" y="750036"/>
                </a:lnTo>
                <a:lnTo>
                  <a:pt x="3149" y="757021"/>
                </a:lnTo>
                <a:lnTo>
                  <a:pt x="13309" y="767194"/>
                </a:lnTo>
                <a:lnTo>
                  <a:pt x="20332" y="770331"/>
                </a:lnTo>
                <a:lnTo>
                  <a:pt x="574408" y="770331"/>
                </a:lnTo>
                <a:lnTo>
                  <a:pt x="580758" y="767499"/>
                </a:lnTo>
                <a:lnTo>
                  <a:pt x="589953" y="758291"/>
                </a:lnTo>
                <a:lnTo>
                  <a:pt x="592836" y="751916"/>
                </a:lnTo>
                <a:lnTo>
                  <a:pt x="592836" y="746988"/>
                </a:lnTo>
                <a:lnTo>
                  <a:pt x="592836" y="654913"/>
                </a:lnTo>
                <a:lnTo>
                  <a:pt x="569493" y="642239"/>
                </a:lnTo>
                <a:lnTo>
                  <a:pt x="569493" y="745451"/>
                </a:lnTo>
                <a:lnTo>
                  <a:pt x="569252" y="745959"/>
                </a:lnTo>
                <a:lnTo>
                  <a:pt x="568452" y="746747"/>
                </a:lnTo>
                <a:lnTo>
                  <a:pt x="567956" y="746988"/>
                </a:lnTo>
                <a:lnTo>
                  <a:pt x="26784" y="746988"/>
                </a:lnTo>
                <a:lnTo>
                  <a:pt x="25615" y="746455"/>
                </a:lnTo>
                <a:lnTo>
                  <a:pt x="23876" y="744753"/>
                </a:lnTo>
                <a:lnTo>
                  <a:pt x="23380" y="743585"/>
                </a:lnTo>
                <a:lnTo>
                  <a:pt x="23342" y="144043"/>
                </a:lnTo>
                <a:lnTo>
                  <a:pt x="125577" y="144043"/>
                </a:lnTo>
                <a:lnTo>
                  <a:pt x="131965" y="141160"/>
                </a:lnTo>
                <a:lnTo>
                  <a:pt x="141160" y="131965"/>
                </a:lnTo>
                <a:lnTo>
                  <a:pt x="144005" y="125615"/>
                </a:lnTo>
                <a:lnTo>
                  <a:pt x="144018" y="120700"/>
                </a:lnTo>
                <a:lnTo>
                  <a:pt x="144043" y="32092"/>
                </a:lnTo>
                <a:lnTo>
                  <a:pt x="144043" y="23342"/>
                </a:lnTo>
                <a:lnTo>
                  <a:pt x="567982" y="23342"/>
                </a:lnTo>
                <a:lnTo>
                  <a:pt x="568490" y="23571"/>
                </a:lnTo>
                <a:lnTo>
                  <a:pt x="569290" y="24371"/>
                </a:lnTo>
                <a:lnTo>
                  <a:pt x="569531" y="24879"/>
                </a:lnTo>
                <a:lnTo>
                  <a:pt x="569531" y="492023"/>
                </a:lnTo>
                <a:lnTo>
                  <a:pt x="515073" y="458101"/>
                </a:lnTo>
                <a:lnTo>
                  <a:pt x="482930" y="437781"/>
                </a:lnTo>
                <a:lnTo>
                  <a:pt x="485851" y="431546"/>
                </a:lnTo>
                <a:lnTo>
                  <a:pt x="488505" y="425335"/>
                </a:lnTo>
                <a:lnTo>
                  <a:pt x="490893" y="419163"/>
                </a:lnTo>
                <a:lnTo>
                  <a:pt x="493039" y="413042"/>
                </a:lnTo>
                <a:lnTo>
                  <a:pt x="496239" y="414337"/>
                </a:lnTo>
                <a:lnTo>
                  <a:pt x="529539" y="389940"/>
                </a:lnTo>
                <a:lnTo>
                  <a:pt x="537502" y="379742"/>
                </a:lnTo>
                <a:lnTo>
                  <a:pt x="540943" y="375285"/>
                </a:lnTo>
                <a:lnTo>
                  <a:pt x="542277" y="369938"/>
                </a:lnTo>
                <a:lnTo>
                  <a:pt x="541007" y="359714"/>
                </a:lnTo>
                <a:lnTo>
                  <a:pt x="538403" y="354799"/>
                </a:lnTo>
                <a:lnTo>
                  <a:pt x="517232" y="338302"/>
                </a:lnTo>
                <a:lnTo>
                  <a:pt x="517232" y="367766"/>
                </a:lnTo>
                <a:lnTo>
                  <a:pt x="499960" y="389940"/>
                </a:lnTo>
                <a:lnTo>
                  <a:pt x="493864" y="385191"/>
                </a:lnTo>
                <a:lnTo>
                  <a:pt x="493509" y="384873"/>
                </a:lnTo>
                <a:lnTo>
                  <a:pt x="492658" y="384251"/>
                </a:lnTo>
                <a:lnTo>
                  <a:pt x="472452" y="368503"/>
                </a:lnTo>
                <a:lnTo>
                  <a:pt x="472452" y="396735"/>
                </a:lnTo>
                <a:lnTo>
                  <a:pt x="470306" y="403961"/>
                </a:lnTo>
                <a:lnTo>
                  <a:pt x="451192" y="444195"/>
                </a:lnTo>
                <a:lnTo>
                  <a:pt x="425767" y="477113"/>
                </a:lnTo>
                <a:lnTo>
                  <a:pt x="395109" y="503593"/>
                </a:lnTo>
                <a:lnTo>
                  <a:pt x="389420" y="507301"/>
                </a:lnTo>
                <a:lnTo>
                  <a:pt x="386346" y="504913"/>
                </a:lnTo>
                <a:lnTo>
                  <a:pt x="386346" y="535686"/>
                </a:lnTo>
                <a:lnTo>
                  <a:pt x="369062" y="557834"/>
                </a:lnTo>
                <a:lnTo>
                  <a:pt x="347662" y="541159"/>
                </a:lnTo>
                <a:lnTo>
                  <a:pt x="347179" y="540689"/>
                </a:lnTo>
                <a:lnTo>
                  <a:pt x="346646" y="540296"/>
                </a:lnTo>
                <a:lnTo>
                  <a:pt x="346087" y="539927"/>
                </a:lnTo>
                <a:lnTo>
                  <a:pt x="266103" y="477545"/>
                </a:lnTo>
                <a:lnTo>
                  <a:pt x="283400" y="455371"/>
                </a:lnTo>
                <a:lnTo>
                  <a:pt x="287286" y="458406"/>
                </a:lnTo>
                <a:lnTo>
                  <a:pt x="287604" y="458711"/>
                </a:lnTo>
                <a:lnTo>
                  <a:pt x="287947" y="458990"/>
                </a:lnTo>
                <a:lnTo>
                  <a:pt x="288315" y="459219"/>
                </a:lnTo>
                <a:lnTo>
                  <a:pt x="381330" y="531761"/>
                </a:lnTo>
                <a:lnTo>
                  <a:pt x="382092" y="532434"/>
                </a:lnTo>
                <a:lnTo>
                  <a:pt x="382524" y="532701"/>
                </a:lnTo>
                <a:lnTo>
                  <a:pt x="386346" y="535686"/>
                </a:lnTo>
                <a:lnTo>
                  <a:pt x="386346" y="504913"/>
                </a:lnTo>
                <a:lnTo>
                  <a:pt x="322808" y="455371"/>
                </a:lnTo>
                <a:lnTo>
                  <a:pt x="307759" y="443649"/>
                </a:lnTo>
                <a:lnTo>
                  <a:pt x="307924" y="443217"/>
                </a:lnTo>
                <a:lnTo>
                  <a:pt x="328155" y="401078"/>
                </a:lnTo>
                <a:lnTo>
                  <a:pt x="353885" y="368388"/>
                </a:lnTo>
                <a:lnTo>
                  <a:pt x="384327" y="342531"/>
                </a:lnTo>
                <a:lnTo>
                  <a:pt x="402958" y="342531"/>
                </a:lnTo>
                <a:lnTo>
                  <a:pt x="472452" y="396735"/>
                </a:lnTo>
                <a:lnTo>
                  <a:pt x="472452" y="368503"/>
                </a:lnTo>
                <a:lnTo>
                  <a:pt x="439166" y="342531"/>
                </a:lnTo>
                <a:lnTo>
                  <a:pt x="415391" y="324002"/>
                </a:lnTo>
                <a:lnTo>
                  <a:pt x="414934" y="323545"/>
                </a:lnTo>
                <a:lnTo>
                  <a:pt x="414401" y="323138"/>
                </a:lnTo>
                <a:lnTo>
                  <a:pt x="413816" y="322770"/>
                </a:lnTo>
                <a:lnTo>
                  <a:pt x="397002" y="309664"/>
                </a:lnTo>
                <a:lnTo>
                  <a:pt x="414299" y="287489"/>
                </a:lnTo>
                <a:lnTo>
                  <a:pt x="517232" y="367766"/>
                </a:lnTo>
                <a:lnTo>
                  <a:pt x="517232" y="338302"/>
                </a:lnTo>
                <a:lnTo>
                  <a:pt x="452069" y="287489"/>
                </a:lnTo>
                <a:lnTo>
                  <a:pt x="421805" y="263918"/>
                </a:lnTo>
                <a:lnTo>
                  <a:pt x="416458" y="262585"/>
                </a:lnTo>
                <a:lnTo>
                  <a:pt x="405638" y="263918"/>
                </a:lnTo>
                <a:lnTo>
                  <a:pt x="406095" y="263918"/>
                </a:lnTo>
                <a:lnTo>
                  <a:pt x="401320" y="266458"/>
                </a:lnTo>
                <a:lnTo>
                  <a:pt x="373405" y="302272"/>
                </a:lnTo>
                <a:lnTo>
                  <a:pt x="372059" y="307644"/>
                </a:lnTo>
                <a:lnTo>
                  <a:pt x="373075" y="315645"/>
                </a:lnTo>
                <a:lnTo>
                  <a:pt x="374027" y="318452"/>
                </a:lnTo>
                <a:lnTo>
                  <a:pt x="375640" y="320954"/>
                </a:lnTo>
                <a:lnTo>
                  <a:pt x="202107" y="320954"/>
                </a:lnTo>
                <a:lnTo>
                  <a:pt x="196900" y="326174"/>
                </a:lnTo>
                <a:lnTo>
                  <a:pt x="196900" y="339077"/>
                </a:lnTo>
                <a:lnTo>
                  <a:pt x="202107" y="344297"/>
                </a:lnTo>
                <a:lnTo>
                  <a:pt x="347624" y="344297"/>
                </a:lnTo>
                <a:lnTo>
                  <a:pt x="340969" y="350697"/>
                </a:lnTo>
                <a:lnTo>
                  <a:pt x="315239" y="381304"/>
                </a:lnTo>
                <a:lnTo>
                  <a:pt x="294957" y="415645"/>
                </a:lnTo>
                <a:lnTo>
                  <a:pt x="289242" y="429514"/>
                </a:lnTo>
                <a:lnTo>
                  <a:pt x="202082" y="429514"/>
                </a:lnTo>
                <a:lnTo>
                  <a:pt x="196862" y="434733"/>
                </a:lnTo>
                <a:lnTo>
                  <a:pt x="196862" y="447649"/>
                </a:lnTo>
                <a:lnTo>
                  <a:pt x="202082" y="452856"/>
                </a:lnTo>
                <a:lnTo>
                  <a:pt x="255905" y="452856"/>
                </a:lnTo>
                <a:lnTo>
                  <a:pt x="242468" y="470141"/>
                </a:lnTo>
                <a:lnTo>
                  <a:pt x="241134" y="475526"/>
                </a:lnTo>
                <a:lnTo>
                  <a:pt x="242328" y="485292"/>
                </a:lnTo>
                <a:lnTo>
                  <a:pt x="244576" y="489800"/>
                </a:lnTo>
                <a:lnTo>
                  <a:pt x="248589" y="493445"/>
                </a:lnTo>
                <a:lnTo>
                  <a:pt x="305854" y="538086"/>
                </a:lnTo>
                <a:lnTo>
                  <a:pt x="202082" y="538086"/>
                </a:lnTo>
                <a:lnTo>
                  <a:pt x="196862" y="543293"/>
                </a:lnTo>
                <a:lnTo>
                  <a:pt x="196862" y="556209"/>
                </a:lnTo>
                <a:lnTo>
                  <a:pt x="202082" y="561416"/>
                </a:lnTo>
                <a:lnTo>
                  <a:pt x="335876" y="561416"/>
                </a:lnTo>
                <a:lnTo>
                  <a:pt x="361683" y="581520"/>
                </a:lnTo>
                <a:lnTo>
                  <a:pt x="361861" y="581520"/>
                </a:lnTo>
                <a:lnTo>
                  <a:pt x="366991" y="582790"/>
                </a:lnTo>
                <a:lnTo>
                  <a:pt x="377190" y="581520"/>
                </a:lnTo>
                <a:lnTo>
                  <a:pt x="406565" y="547547"/>
                </a:lnTo>
                <a:lnTo>
                  <a:pt x="411264" y="538086"/>
                </a:lnTo>
                <a:lnTo>
                  <a:pt x="411264" y="537044"/>
                </a:lnTo>
                <a:lnTo>
                  <a:pt x="410375" y="529958"/>
                </a:lnTo>
                <a:lnTo>
                  <a:pt x="409511" y="527354"/>
                </a:lnTo>
                <a:lnTo>
                  <a:pt x="408152" y="524979"/>
                </a:lnTo>
                <a:lnTo>
                  <a:pt x="414858" y="520433"/>
                </a:lnTo>
                <a:lnTo>
                  <a:pt x="421513" y="515289"/>
                </a:lnTo>
                <a:lnTo>
                  <a:pt x="429564" y="508203"/>
                </a:lnTo>
                <a:lnTo>
                  <a:pt x="430339" y="507492"/>
                </a:lnTo>
                <a:lnTo>
                  <a:pt x="445782" y="522211"/>
                </a:lnTo>
                <a:lnTo>
                  <a:pt x="461149" y="537044"/>
                </a:lnTo>
                <a:lnTo>
                  <a:pt x="514654" y="589241"/>
                </a:lnTo>
                <a:lnTo>
                  <a:pt x="536232" y="609930"/>
                </a:lnTo>
                <a:lnTo>
                  <a:pt x="571665" y="641261"/>
                </a:lnTo>
                <a:lnTo>
                  <a:pt x="607974" y="656894"/>
                </a:lnTo>
                <a:lnTo>
                  <a:pt x="614476" y="657440"/>
                </a:lnTo>
                <a:lnTo>
                  <a:pt x="620471" y="657440"/>
                </a:lnTo>
                <a:lnTo>
                  <a:pt x="664451" y="635152"/>
                </a:lnTo>
                <a:lnTo>
                  <a:pt x="675246" y="611886"/>
                </a:lnTo>
                <a:lnTo>
                  <a:pt x="676541" y="599795"/>
                </a:lnTo>
                <a:close/>
              </a:path>
            </a:pathLst>
          </a:custGeom>
          <a:solidFill>
            <a:schemeClr val="accent1"/>
          </a:solidFill>
          <a:ln w="6350">
            <a:solidFill>
              <a:schemeClr val="accent1"/>
            </a:solidFill>
          </a:ln>
        </p:spPr>
        <p:txBody>
          <a:bodyPr wrap="square" lIns="0" tIns="0" rIns="0" bIns="0" rtlCol="0"/>
          <a:lstStyle/>
          <a:p>
            <a:endParaRPr sz="1092" dirty="0"/>
          </a:p>
        </p:txBody>
      </p:sp>
      <p:sp>
        <p:nvSpPr>
          <p:cNvPr id="34" name="object 34">
            <a:extLst>
              <a:ext uri="{FF2B5EF4-FFF2-40B4-BE49-F238E27FC236}">
                <a16:creationId xmlns:a16="http://schemas.microsoft.com/office/drawing/2014/main" id="{CA31D0A2-BBA3-B708-BF43-EA592CC0E6FA}"/>
              </a:ext>
            </a:extLst>
          </p:cNvPr>
          <p:cNvSpPr/>
          <p:nvPr/>
        </p:nvSpPr>
        <p:spPr>
          <a:xfrm>
            <a:off x="2922598" y="3100580"/>
            <a:ext cx="490958" cy="484026"/>
          </a:xfrm>
          <a:custGeom>
            <a:avLst/>
            <a:gdLst/>
            <a:ahLst/>
            <a:cxnLst/>
            <a:rect l="l" t="t" r="r" b="b"/>
            <a:pathLst>
              <a:path w="809625" h="798195">
                <a:moveTo>
                  <a:pt x="294779" y="654037"/>
                </a:moveTo>
                <a:lnTo>
                  <a:pt x="289394" y="627481"/>
                </a:lnTo>
                <a:lnTo>
                  <a:pt x="278117" y="610755"/>
                </a:lnTo>
                <a:lnTo>
                  <a:pt x="274751" y="605777"/>
                </a:lnTo>
                <a:lnTo>
                  <a:pt x="269773" y="602424"/>
                </a:lnTo>
                <a:lnTo>
                  <a:pt x="269773" y="654037"/>
                </a:lnTo>
                <a:lnTo>
                  <a:pt x="266369" y="670890"/>
                </a:lnTo>
                <a:lnTo>
                  <a:pt x="257086" y="684644"/>
                </a:lnTo>
                <a:lnTo>
                  <a:pt x="243332" y="693928"/>
                </a:lnTo>
                <a:lnTo>
                  <a:pt x="226479" y="697331"/>
                </a:lnTo>
                <a:lnTo>
                  <a:pt x="209677" y="693928"/>
                </a:lnTo>
                <a:lnTo>
                  <a:pt x="195910" y="684644"/>
                </a:lnTo>
                <a:lnTo>
                  <a:pt x="186613" y="670890"/>
                </a:lnTo>
                <a:lnTo>
                  <a:pt x="183197" y="654037"/>
                </a:lnTo>
                <a:lnTo>
                  <a:pt x="186601" y="637235"/>
                </a:lnTo>
                <a:lnTo>
                  <a:pt x="195872" y="623468"/>
                </a:lnTo>
                <a:lnTo>
                  <a:pt x="209638" y="614172"/>
                </a:lnTo>
                <a:lnTo>
                  <a:pt x="226479" y="610755"/>
                </a:lnTo>
                <a:lnTo>
                  <a:pt x="243332" y="614172"/>
                </a:lnTo>
                <a:lnTo>
                  <a:pt x="257086" y="623468"/>
                </a:lnTo>
                <a:lnTo>
                  <a:pt x="266369" y="637235"/>
                </a:lnTo>
                <a:lnTo>
                  <a:pt x="269773" y="654037"/>
                </a:lnTo>
                <a:lnTo>
                  <a:pt x="269773" y="602424"/>
                </a:lnTo>
                <a:lnTo>
                  <a:pt x="253047" y="591121"/>
                </a:lnTo>
                <a:lnTo>
                  <a:pt x="226479" y="585749"/>
                </a:lnTo>
                <a:lnTo>
                  <a:pt x="199923" y="591121"/>
                </a:lnTo>
                <a:lnTo>
                  <a:pt x="178206" y="605777"/>
                </a:lnTo>
                <a:lnTo>
                  <a:pt x="163563" y="627481"/>
                </a:lnTo>
                <a:lnTo>
                  <a:pt x="158191" y="654037"/>
                </a:lnTo>
                <a:lnTo>
                  <a:pt x="163563" y="680605"/>
                </a:lnTo>
                <a:lnTo>
                  <a:pt x="178206" y="702322"/>
                </a:lnTo>
                <a:lnTo>
                  <a:pt x="199923" y="716965"/>
                </a:lnTo>
                <a:lnTo>
                  <a:pt x="226479" y="722337"/>
                </a:lnTo>
                <a:lnTo>
                  <a:pt x="252996" y="716965"/>
                </a:lnTo>
                <a:lnTo>
                  <a:pt x="274688" y="702322"/>
                </a:lnTo>
                <a:lnTo>
                  <a:pt x="278053" y="697331"/>
                </a:lnTo>
                <a:lnTo>
                  <a:pt x="289356" y="680605"/>
                </a:lnTo>
                <a:lnTo>
                  <a:pt x="294779" y="654037"/>
                </a:lnTo>
                <a:close/>
              </a:path>
              <a:path w="809625" h="798195">
                <a:moveTo>
                  <a:pt x="439521" y="567397"/>
                </a:moveTo>
                <a:lnTo>
                  <a:pt x="435571" y="547865"/>
                </a:lnTo>
                <a:lnTo>
                  <a:pt x="431711" y="542150"/>
                </a:lnTo>
                <a:lnTo>
                  <a:pt x="424815" y="531926"/>
                </a:lnTo>
                <a:lnTo>
                  <a:pt x="414591" y="525043"/>
                </a:lnTo>
                <a:lnTo>
                  <a:pt x="414591" y="567397"/>
                </a:lnTo>
                <a:lnTo>
                  <a:pt x="412597" y="577215"/>
                </a:lnTo>
                <a:lnTo>
                  <a:pt x="407187" y="585241"/>
                </a:lnTo>
                <a:lnTo>
                  <a:pt x="399161" y="590651"/>
                </a:lnTo>
                <a:lnTo>
                  <a:pt x="389343" y="592632"/>
                </a:lnTo>
                <a:lnTo>
                  <a:pt x="379514" y="590651"/>
                </a:lnTo>
                <a:lnTo>
                  <a:pt x="371500" y="585241"/>
                </a:lnTo>
                <a:lnTo>
                  <a:pt x="366077" y="577215"/>
                </a:lnTo>
                <a:lnTo>
                  <a:pt x="364096" y="567397"/>
                </a:lnTo>
                <a:lnTo>
                  <a:pt x="366077" y="557568"/>
                </a:lnTo>
                <a:lnTo>
                  <a:pt x="371500" y="549541"/>
                </a:lnTo>
                <a:lnTo>
                  <a:pt x="379514" y="544131"/>
                </a:lnTo>
                <a:lnTo>
                  <a:pt x="389343" y="542150"/>
                </a:lnTo>
                <a:lnTo>
                  <a:pt x="399148" y="544131"/>
                </a:lnTo>
                <a:lnTo>
                  <a:pt x="407149" y="549541"/>
                </a:lnTo>
                <a:lnTo>
                  <a:pt x="412559" y="557568"/>
                </a:lnTo>
                <a:lnTo>
                  <a:pt x="414591" y="567397"/>
                </a:lnTo>
                <a:lnTo>
                  <a:pt x="414591" y="525043"/>
                </a:lnTo>
                <a:lnTo>
                  <a:pt x="408863" y="521169"/>
                </a:lnTo>
                <a:lnTo>
                  <a:pt x="389343" y="517220"/>
                </a:lnTo>
                <a:lnTo>
                  <a:pt x="369811" y="521169"/>
                </a:lnTo>
                <a:lnTo>
                  <a:pt x="353872" y="531926"/>
                </a:lnTo>
                <a:lnTo>
                  <a:pt x="343115" y="547865"/>
                </a:lnTo>
                <a:lnTo>
                  <a:pt x="339178" y="567397"/>
                </a:lnTo>
                <a:lnTo>
                  <a:pt x="343115" y="586917"/>
                </a:lnTo>
                <a:lnTo>
                  <a:pt x="353872" y="602869"/>
                </a:lnTo>
                <a:lnTo>
                  <a:pt x="369811" y="613625"/>
                </a:lnTo>
                <a:lnTo>
                  <a:pt x="389343" y="617562"/>
                </a:lnTo>
                <a:lnTo>
                  <a:pt x="408774" y="613625"/>
                </a:lnTo>
                <a:lnTo>
                  <a:pt x="424738" y="602869"/>
                </a:lnTo>
                <a:lnTo>
                  <a:pt x="431673" y="592632"/>
                </a:lnTo>
                <a:lnTo>
                  <a:pt x="435533" y="586917"/>
                </a:lnTo>
                <a:lnTo>
                  <a:pt x="435889" y="585241"/>
                </a:lnTo>
                <a:lnTo>
                  <a:pt x="439521" y="567397"/>
                </a:lnTo>
                <a:close/>
              </a:path>
              <a:path w="809625" h="798195">
                <a:moveTo>
                  <a:pt x="473544" y="260032"/>
                </a:moveTo>
                <a:lnTo>
                  <a:pt x="467918" y="254406"/>
                </a:lnTo>
                <a:lnTo>
                  <a:pt x="454075" y="254406"/>
                </a:lnTo>
                <a:lnTo>
                  <a:pt x="448538" y="260032"/>
                </a:lnTo>
                <a:lnTo>
                  <a:pt x="448538" y="286385"/>
                </a:lnTo>
                <a:lnTo>
                  <a:pt x="454164" y="291922"/>
                </a:lnTo>
                <a:lnTo>
                  <a:pt x="467918" y="291922"/>
                </a:lnTo>
                <a:lnTo>
                  <a:pt x="473544" y="286385"/>
                </a:lnTo>
                <a:lnTo>
                  <a:pt x="473544" y="260032"/>
                </a:lnTo>
                <a:close/>
              </a:path>
              <a:path w="809625" h="798195">
                <a:moveTo>
                  <a:pt x="473544" y="72872"/>
                </a:moveTo>
                <a:lnTo>
                  <a:pt x="467931" y="67259"/>
                </a:lnTo>
                <a:lnTo>
                  <a:pt x="454075" y="67259"/>
                </a:lnTo>
                <a:lnTo>
                  <a:pt x="448538" y="72872"/>
                </a:lnTo>
                <a:lnTo>
                  <a:pt x="448538" y="223951"/>
                </a:lnTo>
                <a:lnTo>
                  <a:pt x="454152" y="229476"/>
                </a:lnTo>
                <a:lnTo>
                  <a:pt x="467931" y="229476"/>
                </a:lnTo>
                <a:lnTo>
                  <a:pt x="473544" y="223951"/>
                </a:lnTo>
                <a:lnTo>
                  <a:pt x="473544" y="72872"/>
                </a:lnTo>
                <a:close/>
              </a:path>
              <a:path w="809625" h="798195">
                <a:moveTo>
                  <a:pt x="644156" y="663460"/>
                </a:moveTo>
                <a:lnTo>
                  <a:pt x="639521" y="640575"/>
                </a:lnTo>
                <a:lnTo>
                  <a:pt x="632053" y="629513"/>
                </a:lnTo>
                <a:lnTo>
                  <a:pt x="626884" y="621855"/>
                </a:lnTo>
                <a:lnTo>
                  <a:pt x="619239" y="616699"/>
                </a:lnTo>
                <a:lnTo>
                  <a:pt x="619239" y="663460"/>
                </a:lnTo>
                <a:lnTo>
                  <a:pt x="616572" y="676681"/>
                </a:lnTo>
                <a:lnTo>
                  <a:pt x="609295" y="687476"/>
                </a:lnTo>
                <a:lnTo>
                  <a:pt x="598500" y="694753"/>
                </a:lnTo>
                <a:lnTo>
                  <a:pt x="585279" y="697420"/>
                </a:lnTo>
                <a:lnTo>
                  <a:pt x="572058" y="694753"/>
                </a:lnTo>
                <a:lnTo>
                  <a:pt x="561276" y="687476"/>
                </a:lnTo>
                <a:lnTo>
                  <a:pt x="553999" y="676681"/>
                </a:lnTo>
                <a:lnTo>
                  <a:pt x="551332" y="663460"/>
                </a:lnTo>
                <a:lnTo>
                  <a:pt x="553999" y="650278"/>
                </a:lnTo>
                <a:lnTo>
                  <a:pt x="561276" y="639483"/>
                </a:lnTo>
                <a:lnTo>
                  <a:pt x="572058" y="632193"/>
                </a:lnTo>
                <a:lnTo>
                  <a:pt x="585279" y="629513"/>
                </a:lnTo>
                <a:lnTo>
                  <a:pt x="598474" y="632193"/>
                </a:lnTo>
                <a:lnTo>
                  <a:pt x="609282" y="639483"/>
                </a:lnTo>
                <a:lnTo>
                  <a:pt x="616559" y="650278"/>
                </a:lnTo>
                <a:lnTo>
                  <a:pt x="619239" y="663460"/>
                </a:lnTo>
                <a:lnTo>
                  <a:pt x="619239" y="616699"/>
                </a:lnTo>
                <a:lnTo>
                  <a:pt x="608164" y="609219"/>
                </a:lnTo>
                <a:lnTo>
                  <a:pt x="585279" y="604583"/>
                </a:lnTo>
                <a:lnTo>
                  <a:pt x="562394" y="609219"/>
                </a:lnTo>
                <a:lnTo>
                  <a:pt x="543674" y="621855"/>
                </a:lnTo>
                <a:lnTo>
                  <a:pt x="531037" y="640575"/>
                </a:lnTo>
                <a:lnTo>
                  <a:pt x="526402" y="663460"/>
                </a:lnTo>
                <a:lnTo>
                  <a:pt x="531037" y="686346"/>
                </a:lnTo>
                <a:lnTo>
                  <a:pt x="543674" y="705065"/>
                </a:lnTo>
                <a:lnTo>
                  <a:pt x="562394" y="717702"/>
                </a:lnTo>
                <a:lnTo>
                  <a:pt x="585279" y="722337"/>
                </a:lnTo>
                <a:lnTo>
                  <a:pt x="608164" y="717702"/>
                </a:lnTo>
                <a:lnTo>
                  <a:pt x="626884" y="705065"/>
                </a:lnTo>
                <a:lnTo>
                  <a:pt x="632053" y="697420"/>
                </a:lnTo>
                <a:lnTo>
                  <a:pt x="639521" y="686346"/>
                </a:lnTo>
                <a:lnTo>
                  <a:pt x="644156" y="663460"/>
                </a:lnTo>
                <a:close/>
              </a:path>
              <a:path w="809625" h="798195">
                <a:moveTo>
                  <a:pt x="809040" y="711682"/>
                </a:moveTo>
                <a:lnTo>
                  <a:pt x="804418" y="686904"/>
                </a:lnTo>
                <a:lnTo>
                  <a:pt x="793318" y="661949"/>
                </a:lnTo>
                <a:lnTo>
                  <a:pt x="793242" y="661797"/>
                </a:lnTo>
                <a:lnTo>
                  <a:pt x="769696" y="627837"/>
                </a:lnTo>
                <a:lnTo>
                  <a:pt x="769696" y="713714"/>
                </a:lnTo>
                <a:lnTo>
                  <a:pt x="769569" y="727189"/>
                </a:lnTo>
                <a:lnTo>
                  <a:pt x="729830" y="759688"/>
                </a:lnTo>
                <a:lnTo>
                  <a:pt x="711581" y="761199"/>
                </a:lnTo>
                <a:lnTo>
                  <a:pt x="94488" y="761199"/>
                </a:lnTo>
                <a:lnTo>
                  <a:pt x="48653" y="748207"/>
                </a:lnTo>
                <a:lnTo>
                  <a:pt x="36322" y="713714"/>
                </a:lnTo>
                <a:lnTo>
                  <a:pt x="40017" y="698690"/>
                </a:lnTo>
                <a:lnTo>
                  <a:pt x="183413" y="492544"/>
                </a:lnTo>
                <a:lnTo>
                  <a:pt x="253250" y="467233"/>
                </a:lnTo>
                <a:lnTo>
                  <a:pt x="307708" y="457390"/>
                </a:lnTo>
                <a:lnTo>
                  <a:pt x="365010" y="459079"/>
                </a:lnTo>
                <a:lnTo>
                  <a:pt x="419569" y="478675"/>
                </a:lnTo>
                <a:lnTo>
                  <a:pt x="461949" y="501421"/>
                </a:lnTo>
                <a:lnTo>
                  <a:pt x="498754" y="516102"/>
                </a:lnTo>
                <a:lnTo>
                  <a:pt x="530644" y="523976"/>
                </a:lnTo>
                <a:lnTo>
                  <a:pt x="558292" y="526326"/>
                </a:lnTo>
                <a:lnTo>
                  <a:pt x="581228" y="524560"/>
                </a:lnTo>
                <a:lnTo>
                  <a:pt x="601484" y="519988"/>
                </a:lnTo>
                <a:lnTo>
                  <a:pt x="619633" y="513664"/>
                </a:lnTo>
                <a:lnTo>
                  <a:pt x="639330" y="505383"/>
                </a:lnTo>
                <a:lnTo>
                  <a:pt x="758507" y="682612"/>
                </a:lnTo>
                <a:lnTo>
                  <a:pt x="765987" y="698690"/>
                </a:lnTo>
                <a:lnTo>
                  <a:pt x="769213" y="711682"/>
                </a:lnTo>
                <a:lnTo>
                  <a:pt x="769696" y="713714"/>
                </a:lnTo>
                <a:lnTo>
                  <a:pt x="769696" y="627837"/>
                </a:lnTo>
                <a:lnTo>
                  <a:pt x="625144" y="419290"/>
                </a:lnTo>
                <a:lnTo>
                  <a:pt x="625144" y="484276"/>
                </a:lnTo>
                <a:lnTo>
                  <a:pt x="593902" y="496087"/>
                </a:lnTo>
                <a:lnTo>
                  <a:pt x="554202" y="501129"/>
                </a:lnTo>
                <a:lnTo>
                  <a:pt x="502069" y="490867"/>
                </a:lnTo>
                <a:lnTo>
                  <a:pt x="432308" y="457238"/>
                </a:lnTo>
                <a:lnTo>
                  <a:pt x="372008" y="434886"/>
                </a:lnTo>
                <a:lnTo>
                  <a:pt x="309676" y="431977"/>
                </a:lnTo>
                <a:lnTo>
                  <a:pt x="250837" y="441794"/>
                </a:lnTo>
                <a:lnTo>
                  <a:pt x="210553" y="454634"/>
                </a:lnTo>
                <a:lnTo>
                  <a:pt x="312826" y="311708"/>
                </a:lnTo>
                <a:lnTo>
                  <a:pt x="313766" y="310362"/>
                </a:lnTo>
                <a:lnTo>
                  <a:pt x="317411" y="305854"/>
                </a:lnTo>
                <a:lnTo>
                  <a:pt x="320179" y="302526"/>
                </a:lnTo>
                <a:lnTo>
                  <a:pt x="320179" y="36791"/>
                </a:lnTo>
                <a:lnTo>
                  <a:pt x="507885" y="36791"/>
                </a:lnTo>
                <a:lnTo>
                  <a:pt x="507809" y="309880"/>
                </a:lnTo>
                <a:lnTo>
                  <a:pt x="509117" y="311708"/>
                </a:lnTo>
                <a:lnTo>
                  <a:pt x="625144" y="484276"/>
                </a:lnTo>
                <a:lnTo>
                  <a:pt x="625144" y="419290"/>
                </a:lnTo>
                <a:lnTo>
                  <a:pt x="544766" y="303314"/>
                </a:lnTo>
                <a:lnTo>
                  <a:pt x="544766" y="36791"/>
                </a:lnTo>
                <a:lnTo>
                  <a:pt x="544766" y="0"/>
                </a:lnTo>
                <a:lnTo>
                  <a:pt x="288048" y="0"/>
                </a:lnTo>
                <a:lnTo>
                  <a:pt x="283298" y="1257"/>
                </a:lnTo>
                <a:lnTo>
                  <a:pt x="283298" y="295325"/>
                </a:lnTo>
                <a:lnTo>
                  <a:pt x="150850" y="480479"/>
                </a:lnTo>
                <a:lnTo>
                  <a:pt x="150507" y="480656"/>
                </a:lnTo>
                <a:lnTo>
                  <a:pt x="144500" y="484060"/>
                </a:lnTo>
                <a:lnTo>
                  <a:pt x="142367" y="491655"/>
                </a:lnTo>
                <a:lnTo>
                  <a:pt x="142582" y="492048"/>
                </a:lnTo>
                <a:lnTo>
                  <a:pt x="21158" y="661797"/>
                </a:lnTo>
                <a:lnTo>
                  <a:pt x="0" y="715975"/>
                </a:lnTo>
                <a:lnTo>
                  <a:pt x="850" y="735355"/>
                </a:lnTo>
                <a:lnTo>
                  <a:pt x="939" y="737489"/>
                </a:lnTo>
                <a:lnTo>
                  <a:pt x="22694" y="774636"/>
                </a:lnTo>
                <a:lnTo>
                  <a:pt x="66281" y="795401"/>
                </a:lnTo>
                <a:lnTo>
                  <a:pt x="95250" y="798144"/>
                </a:lnTo>
                <a:lnTo>
                  <a:pt x="711581" y="798144"/>
                </a:lnTo>
                <a:lnTo>
                  <a:pt x="764324" y="787488"/>
                </a:lnTo>
                <a:lnTo>
                  <a:pt x="795261" y="761199"/>
                </a:lnTo>
                <a:lnTo>
                  <a:pt x="807123" y="735355"/>
                </a:lnTo>
                <a:lnTo>
                  <a:pt x="809040" y="711682"/>
                </a:lnTo>
                <a:close/>
              </a:path>
            </a:pathLst>
          </a:custGeom>
          <a:solidFill>
            <a:schemeClr val="accent1"/>
          </a:solidFill>
        </p:spPr>
        <p:txBody>
          <a:bodyPr wrap="square" lIns="0" tIns="0" rIns="0" bIns="0" rtlCol="0"/>
          <a:lstStyle/>
          <a:p>
            <a:endParaRPr sz="1092"/>
          </a:p>
        </p:txBody>
      </p:sp>
      <p:sp>
        <p:nvSpPr>
          <p:cNvPr id="37" name="object 37">
            <a:extLst>
              <a:ext uri="{FF2B5EF4-FFF2-40B4-BE49-F238E27FC236}">
                <a16:creationId xmlns:a16="http://schemas.microsoft.com/office/drawing/2014/main" id="{A06E7B5F-353F-C11A-B8E9-CE146263D143}"/>
              </a:ext>
            </a:extLst>
          </p:cNvPr>
          <p:cNvSpPr/>
          <p:nvPr/>
        </p:nvSpPr>
        <p:spPr>
          <a:xfrm>
            <a:off x="4120158" y="3127097"/>
            <a:ext cx="536395" cy="486337"/>
          </a:xfrm>
          <a:custGeom>
            <a:avLst/>
            <a:gdLst/>
            <a:ahLst/>
            <a:cxnLst/>
            <a:rect l="l" t="t" r="r" b="b"/>
            <a:pathLst>
              <a:path w="884554" h="802004">
                <a:moveTo>
                  <a:pt x="612635" y="604901"/>
                </a:moveTo>
                <a:lnTo>
                  <a:pt x="564311" y="604901"/>
                </a:lnTo>
                <a:lnTo>
                  <a:pt x="492734" y="767499"/>
                </a:lnTo>
                <a:lnTo>
                  <a:pt x="533527" y="784491"/>
                </a:lnTo>
                <a:lnTo>
                  <a:pt x="608863" y="613397"/>
                </a:lnTo>
                <a:lnTo>
                  <a:pt x="612635" y="604901"/>
                </a:lnTo>
                <a:close/>
              </a:path>
              <a:path w="884554" h="802004">
                <a:moveTo>
                  <a:pt x="621499" y="432066"/>
                </a:moveTo>
                <a:lnTo>
                  <a:pt x="616267" y="406844"/>
                </a:lnTo>
                <a:lnTo>
                  <a:pt x="601992" y="386245"/>
                </a:lnTo>
                <a:lnTo>
                  <a:pt x="580821" y="372351"/>
                </a:lnTo>
                <a:lnTo>
                  <a:pt x="554901" y="367258"/>
                </a:lnTo>
                <a:lnTo>
                  <a:pt x="0" y="367258"/>
                </a:lnTo>
                <a:lnTo>
                  <a:pt x="0" y="410464"/>
                </a:lnTo>
                <a:lnTo>
                  <a:pt x="554901" y="410464"/>
                </a:lnTo>
                <a:lnTo>
                  <a:pt x="563537" y="412165"/>
                </a:lnTo>
                <a:lnTo>
                  <a:pt x="570598" y="416801"/>
                </a:lnTo>
                <a:lnTo>
                  <a:pt x="575360" y="423659"/>
                </a:lnTo>
                <a:lnTo>
                  <a:pt x="577100" y="432066"/>
                </a:lnTo>
                <a:lnTo>
                  <a:pt x="577100" y="561695"/>
                </a:lnTo>
                <a:lnTo>
                  <a:pt x="621499" y="561695"/>
                </a:lnTo>
                <a:lnTo>
                  <a:pt x="621499" y="432066"/>
                </a:lnTo>
                <a:close/>
              </a:path>
              <a:path w="884554" h="802004">
                <a:moveTo>
                  <a:pt x="677430" y="604901"/>
                </a:moveTo>
                <a:lnTo>
                  <a:pt x="632675" y="604901"/>
                </a:lnTo>
                <a:lnTo>
                  <a:pt x="608088" y="796493"/>
                </a:lnTo>
                <a:lnTo>
                  <a:pt x="652119" y="801839"/>
                </a:lnTo>
                <a:lnTo>
                  <a:pt x="654900" y="780415"/>
                </a:lnTo>
                <a:lnTo>
                  <a:pt x="677430" y="604901"/>
                </a:lnTo>
                <a:close/>
              </a:path>
              <a:path w="884554" h="802004">
                <a:moveTo>
                  <a:pt x="768629" y="796493"/>
                </a:moveTo>
                <a:lnTo>
                  <a:pt x="744016" y="604901"/>
                </a:lnTo>
                <a:lnTo>
                  <a:pt x="699262" y="604901"/>
                </a:lnTo>
                <a:lnTo>
                  <a:pt x="699630" y="607580"/>
                </a:lnTo>
                <a:lnTo>
                  <a:pt x="724573" y="801839"/>
                </a:lnTo>
                <a:lnTo>
                  <a:pt x="768629" y="796493"/>
                </a:lnTo>
                <a:close/>
              </a:path>
              <a:path w="884554" h="802004">
                <a:moveTo>
                  <a:pt x="799058" y="302450"/>
                </a:moveTo>
                <a:lnTo>
                  <a:pt x="790346" y="260400"/>
                </a:lnTo>
                <a:lnTo>
                  <a:pt x="766559" y="226072"/>
                </a:lnTo>
                <a:lnTo>
                  <a:pt x="731278" y="202920"/>
                </a:lnTo>
                <a:lnTo>
                  <a:pt x="688086" y="194437"/>
                </a:lnTo>
                <a:lnTo>
                  <a:pt x="421716" y="194437"/>
                </a:lnTo>
                <a:lnTo>
                  <a:pt x="421716" y="43205"/>
                </a:lnTo>
                <a:lnTo>
                  <a:pt x="577100" y="43205"/>
                </a:lnTo>
                <a:lnTo>
                  <a:pt x="577100" y="0"/>
                </a:lnTo>
                <a:lnTo>
                  <a:pt x="221957" y="0"/>
                </a:lnTo>
                <a:lnTo>
                  <a:pt x="221957" y="43205"/>
                </a:lnTo>
                <a:lnTo>
                  <a:pt x="377329" y="43205"/>
                </a:lnTo>
                <a:lnTo>
                  <a:pt x="377329" y="194437"/>
                </a:lnTo>
                <a:lnTo>
                  <a:pt x="0" y="194437"/>
                </a:lnTo>
                <a:lnTo>
                  <a:pt x="0" y="237642"/>
                </a:lnTo>
                <a:lnTo>
                  <a:pt x="377329" y="237642"/>
                </a:lnTo>
                <a:lnTo>
                  <a:pt x="421716" y="237642"/>
                </a:lnTo>
                <a:lnTo>
                  <a:pt x="688086" y="237642"/>
                </a:lnTo>
                <a:lnTo>
                  <a:pt x="714006" y="242735"/>
                </a:lnTo>
                <a:lnTo>
                  <a:pt x="735177" y="256628"/>
                </a:lnTo>
                <a:lnTo>
                  <a:pt x="749439" y="277228"/>
                </a:lnTo>
                <a:lnTo>
                  <a:pt x="754672" y="302450"/>
                </a:lnTo>
                <a:lnTo>
                  <a:pt x="754672" y="561695"/>
                </a:lnTo>
                <a:lnTo>
                  <a:pt x="799058" y="561695"/>
                </a:lnTo>
                <a:lnTo>
                  <a:pt x="799058" y="302450"/>
                </a:lnTo>
                <a:close/>
              </a:path>
              <a:path w="884554" h="802004">
                <a:moveTo>
                  <a:pt x="883958" y="767473"/>
                </a:moveTo>
                <a:lnTo>
                  <a:pt x="812406" y="604901"/>
                </a:lnTo>
                <a:lnTo>
                  <a:pt x="764082" y="604901"/>
                </a:lnTo>
                <a:lnTo>
                  <a:pt x="767854" y="613410"/>
                </a:lnTo>
                <a:lnTo>
                  <a:pt x="843165" y="784491"/>
                </a:lnTo>
                <a:lnTo>
                  <a:pt x="883958" y="767473"/>
                </a:lnTo>
                <a:close/>
              </a:path>
            </a:pathLst>
          </a:custGeom>
          <a:solidFill>
            <a:schemeClr val="accent1"/>
          </a:solidFill>
        </p:spPr>
        <p:txBody>
          <a:bodyPr wrap="square" lIns="0" tIns="0" rIns="0" bIns="0" rtlCol="0"/>
          <a:lstStyle/>
          <a:p>
            <a:endParaRPr sz="1092" dirty="0"/>
          </a:p>
        </p:txBody>
      </p:sp>
      <p:sp>
        <p:nvSpPr>
          <p:cNvPr id="49" name="object 49">
            <a:extLst>
              <a:ext uri="{FF2B5EF4-FFF2-40B4-BE49-F238E27FC236}">
                <a16:creationId xmlns:a16="http://schemas.microsoft.com/office/drawing/2014/main" id="{A732FC0B-44B8-60E3-073B-F48537CA9321}"/>
              </a:ext>
            </a:extLst>
          </p:cNvPr>
          <p:cNvSpPr/>
          <p:nvPr/>
        </p:nvSpPr>
        <p:spPr>
          <a:xfrm>
            <a:off x="5926557" y="4344803"/>
            <a:ext cx="432042" cy="515987"/>
          </a:xfrm>
          <a:custGeom>
            <a:avLst/>
            <a:gdLst/>
            <a:ahLst/>
            <a:cxnLst/>
            <a:rect l="l" t="t" r="r" b="b"/>
            <a:pathLst>
              <a:path w="712470" h="850900">
                <a:moveTo>
                  <a:pt x="378899" y="152400"/>
                </a:moveTo>
                <a:lnTo>
                  <a:pt x="333026" y="152400"/>
                </a:lnTo>
                <a:lnTo>
                  <a:pt x="323108" y="153670"/>
                </a:lnTo>
                <a:lnTo>
                  <a:pt x="294074" y="161290"/>
                </a:lnTo>
                <a:lnTo>
                  <a:pt x="278326" y="165100"/>
                </a:lnTo>
                <a:lnTo>
                  <a:pt x="278494" y="166370"/>
                </a:lnTo>
                <a:lnTo>
                  <a:pt x="250792" y="179070"/>
                </a:lnTo>
                <a:lnTo>
                  <a:pt x="225376" y="196850"/>
                </a:lnTo>
                <a:lnTo>
                  <a:pt x="182727" y="240030"/>
                </a:lnTo>
                <a:lnTo>
                  <a:pt x="150390" y="302260"/>
                </a:lnTo>
                <a:lnTo>
                  <a:pt x="138739" y="373380"/>
                </a:lnTo>
                <a:lnTo>
                  <a:pt x="139841" y="400050"/>
                </a:lnTo>
                <a:lnTo>
                  <a:pt x="147892" y="444500"/>
                </a:lnTo>
                <a:lnTo>
                  <a:pt x="166234" y="488950"/>
                </a:lnTo>
                <a:lnTo>
                  <a:pt x="194070" y="529590"/>
                </a:lnTo>
                <a:lnTo>
                  <a:pt x="214133" y="551180"/>
                </a:lnTo>
                <a:lnTo>
                  <a:pt x="219944" y="557530"/>
                </a:lnTo>
                <a:lnTo>
                  <a:pt x="225094" y="563880"/>
                </a:lnTo>
                <a:lnTo>
                  <a:pt x="229448" y="568960"/>
                </a:lnTo>
                <a:lnTo>
                  <a:pt x="234799" y="575310"/>
                </a:lnTo>
                <a:lnTo>
                  <a:pt x="241652" y="617220"/>
                </a:lnTo>
                <a:lnTo>
                  <a:pt x="242095" y="627380"/>
                </a:lnTo>
                <a:lnTo>
                  <a:pt x="242205" y="629920"/>
                </a:lnTo>
                <a:lnTo>
                  <a:pt x="257768" y="678180"/>
                </a:lnTo>
                <a:lnTo>
                  <a:pt x="295048" y="693420"/>
                </a:lnTo>
                <a:lnTo>
                  <a:pt x="416908" y="693420"/>
                </a:lnTo>
                <a:lnTo>
                  <a:pt x="437446" y="689610"/>
                </a:lnTo>
                <a:lnTo>
                  <a:pt x="454206" y="678180"/>
                </a:lnTo>
                <a:lnTo>
                  <a:pt x="465500" y="661670"/>
                </a:lnTo>
                <a:lnTo>
                  <a:pt x="466474" y="656590"/>
                </a:lnTo>
                <a:lnTo>
                  <a:pt x="290598" y="656590"/>
                </a:lnTo>
                <a:lnTo>
                  <a:pt x="286713" y="654050"/>
                </a:lnTo>
                <a:lnTo>
                  <a:pt x="280881" y="648970"/>
                </a:lnTo>
                <a:lnTo>
                  <a:pt x="279153" y="645160"/>
                </a:lnTo>
                <a:lnTo>
                  <a:pt x="279027" y="628650"/>
                </a:lnTo>
                <a:lnTo>
                  <a:pt x="278544" y="617220"/>
                </a:lnTo>
                <a:lnTo>
                  <a:pt x="274295" y="577850"/>
                </a:lnTo>
                <a:lnTo>
                  <a:pt x="259308" y="547370"/>
                </a:lnTo>
                <a:lnTo>
                  <a:pt x="252843" y="538480"/>
                </a:lnTo>
                <a:lnTo>
                  <a:pt x="216691" y="497840"/>
                </a:lnTo>
                <a:lnTo>
                  <a:pt x="188207" y="449580"/>
                </a:lnTo>
                <a:lnTo>
                  <a:pt x="177167" y="402590"/>
                </a:lnTo>
                <a:lnTo>
                  <a:pt x="175565" y="373380"/>
                </a:lnTo>
                <a:lnTo>
                  <a:pt x="178055" y="342900"/>
                </a:lnTo>
                <a:lnTo>
                  <a:pt x="196693" y="287020"/>
                </a:lnTo>
                <a:lnTo>
                  <a:pt x="230977" y="241300"/>
                </a:lnTo>
                <a:lnTo>
                  <a:pt x="277631" y="208280"/>
                </a:lnTo>
                <a:lnTo>
                  <a:pt x="336911" y="190500"/>
                </a:lnTo>
                <a:lnTo>
                  <a:pt x="338733" y="190500"/>
                </a:lnTo>
                <a:lnTo>
                  <a:pt x="344314" y="189230"/>
                </a:lnTo>
                <a:lnTo>
                  <a:pt x="475128" y="189230"/>
                </a:lnTo>
                <a:lnTo>
                  <a:pt x="461519" y="180340"/>
                </a:lnTo>
                <a:lnTo>
                  <a:pt x="433965" y="166370"/>
                </a:lnTo>
                <a:lnTo>
                  <a:pt x="434164" y="165100"/>
                </a:lnTo>
                <a:lnTo>
                  <a:pt x="417893" y="161290"/>
                </a:lnTo>
                <a:lnTo>
                  <a:pt x="388823" y="153670"/>
                </a:lnTo>
                <a:lnTo>
                  <a:pt x="378899" y="152400"/>
                </a:lnTo>
                <a:close/>
              </a:path>
              <a:path w="712470" h="850900">
                <a:moveTo>
                  <a:pt x="475128" y="189230"/>
                </a:moveTo>
                <a:lnTo>
                  <a:pt x="367716" y="189230"/>
                </a:lnTo>
                <a:lnTo>
                  <a:pt x="373255" y="190500"/>
                </a:lnTo>
                <a:lnTo>
                  <a:pt x="375014" y="190500"/>
                </a:lnTo>
                <a:lnTo>
                  <a:pt x="402731" y="195580"/>
                </a:lnTo>
                <a:lnTo>
                  <a:pt x="459008" y="222250"/>
                </a:lnTo>
                <a:lnTo>
                  <a:pt x="499890" y="262890"/>
                </a:lnTo>
                <a:lnTo>
                  <a:pt x="526731" y="313690"/>
                </a:lnTo>
                <a:lnTo>
                  <a:pt x="536381" y="373380"/>
                </a:lnTo>
                <a:lnTo>
                  <a:pt x="535445" y="396240"/>
                </a:lnTo>
                <a:lnTo>
                  <a:pt x="528708" y="434340"/>
                </a:lnTo>
                <a:lnTo>
                  <a:pt x="513682" y="471170"/>
                </a:lnTo>
                <a:lnTo>
                  <a:pt x="490089" y="504190"/>
                </a:lnTo>
                <a:lnTo>
                  <a:pt x="477430" y="518160"/>
                </a:lnTo>
                <a:lnTo>
                  <a:pt x="471163" y="525780"/>
                </a:lnTo>
                <a:lnTo>
                  <a:pt x="465043" y="532130"/>
                </a:lnTo>
                <a:lnTo>
                  <a:pt x="459151" y="538480"/>
                </a:lnTo>
                <a:lnTo>
                  <a:pt x="453567" y="546100"/>
                </a:lnTo>
                <a:lnTo>
                  <a:pt x="448425" y="552450"/>
                </a:lnTo>
                <a:lnTo>
                  <a:pt x="434962" y="596900"/>
                </a:lnTo>
                <a:lnTo>
                  <a:pt x="433046" y="627380"/>
                </a:lnTo>
                <a:lnTo>
                  <a:pt x="432950" y="629920"/>
                </a:lnTo>
                <a:lnTo>
                  <a:pt x="432834" y="640080"/>
                </a:lnTo>
                <a:lnTo>
                  <a:pt x="432803" y="648970"/>
                </a:lnTo>
                <a:lnTo>
                  <a:pt x="425725" y="656590"/>
                </a:lnTo>
                <a:lnTo>
                  <a:pt x="466474" y="656590"/>
                </a:lnTo>
                <a:lnTo>
                  <a:pt x="469640" y="640080"/>
                </a:lnTo>
                <a:lnTo>
                  <a:pt x="469742" y="629920"/>
                </a:lnTo>
                <a:lnTo>
                  <a:pt x="470294" y="617220"/>
                </a:lnTo>
                <a:lnTo>
                  <a:pt x="475598" y="579120"/>
                </a:lnTo>
                <a:lnTo>
                  <a:pt x="511470" y="535940"/>
                </a:lnTo>
                <a:lnTo>
                  <a:pt x="523811" y="521970"/>
                </a:lnTo>
                <a:lnTo>
                  <a:pt x="547857" y="485140"/>
                </a:lnTo>
                <a:lnTo>
                  <a:pt x="566101" y="436880"/>
                </a:lnTo>
                <a:lnTo>
                  <a:pt x="573186" y="373380"/>
                </a:lnTo>
                <a:lnTo>
                  <a:pt x="570221" y="336550"/>
                </a:lnTo>
                <a:lnTo>
                  <a:pt x="547739" y="269240"/>
                </a:lnTo>
                <a:lnTo>
                  <a:pt x="509465" y="217170"/>
                </a:lnTo>
                <a:lnTo>
                  <a:pt x="486794" y="196850"/>
                </a:lnTo>
                <a:lnTo>
                  <a:pt x="475128" y="189230"/>
                </a:lnTo>
                <a:close/>
              </a:path>
              <a:path w="712470" h="850900">
                <a:moveTo>
                  <a:pt x="151618" y="538480"/>
                </a:moveTo>
                <a:lnTo>
                  <a:pt x="104248" y="586740"/>
                </a:lnTo>
                <a:lnTo>
                  <a:pt x="99035" y="594360"/>
                </a:lnTo>
                <a:lnTo>
                  <a:pt x="97298" y="603250"/>
                </a:lnTo>
                <a:lnTo>
                  <a:pt x="99035" y="612140"/>
                </a:lnTo>
                <a:lnTo>
                  <a:pt x="104248" y="621030"/>
                </a:lnTo>
                <a:lnTo>
                  <a:pt x="112111" y="626110"/>
                </a:lnTo>
                <a:lnTo>
                  <a:pt x="121049" y="627380"/>
                </a:lnTo>
                <a:lnTo>
                  <a:pt x="129982" y="626110"/>
                </a:lnTo>
                <a:lnTo>
                  <a:pt x="137828" y="621030"/>
                </a:lnTo>
                <a:lnTo>
                  <a:pt x="181292" y="576580"/>
                </a:lnTo>
                <a:lnTo>
                  <a:pt x="166396" y="558800"/>
                </a:lnTo>
                <a:lnTo>
                  <a:pt x="158948" y="548640"/>
                </a:lnTo>
                <a:lnTo>
                  <a:pt x="151618" y="538480"/>
                </a:lnTo>
                <a:close/>
              </a:path>
              <a:path w="712470" h="850900">
                <a:moveTo>
                  <a:pt x="560349" y="538480"/>
                </a:moveTo>
                <a:lnTo>
                  <a:pt x="553021" y="548640"/>
                </a:lnTo>
                <a:lnTo>
                  <a:pt x="545575" y="558800"/>
                </a:lnTo>
                <a:lnTo>
                  <a:pt x="530674" y="576580"/>
                </a:lnTo>
                <a:lnTo>
                  <a:pt x="574108" y="621030"/>
                </a:lnTo>
                <a:lnTo>
                  <a:pt x="581980" y="626110"/>
                </a:lnTo>
                <a:lnTo>
                  <a:pt x="590927" y="627380"/>
                </a:lnTo>
                <a:lnTo>
                  <a:pt x="599861" y="626110"/>
                </a:lnTo>
                <a:lnTo>
                  <a:pt x="607698" y="621030"/>
                </a:lnTo>
                <a:lnTo>
                  <a:pt x="612923" y="612140"/>
                </a:lnTo>
                <a:lnTo>
                  <a:pt x="614664" y="603250"/>
                </a:lnTo>
                <a:lnTo>
                  <a:pt x="612923" y="594360"/>
                </a:lnTo>
                <a:lnTo>
                  <a:pt x="607698" y="586740"/>
                </a:lnTo>
                <a:lnTo>
                  <a:pt x="560349" y="538480"/>
                </a:lnTo>
                <a:close/>
              </a:path>
              <a:path w="712470" h="850900">
                <a:moveTo>
                  <a:pt x="108090" y="339090"/>
                </a:moveTo>
                <a:lnTo>
                  <a:pt x="23706" y="339090"/>
                </a:lnTo>
                <a:lnTo>
                  <a:pt x="14489" y="341630"/>
                </a:lnTo>
                <a:lnTo>
                  <a:pt x="6952" y="346710"/>
                </a:lnTo>
                <a:lnTo>
                  <a:pt x="1866" y="354330"/>
                </a:lnTo>
                <a:lnTo>
                  <a:pt x="0" y="363220"/>
                </a:lnTo>
                <a:lnTo>
                  <a:pt x="1866" y="373380"/>
                </a:lnTo>
                <a:lnTo>
                  <a:pt x="6952" y="381000"/>
                </a:lnTo>
                <a:lnTo>
                  <a:pt x="14489" y="386080"/>
                </a:lnTo>
                <a:lnTo>
                  <a:pt x="23706" y="387350"/>
                </a:lnTo>
                <a:lnTo>
                  <a:pt x="106132" y="387350"/>
                </a:lnTo>
                <a:lnTo>
                  <a:pt x="105933" y="383540"/>
                </a:lnTo>
                <a:lnTo>
                  <a:pt x="105839" y="373380"/>
                </a:lnTo>
                <a:lnTo>
                  <a:pt x="106004" y="365760"/>
                </a:lnTo>
                <a:lnTo>
                  <a:pt x="106466" y="356870"/>
                </a:lnTo>
                <a:lnTo>
                  <a:pt x="107178" y="347980"/>
                </a:lnTo>
                <a:lnTo>
                  <a:pt x="108090" y="339090"/>
                </a:lnTo>
                <a:close/>
              </a:path>
              <a:path w="712470" h="850900">
                <a:moveTo>
                  <a:pt x="688230" y="339090"/>
                </a:moveTo>
                <a:lnTo>
                  <a:pt x="603876" y="339090"/>
                </a:lnTo>
                <a:lnTo>
                  <a:pt x="604802" y="347980"/>
                </a:lnTo>
                <a:lnTo>
                  <a:pt x="605512" y="356870"/>
                </a:lnTo>
                <a:lnTo>
                  <a:pt x="605837" y="363220"/>
                </a:lnTo>
                <a:lnTo>
                  <a:pt x="605866" y="387350"/>
                </a:lnTo>
                <a:lnTo>
                  <a:pt x="688230" y="387350"/>
                </a:lnTo>
                <a:lnTo>
                  <a:pt x="697458" y="386080"/>
                </a:lnTo>
                <a:lnTo>
                  <a:pt x="704990" y="381000"/>
                </a:lnTo>
                <a:lnTo>
                  <a:pt x="710065" y="373380"/>
                </a:lnTo>
                <a:lnTo>
                  <a:pt x="711925" y="363220"/>
                </a:lnTo>
                <a:lnTo>
                  <a:pt x="710065" y="354330"/>
                </a:lnTo>
                <a:lnTo>
                  <a:pt x="704990" y="346710"/>
                </a:lnTo>
                <a:lnTo>
                  <a:pt x="697458" y="341630"/>
                </a:lnTo>
                <a:lnTo>
                  <a:pt x="688230" y="339090"/>
                </a:lnTo>
                <a:close/>
              </a:path>
              <a:path w="712470" h="850900">
                <a:moveTo>
                  <a:pt x="121049" y="99060"/>
                </a:moveTo>
                <a:lnTo>
                  <a:pt x="112111" y="101600"/>
                </a:lnTo>
                <a:lnTo>
                  <a:pt x="104248" y="106680"/>
                </a:lnTo>
                <a:lnTo>
                  <a:pt x="99035" y="114300"/>
                </a:lnTo>
                <a:lnTo>
                  <a:pt x="97298" y="124460"/>
                </a:lnTo>
                <a:lnTo>
                  <a:pt x="99035" y="133350"/>
                </a:lnTo>
                <a:lnTo>
                  <a:pt x="104248" y="140970"/>
                </a:lnTo>
                <a:lnTo>
                  <a:pt x="164141" y="201930"/>
                </a:lnTo>
                <a:lnTo>
                  <a:pt x="171741" y="193040"/>
                </a:lnTo>
                <a:lnTo>
                  <a:pt x="179718" y="184150"/>
                </a:lnTo>
                <a:lnTo>
                  <a:pt x="188073" y="175260"/>
                </a:lnTo>
                <a:lnTo>
                  <a:pt x="196810" y="166370"/>
                </a:lnTo>
                <a:lnTo>
                  <a:pt x="137828" y="106680"/>
                </a:lnTo>
                <a:lnTo>
                  <a:pt x="129982" y="101600"/>
                </a:lnTo>
                <a:lnTo>
                  <a:pt x="121049" y="99060"/>
                </a:lnTo>
                <a:close/>
              </a:path>
              <a:path w="712470" h="850900">
                <a:moveTo>
                  <a:pt x="590925" y="99060"/>
                </a:moveTo>
                <a:lnTo>
                  <a:pt x="581980" y="101600"/>
                </a:lnTo>
                <a:lnTo>
                  <a:pt x="574108" y="106680"/>
                </a:lnTo>
                <a:lnTo>
                  <a:pt x="515094" y="166370"/>
                </a:lnTo>
                <a:lnTo>
                  <a:pt x="523847" y="175260"/>
                </a:lnTo>
                <a:lnTo>
                  <a:pt x="532222" y="184150"/>
                </a:lnTo>
                <a:lnTo>
                  <a:pt x="540223" y="193040"/>
                </a:lnTo>
                <a:lnTo>
                  <a:pt x="547857" y="201930"/>
                </a:lnTo>
                <a:lnTo>
                  <a:pt x="607688" y="140970"/>
                </a:lnTo>
                <a:lnTo>
                  <a:pt x="612918" y="133350"/>
                </a:lnTo>
                <a:lnTo>
                  <a:pt x="614661" y="124460"/>
                </a:lnTo>
                <a:lnTo>
                  <a:pt x="612918" y="114300"/>
                </a:lnTo>
                <a:lnTo>
                  <a:pt x="607688" y="106680"/>
                </a:lnTo>
                <a:lnTo>
                  <a:pt x="599857" y="101600"/>
                </a:lnTo>
                <a:lnTo>
                  <a:pt x="590925" y="99060"/>
                </a:lnTo>
                <a:close/>
              </a:path>
              <a:path w="712470" h="850900">
                <a:moveTo>
                  <a:pt x="363570" y="151130"/>
                </a:moveTo>
                <a:lnTo>
                  <a:pt x="348376" y="151130"/>
                </a:lnTo>
                <a:lnTo>
                  <a:pt x="341602" y="152400"/>
                </a:lnTo>
                <a:lnTo>
                  <a:pt x="370355" y="152400"/>
                </a:lnTo>
                <a:lnTo>
                  <a:pt x="363570" y="151130"/>
                </a:lnTo>
                <a:close/>
              </a:path>
              <a:path w="712470" h="850900">
                <a:moveTo>
                  <a:pt x="355968" y="0"/>
                </a:moveTo>
                <a:lnTo>
                  <a:pt x="346737" y="2540"/>
                </a:lnTo>
                <a:lnTo>
                  <a:pt x="339203" y="7620"/>
                </a:lnTo>
                <a:lnTo>
                  <a:pt x="334124" y="15240"/>
                </a:lnTo>
                <a:lnTo>
                  <a:pt x="332262" y="24130"/>
                </a:lnTo>
                <a:lnTo>
                  <a:pt x="332262" y="106680"/>
                </a:lnTo>
                <a:lnTo>
                  <a:pt x="339832" y="105410"/>
                </a:lnTo>
                <a:lnTo>
                  <a:pt x="379705" y="105410"/>
                </a:lnTo>
                <a:lnTo>
                  <a:pt x="379705" y="24130"/>
                </a:lnTo>
                <a:lnTo>
                  <a:pt x="377840" y="15240"/>
                </a:lnTo>
                <a:lnTo>
                  <a:pt x="372753" y="7620"/>
                </a:lnTo>
                <a:lnTo>
                  <a:pt x="365207" y="2540"/>
                </a:lnTo>
                <a:lnTo>
                  <a:pt x="355968" y="0"/>
                </a:lnTo>
                <a:close/>
              </a:path>
              <a:path w="712470" h="850900">
                <a:moveTo>
                  <a:pt x="379705" y="105410"/>
                </a:moveTo>
                <a:lnTo>
                  <a:pt x="372145" y="105410"/>
                </a:lnTo>
                <a:lnTo>
                  <a:pt x="379705" y="106680"/>
                </a:lnTo>
                <a:lnTo>
                  <a:pt x="379705" y="105410"/>
                </a:lnTo>
                <a:close/>
              </a:path>
              <a:path w="712470" h="850900">
                <a:moveTo>
                  <a:pt x="416427" y="708142"/>
                </a:moveTo>
                <a:lnTo>
                  <a:pt x="295540" y="708142"/>
                </a:lnTo>
                <a:lnTo>
                  <a:pt x="286730" y="709954"/>
                </a:lnTo>
                <a:lnTo>
                  <a:pt x="279526" y="714904"/>
                </a:lnTo>
                <a:lnTo>
                  <a:pt x="274665" y="722264"/>
                </a:lnTo>
                <a:lnTo>
                  <a:pt x="272881" y="731303"/>
                </a:lnTo>
                <a:lnTo>
                  <a:pt x="274667" y="740275"/>
                </a:lnTo>
                <a:lnTo>
                  <a:pt x="279530" y="747619"/>
                </a:lnTo>
                <a:lnTo>
                  <a:pt x="286734" y="752580"/>
                </a:lnTo>
                <a:lnTo>
                  <a:pt x="295540" y="754402"/>
                </a:lnTo>
                <a:lnTo>
                  <a:pt x="416427" y="754402"/>
                </a:lnTo>
                <a:lnTo>
                  <a:pt x="425233" y="752580"/>
                </a:lnTo>
                <a:lnTo>
                  <a:pt x="432437" y="747619"/>
                </a:lnTo>
                <a:lnTo>
                  <a:pt x="437300" y="740275"/>
                </a:lnTo>
                <a:lnTo>
                  <a:pt x="439086" y="731303"/>
                </a:lnTo>
                <a:lnTo>
                  <a:pt x="437300" y="722264"/>
                </a:lnTo>
                <a:lnTo>
                  <a:pt x="432437" y="714904"/>
                </a:lnTo>
                <a:lnTo>
                  <a:pt x="425233" y="709954"/>
                </a:lnTo>
                <a:lnTo>
                  <a:pt x="416427" y="708142"/>
                </a:lnTo>
                <a:close/>
              </a:path>
              <a:path w="712470" h="850900">
                <a:moveTo>
                  <a:pt x="416427" y="766517"/>
                </a:moveTo>
                <a:lnTo>
                  <a:pt x="295540" y="766517"/>
                </a:lnTo>
                <a:lnTo>
                  <a:pt x="286730" y="768332"/>
                </a:lnTo>
                <a:lnTo>
                  <a:pt x="279526" y="773284"/>
                </a:lnTo>
                <a:lnTo>
                  <a:pt x="274665" y="780626"/>
                </a:lnTo>
                <a:lnTo>
                  <a:pt x="272881" y="789616"/>
                </a:lnTo>
                <a:lnTo>
                  <a:pt x="274667" y="798641"/>
                </a:lnTo>
                <a:lnTo>
                  <a:pt x="279530" y="806002"/>
                </a:lnTo>
                <a:lnTo>
                  <a:pt x="286734" y="810960"/>
                </a:lnTo>
                <a:lnTo>
                  <a:pt x="295540" y="812777"/>
                </a:lnTo>
                <a:lnTo>
                  <a:pt x="416427" y="812777"/>
                </a:lnTo>
                <a:lnTo>
                  <a:pt x="425233" y="810960"/>
                </a:lnTo>
                <a:lnTo>
                  <a:pt x="432437" y="806002"/>
                </a:lnTo>
                <a:lnTo>
                  <a:pt x="437300" y="798641"/>
                </a:lnTo>
                <a:lnTo>
                  <a:pt x="439086" y="789616"/>
                </a:lnTo>
                <a:lnTo>
                  <a:pt x="437300" y="780626"/>
                </a:lnTo>
                <a:lnTo>
                  <a:pt x="432437" y="773284"/>
                </a:lnTo>
                <a:lnTo>
                  <a:pt x="425233" y="768332"/>
                </a:lnTo>
                <a:lnTo>
                  <a:pt x="416427" y="766517"/>
                </a:lnTo>
                <a:close/>
              </a:path>
              <a:path w="712470" h="850900">
                <a:moveTo>
                  <a:pt x="407652" y="825363"/>
                </a:moveTo>
                <a:lnTo>
                  <a:pt x="304315" y="825363"/>
                </a:lnTo>
                <a:lnTo>
                  <a:pt x="304189" y="827457"/>
                </a:lnTo>
                <a:lnTo>
                  <a:pt x="307472" y="836465"/>
                </a:lnTo>
                <a:lnTo>
                  <a:pt x="316029" y="843817"/>
                </a:lnTo>
                <a:lnTo>
                  <a:pt x="327919" y="848771"/>
                </a:lnTo>
                <a:lnTo>
                  <a:pt x="341204" y="850587"/>
                </a:lnTo>
                <a:lnTo>
                  <a:pt x="370753" y="850587"/>
                </a:lnTo>
                <a:lnTo>
                  <a:pt x="384044" y="848771"/>
                </a:lnTo>
                <a:lnTo>
                  <a:pt x="395930" y="843817"/>
                </a:lnTo>
                <a:lnTo>
                  <a:pt x="404478" y="836465"/>
                </a:lnTo>
                <a:lnTo>
                  <a:pt x="407757" y="827457"/>
                </a:lnTo>
                <a:lnTo>
                  <a:pt x="407652" y="825363"/>
                </a:lnTo>
                <a:close/>
              </a:path>
            </a:pathLst>
          </a:custGeom>
          <a:solidFill>
            <a:schemeClr val="accent1"/>
          </a:solidFill>
        </p:spPr>
        <p:txBody>
          <a:bodyPr wrap="square" lIns="0" tIns="0" rIns="0" bIns="0" rtlCol="0"/>
          <a:lstStyle/>
          <a:p>
            <a:endParaRPr sz="1092"/>
          </a:p>
        </p:txBody>
      </p:sp>
      <p:sp>
        <p:nvSpPr>
          <p:cNvPr id="52" name="object 52">
            <a:extLst>
              <a:ext uri="{FF2B5EF4-FFF2-40B4-BE49-F238E27FC236}">
                <a16:creationId xmlns:a16="http://schemas.microsoft.com/office/drawing/2014/main" id="{829B8B6D-24CA-7CB2-0604-094B1634F40A}"/>
              </a:ext>
            </a:extLst>
          </p:cNvPr>
          <p:cNvSpPr/>
          <p:nvPr/>
        </p:nvSpPr>
        <p:spPr>
          <a:xfrm>
            <a:off x="7134165" y="4369483"/>
            <a:ext cx="388530" cy="432428"/>
          </a:xfrm>
          <a:custGeom>
            <a:avLst/>
            <a:gdLst/>
            <a:ahLst/>
            <a:cxnLst/>
            <a:rect l="l" t="t" r="r" b="b"/>
            <a:pathLst>
              <a:path w="640715" h="713104">
                <a:moveTo>
                  <a:pt x="331406" y="359981"/>
                </a:moveTo>
                <a:lnTo>
                  <a:pt x="324662" y="353225"/>
                </a:lnTo>
                <a:lnTo>
                  <a:pt x="308025" y="353225"/>
                </a:lnTo>
                <a:lnTo>
                  <a:pt x="301269" y="359943"/>
                </a:lnTo>
                <a:lnTo>
                  <a:pt x="301269" y="376618"/>
                </a:lnTo>
                <a:lnTo>
                  <a:pt x="308025" y="383311"/>
                </a:lnTo>
                <a:lnTo>
                  <a:pt x="324662" y="383311"/>
                </a:lnTo>
                <a:lnTo>
                  <a:pt x="331406" y="376618"/>
                </a:lnTo>
                <a:lnTo>
                  <a:pt x="331406" y="368465"/>
                </a:lnTo>
                <a:lnTo>
                  <a:pt x="331406" y="359981"/>
                </a:lnTo>
                <a:close/>
              </a:path>
              <a:path w="640715" h="713104">
                <a:moveTo>
                  <a:pt x="406234" y="179666"/>
                </a:moveTo>
                <a:lnTo>
                  <a:pt x="399173" y="144767"/>
                </a:lnTo>
                <a:lnTo>
                  <a:pt x="379920" y="116243"/>
                </a:lnTo>
                <a:lnTo>
                  <a:pt x="351383" y="97002"/>
                </a:lnTo>
                <a:lnTo>
                  <a:pt x="316458" y="89928"/>
                </a:lnTo>
                <a:lnTo>
                  <a:pt x="281584" y="97002"/>
                </a:lnTo>
                <a:lnTo>
                  <a:pt x="253072" y="116243"/>
                </a:lnTo>
                <a:lnTo>
                  <a:pt x="233832" y="144767"/>
                </a:lnTo>
                <a:lnTo>
                  <a:pt x="226758" y="179666"/>
                </a:lnTo>
                <a:lnTo>
                  <a:pt x="226758" y="186613"/>
                </a:lnTo>
                <a:lnTo>
                  <a:pt x="232384" y="192176"/>
                </a:lnTo>
                <a:lnTo>
                  <a:pt x="246214" y="192176"/>
                </a:lnTo>
                <a:lnTo>
                  <a:pt x="251790" y="186563"/>
                </a:lnTo>
                <a:lnTo>
                  <a:pt x="251790" y="179666"/>
                </a:lnTo>
                <a:lnTo>
                  <a:pt x="256882" y="154495"/>
                </a:lnTo>
                <a:lnTo>
                  <a:pt x="270751" y="133921"/>
                </a:lnTo>
                <a:lnTo>
                  <a:pt x="291325" y="120053"/>
                </a:lnTo>
                <a:lnTo>
                  <a:pt x="316496" y="114960"/>
                </a:lnTo>
                <a:lnTo>
                  <a:pt x="341655" y="120053"/>
                </a:lnTo>
                <a:lnTo>
                  <a:pt x="362229" y="133921"/>
                </a:lnTo>
                <a:lnTo>
                  <a:pt x="376110" y="154495"/>
                </a:lnTo>
                <a:lnTo>
                  <a:pt x="381215" y="179666"/>
                </a:lnTo>
                <a:lnTo>
                  <a:pt x="379082" y="196240"/>
                </a:lnTo>
                <a:lnTo>
                  <a:pt x="372948" y="211378"/>
                </a:lnTo>
                <a:lnTo>
                  <a:pt x="363143" y="224472"/>
                </a:lnTo>
                <a:lnTo>
                  <a:pt x="330479" y="250405"/>
                </a:lnTo>
                <a:lnTo>
                  <a:pt x="316026" y="269760"/>
                </a:lnTo>
                <a:lnTo>
                  <a:pt x="307060" y="292214"/>
                </a:lnTo>
                <a:lnTo>
                  <a:pt x="303987" y="317055"/>
                </a:lnTo>
                <a:lnTo>
                  <a:pt x="303987" y="334962"/>
                </a:lnTo>
                <a:lnTo>
                  <a:pt x="309613" y="340537"/>
                </a:lnTo>
                <a:lnTo>
                  <a:pt x="323430" y="340537"/>
                </a:lnTo>
                <a:lnTo>
                  <a:pt x="329018" y="334911"/>
                </a:lnTo>
                <a:lnTo>
                  <a:pt x="329018" y="317055"/>
                </a:lnTo>
                <a:lnTo>
                  <a:pt x="331241" y="298538"/>
                </a:lnTo>
                <a:lnTo>
                  <a:pt x="337794" y="281978"/>
                </a:lnTo>
                <a:lnTo>
                  <a:pt x="348449" y="267741"/>
                </a:lnTo>
                <a:lnTo>
                  <a:pt x="381165" y="241846"/>
                </a:lnTo>
                <a:lnTo>
                  <a:pt x="394766" y="223697"/>
                </a:lnTo>
                <a:lnTo>
                  <a:pt x="403288" y="202679"/>
                </a:lnTo>
                <a:lnTo>
                  <a:pt x="406234" y="179666"/>
                </a:lnTo>
                <a:close/>
              </a:path>
              <a:path w="640715" h="713104">
                <a:moveTo>
                  <a:pt x="640130" y="697865"/>
                </a:moveTo>
                <a:lnTo>
                  <a:pt x="624547" y="642213"/>
                </a:lnTo>
                <a:lnTo>
                  <a:pt x="602297" y="597001"/>
                </a:lnTo>
                <a:lnTo>
                  <a:pt x="574052" y="556145"/>
                </a:lnTo>
                <a:lnTo>
                  <a:pt x="540550" y="520217"/>
                </a:lnTo>
                <a:lnTo>
                  <a:pt x="502526" y="489788"/>
                </a:lnTo>
                <a:lnTo>
                  <a:pt x="460692" y="465455"/>
                </a:lnTo>
                <a:lnTo>
                  <a:pt x="416915" y="448233"/>
                </a:lnTo>
                <a:lnTo>
                  <a:pt x="442010" y="434670"/>
                </a:lnTo>
                <a:lnTo>
                  <a:pt x="486156" y="400977"/>
                </a:lnTo>
                <a:lnTo>
                  <a:pt x="514731" y="366293"/>
                </a:lnTo>
                <a:lnTo>
                  <a:pt x="536282" y="326402"/>
                </a:lnTo>
                <a:lnTo>
                  <a:pt x="549884" y="282244"/>
                </a:lnTo>
                <a:lnTo>
                  <a:pt x="554621" y="234721"/>
                </a:lnTo>
                <a:lnTo>
                  <a:pt x="549884" y="187693"/>
                </a:lnTo>
                <a:lnTo>
                  <a:pt x="536282" y="143764"/>
                </a:lnTo>
                <a:lnTo>
                  <a:pt x="519849" y="113385"/>
                </a:lnTo>
                <a:lnTo>
                  <a:pt x="519849" y="234721"/>
                </a:lnTo>
                <a:lnTo>
                  <a:pt x="514604" y="280289"/>
                </a:lnTo>
                <a:lnTo>
                  <a:pt x="499668" y="322262"/>
                </a:lnTo>
                <a:lnTo>
                  <a:pt x="476186" y="359397"/>
                </a:lnTo>
                <a:lnTo>
                  <a:pt x="445312" y="390461"/>
                </a:lnTo>
                <a:lnTo>
                  <a:pt x="408203" y="414185"/>
                </a:lnTo>
                <a:lnTo>
                  <a:pt x="365404" y="429552"/>
                </a:lnTo>
                <a:lnTo>
                  <a:pt x="364134" y="429552"/>
                </a:lnTo>
                <a:lnTo>
                  <a:pt x="319900" y="434670"/>
                </a:lnTo>
                <a:lnTo>
                  <a:pt x="274904" y="429552"/>
                </a:lnTo>
                <a:lnTo>
                  <a:pt x="274142" y="429552"/>
                </a:lnTo>
                <a:lnTo>
                  <a:pt x="231597" y="414489"/>
                </a:lnTo>
                <a:lnTo>
                  <a:pt x="194487" y="391007"/>
                </a:lnTo>
                <a:lnTo>
                  <a:pt x="163614" y="360133"/>
                </a:lnTo>
                <a:lnTo>
                  <a:pt x="140131" y="323024"/>
                </a:lnTo>
                <a:lnTo>
                  <a:pt x="125196" y="280835"/>
                </a:lnTo>
                <a:lnTo>
                  <a:pt x="119964" y="234721"/>
                </a:lnTo>
                <a:lnTo>
                  <a:pt x="125285" y="189153"/>
                </a:lnTo>
                <a:lnTo>
                  <a:pt x="140436" y="147180"/>
                </a:lnTo>
                <a:lnTo>
                  <a:pt x="164160" y="110045"/>
                </a:lnTo>
                <a:lnTo>
                  <a:pt x="195224" y="78981"/>
                </a:lnTo>
                <a:lnTo>
                  <a:pt x="232359" y="55257"/>
                </a:lnTo>
                <a:lnTo>
                  <a:pt x="274332" y="40093"/>
                </a:lnTo>
                <a:lnTo>
                  <a:pt x="319900" y="34772"/>
                </a:lnTo>
                <a:lnTo>
                  <a:pt x="365467" y="40093"/>
                </a:lnTo>
                <a:lnTo>
                  <a:pt x="407441" y="55257"/>
                </a:lnTo>
                <a:lnTo>
                  <a:pt x="444576" y="78981"/>
                </a:lnTo>
                <a:lnTo>
                  <a:pt x="475640" y="110045"/>
                </a:lnTo>
                <a:lnTo>
                  <a:pt x="499364" y="147180"/>
                </a:lnTo>
                <a:lnTo>
                  <a:pt x="514515" y="189153"/>
                </a:lnTo>
                <a:lnTo>
                  <a:pt x="519849" y="234721"/>
                </a:lnTo>
                <a:lnTo>
                  <a:pt x="519849" y="113385"/>
                </a:lnTo>
                <a:lnTo>
                  <a:pt x="514731" y="103911"/>
                </a:lnTo>
                <a:lnTo>
                  <a:pt x="486156" y="69113"/>
                </a:lnTo>
                <a:lnTo>
                  <a:pt x="451472" y="40335"/>
                </a:lnTo>
                <a:lnTo>
                  <a:pt x="441261" y="34772"/>
                </a:lnTo>
                <a:lnTo>
                  <a:pt x="411581" y="18580"/>
                </a:lnTo>
                <a:lnTo>
                  <a:pt x="367423" y="4800"/>
                </a:lnTo>
                <a:lnTo>
                  <a:pt x="319900" y="0"/>
                </a:lnTo>
                <a:lnTo>
                  <a:pt x="272376" y="4800"/>
                </a:lnTo>
                <a:lnTo>
                  <a:pt x="228219" y="18580"/>
                </a:lnTo>
                <a:lnTo>
                  <a:pt x="188341" y="40335"/>
                </a:lnTo>
                <a:lnTo>
                  <a:pt x="153644" y="69113"/>
                </a:lnTo>
                <a:lnTo>
                  <a:pt x="125069" y="103911"/>
                </a:lnTo>
                <a:lnTo>
                  <a:pt x="103530" y="143764"/>
                </a:lnTo>
                <a:lnTo>
                  <a:pt x="89928" y="187693"/>
                </a:lnTo>
                <a:lnTo>
                  <a:pt x="85191" y="234721"/>
                </a:lnTo>
                <a:lnTo>
                  <a:pt x="89725" y="280289"/>
                </a:lnTo>
                <a:lnTo>
                  <a:pt x="89814" y="281228"/>
                </a:lnTo>
                <a:lnTo>
                  <a:pt x="103085" y="324548"/>
                </a:lnTo>
                <a:lnTo>
                  <a:pt x="124091" y="363816"/>
                </a:lnTo>
                <a:lnTo>
                  <a:pt x="151892" y="398145"/>
                </a:lnTo>
                <a:lnTo>
                  <a:pt x="185597" y="426694"/>
                </a:lnTo>
                <a:lnTo>
                  <a:pt x="224282" y="448576"/>
                </a:lnTo>
                <a:lnTo>
                  <a:pt x="179374" y="466255"/>
                </a:lnTo>
                <a:lnTo>
                  <a:pt x="137541" y="490588"/>
                </a:lnTo>
                <a:lnTo>
                  <a:pt x="99504" y="521017"/>
                </a:lnTo>
                <a:lnTo>
                  <a:pt x="66014" y="556945"/>
                </a:lnTo>
                <a:lnTo>
                  <a:pt x="37769" y="597801"/>
                </a:lnTo>
                <a:lnTo>
                  <a:pt x="15519" y="643001"/>
                </a:lnTo>
                <a:lnTo>
                  <a:pt x="0" y="691972"/>
                </a:lnTo>
                <a:lnTo>
                  <a:pt x="38" y="698931"/>
                </a:lnTo>
                <a:lnTo>
                  <a:pt x="2171" y="705027"/>
                </a:lnTo>
                <a:lnTo>
                  <a:pt x="6350" y="710069"/>
                </a:lnTo>
                <a:lnTo>
                  <a:pt x="12166" y="712851"/>
                </a:lnTo>
                <a:lnTo>
                  <a:pt x="24345" y="712851"/>
                </a:lnTo>
                <a:lnTo>
                  <a:pt x="31292" y="707631"/>
                </a:lnTo>
                <a:lnTo>
                  <a:pt x="33032" y="698931"/>
                </a:lnTo>
                <a:lnTo>
                  <a:pt x="49199" y="651129"/>
                </a:lnTo>
                <a:lnTo>
                  <a:pt x="72364" y="607326"/>
                </a:lnTo>
                <a:lnTo>
                  <a:pt x="101739" y="568248"/>
                </a:lnTo>
                <a:lnTo>
                  <a:pt x="136486" y="534631"/>
                </a:lnTo>
                <a:lnTo>
                  <a:pt x="175793" y="507212"/>
                </a:lnTo>
                <a:lnTo>
                  <a:pt x="218846" y="486714"/>
                </a:lnTo>
                <a:lnTo>
                  <a:pt x="264833" y="473875"/>
                </a:lnTo>
                <a:lnTo>
                  <a:pt x="312953" y="469442"/>
                </a:lnTo>
                <a:lnTo>
                  <a:pt x="319900" y="469442"/>
                </a:lnTo>
                <a:lnTo>
                  <a:pt x="327533" y="468693"/>
                </a:lnTo>
                <a:lnTo>
                  <a:pt x="375221" y="473087"/>
                </a:lnTo>
                <a:lnTo>
                  <a:pt x="421220" y="485914"/>
                </a:lnTo>
                <a:lnTo>
                  <a:pt x="464273" y="506412"/>
                </a:lnTo>
                <a:lnTo>
                  <a:pt x="503580" y="533831"/>
                </a:lnTo>
                <a:lnTo>
                  <a:pt x="538327" y="567448"/>
                </a:lnTo>
                <a:lnTo>
                  <a:pt x="567702" y="606539"/>
                </a:lnTo>
                <a:lnTo>
                  <a:pt x="590867" y="650341"/>
                </a:lnTo>
                <a:lnTo>
                  <a:pt x="607034" y="698144"/>
                </a:lnTo>
                <a:lnTo>
                  <a:pt x="608774" y="706831"/>
                </a:lnTo>
                <a:lnTo>
                  <a:pt x="615721" y="712050"/>
                </a:lnTo>
                <a:lnTo>
                  <a:pt x="627888" y="712050"/>
                </a:lnTo>
                <a:lnTo>
                  <a:pt x="633704" y="709282"/>
                </a:lnTo>
                <a:lnTo>
                  <a:pt x="637895" y="704227"/>
                </a:lnTo>
                <a:lnTo>
                  <a:pt x="640130" y="697865"/>
                </a:lnTo>
                <a:close/>
              </a:path>
            </a:pathLst>
          </a:custGeom>
          <a:solidFill>
            <a:schemeClr val="accent1"/>
          </a:solidFill>
          <a:ln>
            <a:solidFill>
              <a:schemeClr val="accent1"/>
            </a:solidFill>
          </a:ln>
        </p:spPr>
        <p:txBody>
          <a:bodyPr wrap="square" lIns="0" tIns="0" rIns="0" bIns="0" rtlCol="0"/>
          <a:lstStyle/>
          <a:p>
            <a:endParaRPr sz="1092"/>
          </a:p>
        </p:txBody>
      </p:sp>
      <p:sp>
        <p:nvSpPr>
          <p:cNvPr id="55" name="object 55">
            <a:extLst>
              <a:ext uri="{FF2B5EF4-FFF2-40B4-BE49-F238E27FC236}">
                <a16:creationId xmlns:a16="http://schemas.microsoft.com/office/drawing/2014/main" id="{E2FA260E-47E2-55A8-E323-22D294B0B1B9}"/>
              </a:ext>
            </a:extLst>
          </p:cNvPr>
          <p:cNvSpPr/>
          <p:nvPr/>
        </p:nvSpPr>
        <p:spPr>
          <a:xfrm>
            <a:off x="2294061" y="1905986"/>
            <a:ext cx="539091" cy="515601"/>
          </a:xfrm>
          <a:custGeom>
            <a:avLst/>
            <a:gdLst/>
            <a:ahLst/>
            <a:cxnLst/>
            <a:rect l="l" t="t" r="r" b="b"/>
            <a:pathLst>
              <a:path w="889000" h="850264">
                <a:moveTo>
                  <a:pt x="444256" y="0"/>
                </a:moveTo>
                <a:lnTo>
                  <a:pt x="407840" y="16021"/>
                </a:lnTo>
                <a:lnTo>
                  <a:pt x="293119" y="243573"/>
                </a:lnTo>
                <a:lnTo>
                  <a:pt x="290742" y="248421"/>
                </a:lnTo>
                <a:lnTo>
                  <a:pt x="286093" y="251751"/>
                </a:lnTo>
                <a:lnTo>
                  <a:pt x="42071" y="287503"/>
                </a:lnTo>
                <a:lnTo>
                  <a:pt x="8459" y="308608"/>
                </a:lnTo>
                <a:lnTo>
                  <a:pt x="0" y="334660"/>
                </a:lnTo>
                <a:lnTo>
                  <a:pt x="1397" y="348090"/>
                </a:lnTo>
                <a:lnTo>
                  <a:pt x="6428" y="360626"/>
                </a:lnTo>
                <a:lnTo>
                  <a:pt x="14909" y="371559"/>
                </a:lnTo>
                <a:lnTo>
                  <a:pt x="191195" y="543815"/>
                </a:lnTo>
                <a:lnTo>
                  <a:pt x="192965" y="549239"/>
                </a:lnTo>
                <a:lnTo>
                  <a:pt x="151572" y="792279"/>
                </a:lnTo>
                <a:lnTo>
                  <a:pt x="151217" y="804111"/>
                </a:lnTo>
                <a:lnTo>
                  <a:pt x="151168" y="806098"/>
                </a:lnTo>
                <a:lnTo>
                  <a:pt x="154493" y="819181"/>
                </a:lnTo>
                <a:lnTo>
                  <a:pt x="185076" y="847513"/>
                </a:lnTo>
                <a:lnTo>
                  <a:pt x="200117" y="849900"/>
                </a:lnTo>
                <a:lnTo>
                  <a:pt x="207928" y="849900"/>
                </a:lnTo>
                <a:lnTo>
                  <a:pt x="215812" y="848016"/>
                </a:lnTo>
                <a:lnTo>
                  <a:pt x="272812" y="818132"/>
                </a:lnTo>
                <a:lnTo>
                  <a:pt x="202158" y="818132"/>
                </a:lnTo>
                <a:lnTo>
                  <a:pt x="195666" y="817681"/>
                </a:lnTo>
                <a:lnTo>
                  <a:pt x="185354" y="810153"/>
                </a:lnTo>
                <a:lnTo>
                  <a:pt x="182881" y="804111"/>
                </a:lnTo>
                <a:lnTo>
                  <a:pt x="224440" y="560140"/>
                </a:lnTo>
                <a:lnTo>
                  <a:pt x="224955" y="549239"/>
                </a:lnTo>
                <a:lnTo>
                  <a:pt x="33273" y="343570"/>
                </a:lnTo>
                <a:lnTo>
                  <a:pt x="31713" y="337277"/>
                </a:lnTo>
                <a:lnTo>
                  <a:pt x="35650" y="325110"/>
                </a:lnTo>
                <a:lnTo>
                  <a:pt x="40485" y="321047"/>
                </a:lnTo>
                <a:lnTo>
                  <a:pt x="39758" y="321047"/>
                </a:lnTo>
                <a:lnTo>
                  <a:pt x="285517" y="285080"/>
                </a:lnTo>
                <a:lnTo>
                  <a:pt x="322584" y="258159"/>
                </a:lnTo>
                <a:lnTo>
                  <a:pt x="432371" y="36333"/>
                </a:lnTo>
                <a:lnTo>
                  <a:pt x="437879" y="32920"/>
                </a:lnTo>
                <a:lnTo>
                  <a:pt x="491137" y="32920"/>
                </a:lnTo>
                <a:lnTo>
                  <a:pt x="488432" y="27454"/>
                </a:lnTo>
                <a:lnTo>
                  <a:pt x="480648" y="16021"/>
                </a:lnTo>
                <a:lnTo>
                  <a:pt x="470275" y="7378"/>
                </a:lnTo>
                <a:lnTo>
                  <a:pt x="457936" y="1908"/>
                </a:lnTo>
                <a:lnTo>
                  <a:pt x="444256" y="0"/>
                </a:lnTo>
                <a:close/>
              </a:path>
              <a:path w="889000" h="850264">
                <a:moveTo>
                  <a:pt x="517788" y="729757"/>
                </a:moveTo>
                <a:lnTo>
                  <a:pt x="447093" y="729757"/>
                </a:lnTo>
                <a:lnTo>
                  <a:pt x="665422" y="844225"/>
                </a:lnTo>
                <a:lnTo>
                  <a:pt x="678437" y="848888"/>
                </a:lnTo>
                <a:lnTo>
                  <a:pt x="693724" y="849900"/>
                </a:lnTo>
                <a:lnTo>
                  <a:pt x="691343" y="849900"/>
                </a:lnTo>
                <a:lnTo>
                  <a:pt x="727299" y="830855"/>
                </a:lnTo>
                <a:lnTo>
                  <a:pt x="734337" y="818132"/>
                </a:lnTo>
                <a:lnTo>
                  <a:pt x="686332" y="818132"/>
                </a:lnTo>
                <a:lnTo>
                  <a:pt x="517788" y="729757"/>
                </a:lnTo>
                <a:close/>
              </a:path>
              <a:path w="889000" h="850264">
                <a:moveTo>
                  <a:pt x="444235" y="697565"/>
                </a:moveTo>
                <a:lnTo>
                  <a:pt x="432527" y="698974"/>
                </a:lnTo>
                <a:lnTo>
                  <a:pt x="421356" y="703203"/>
                </a:lnTo>
                <a:lnTo>
                  <a:pt x="202158" y="818132"/>
                </a:lnTo>
                <a:lnTo>
                  <a:pt x="272812" y="818132"/>
                </a:lnTo>
                <a:lnTo>
                  <a:pt x="441376" y="729757"/>
                </a:lnTo>
                <a:lnTo>
                  <a:pt x="517788" y="729757"/>
                </a:lnTo>
                <a:lnTo>
                  <a:pt x="467145" y="703203"/>
                </a:lnTo>
                <a:lnTo>
                  <a:pt x="455950" y="698974"/>
                </a:lnTo>
                <a:lnTo>
                  <a:pt x="444235" y="697565"/>
                </a:lnTo>
                <a:close/>
              </a:path>
              <a:path w="889000" h="850264">
                <a:moveTo>
                  <a:pt x="887792" y="341415"/>
                </a:moveTo>
                <a:lnTo>
                  <a:pt x="857412" y="341415"/>
                </a:lnTo>
                <a:lnTo>
                  <a:pt x="678154" y="516570"/>
                </a:lnTo>
                <a:lnTo>
                  <a:pt x="670674" y="525902"/>
                </a:lnTo>
                <a:lnTo>
                  <a:pt x="665723" y="536611"/>
                </a:lnTo>
                <a:lnTo>
                  <a:pt x="663453" y="548193"/>
                </a:lnTo>
                <a:lnTo>
                  <a:pt x="664019" y="560140"/>
                </a:lnTo>
                <a:lnTo>
                  <a:pt x="705567" y="804111"/>
                </a:lnTo>
                <a:lnTo>
                  <a:pt x="703106" y="810153"/>
                </a:lnTo>
                <a:lnTo>
                  <a:pt x="692720" y="817681"/>
                </a:lnTo>
                <a:lnTo>
                  <a:pt x="692120" y="817681"/>
                </a:lnTo>
                <a:lnTo>
                  <a:pt x="686332" y="818132"/>
                </a:lnTo>
                <a:lnTo>
                  <a:pt x="734337" y="818132"/>
                </a:lnTo>
                <a:lnTo>
                  <a:pt x="737377" y="806098"/>
                </a:lnTo>
                <a:lnTo>
                  <a:pt x="736938" y="792279"/>
                </a:lnTo>
                <a:lnTo>
                  <a:pt x="695546" y="549239"/>
                </a:lnTo>
                <a:lnTo>
                  <a:pt x="697316" y="543815"/>
                </a:lnTo>
                <a:lnTo>
                  <a:pt x="873646" y="371559"/>
                </a:lnTo>
                <a:lnTo>
                  <a:pt x="882092" y="360626"/>
                </a:lnTo>
                <a:lnTo>
                  <a:pt x="887100" y="348090"/>
                </a:lnTo>
                <a:lnTo>
                  <a:pt x="887792" y="341415"/>
                </a:lnTo>
                <a:close/>
              </a:path>
              <a:path w="889000" h="850264">
                <a:moveTo>
                  <a:pt x="491137" y="32920"/>
                </a:moveTo>
                <a:lnTo>
                  <a:pt x="450653" y="32920"/>
                </a:lnTo>
                <a:lnTo>
                  <a:pt x="456161" y="36333"/>
                </a:lnTo>
                <a:lnTo>
                  <a:pt x="458957" y="42051"/>
                </a:lnTo>
                <a:lnTo>
                  <a:pt x="565906" y="258159"/>
                </a:lnTo>
                <a:lnTo>
                  <a:pt x="602973" y="285080"/>
                </a:lnTo>
                <a:lnTo>
                  <a:pt x="848460" y="321047"/>
                </a:lnTo>
                <a:lnTo>
                  <a:pt x="847997" y="321047"/>
                </a:lnTo>
                <a:lnTo>
                  <a:pt x="852830" y="325110"/>
                </a:lnTo>
                <a:lnTo>
                  <a:pt x="856777" y="337277"/>
                </a:lnTo>
                <a:lnTo>
                  <a:pt x="855217" y="343570"/>
                </a:lnTo>
                <a:lnTo>
                  <a:pt x="857412" y="341415"/>
                </a:lnTo>
                <a:lnTo>
                  <a:pt x="887792" y="341415"/>
                </a:lnTo>
                <a:lnTo>
                  <a:pt x="888493" y="334660"/>
                </a:lnTo>
                <a:lnTo>
                  <a:pt x="871028" y="298557"/>
                </a:lnTo>
                <a:lnTo>
                  <a:pt x="846296" y="287503"/>
                </a:lnTo>
                <a:lnTo>
                  <a:pt x="846551" y="287503"/>
                </a:lnTo>
                <a:lnTo>
                  <a:pt x="602408" y="251751"/>
                </a:lnTo>
                <a:lnTo>
                  <a:pt x="597858" y="248421"/>
                </a:lnTo>
                <a:lnTo>
                  <a:pt x="595382" y="243573"/>
                </a:lnTo>
                <a:lnTo>
                  <a:pt x="491137" y="32920"/>
                </a:lnTo>
                <a:close/>
              </a:path>
            </a:pathLst>
          </a:custGeom>
          <a:solidFill>
            <a:schemeClr val="accent1"/>
          </a:solidFill>
          <a:ln w="6350">
            <a:solidFill>
              <a:schemeClr val="accent1"/>
            </a:solidFill>
          </a:ln>
        </p:spPr>
        <p:txBody>
          <a:bodyPr wrap="square" lIns="0" tIns="0" rIns="0" bIns="0" rtlCol="0"/>
          <a:lstStyle/>
          <a:p>
            <a:endParaRPr sz="1092" dirty="0"/>
          </a:p>
        </p:txBody>
      </p:sp>
      <p:sp>
        <p:nvSpPr>
          <p:cNvPr id="62" name="object 62">
            <a:extLst>
              <a:ext uri="{FF2B5EF4-FFF2-40B4-BE49-F238E27FC236}">
                <a16:creationId xmlns:a16="http://schemas.microsoft.com/office/drawing/2014/main" id="{939F0E8D-4FE2-F9F7-DA10-50598290F94B}"/>
              </a:ext>
            </a:extLst>
          </p:cNvPr>
          <p:cNvSpPr/>
          <p:nvPr/>
        </p:nvSpPr>
        <p:spPr>
          <a:xfrm>
            <a:off x="3519601" y="1926768"/>
            <a:ext cx="486722" cy="486722"/>
          </a:xfrm>
          <a:custGeom>
            <a:avLst/>
            <a:gdLst/>
            <a:ahLst/>
            <a:cxnLst/>
            <a:rect l="l" t="t" r="r" b="b"/>
            <a:pathLst>
              <a:path w="802640" h="802639">
                <a:moveTo>
                  <a:pt x="521575" y="0"/>
                </a:moveTo>
                <a:lnTo>
                  <a:pt x="280850" y="0"/>
                </a:lnTo>
                <a:lnTo>
                  <a:pt x="265228" y="3153"/>
                </a:lnTo>
                <a:lnTo>
                  <a:pt x="252475" y="11753"/>
                </a:lnTo>
                <a:lnTo>
                  <a:pt x="243877" y="24507"/>
                </a:lnTo>
                <a:lnTo>
                  <a:pt x="240725" y="40124"/>
                </a:lnTo>
                <a:lnTo>
                  <a:pt x="240725" y="260787"/>
                </a:lnTo>
                <a:lnTo>
                  <a:pt x="40113" y="260787"/>
                </a:lnTo>
                <a:lnTo>
                  <a:pt x="24498" y="263941"/>
                </a:lnTo>
                <a:lnTo>
                  <a:pt x="11748" y="272541"/>
                </a:lnTo>
                <a:lnTo>
                  <a:pt x="3152" y="285295"/>
                </a:lnTo>
                <a:lnTo>
                  <a:pt x="0" y="300912"/>
                </a:lnTo>
                <a:lnTo>
                  <a:pt x="0" y="762301"/>
                </a:lnTo>
                <a:lnTo>
                  <a:pt x="3152" y="777922"/>
                </a:lnTo>
                <a:lnTo>
                  <a:pt x="11748" y="790676"/>
                </a:lnTo>
                <a:lnTo>
                  <a:pt x="24498" y="799273"/>
                </a:lnTo>
                <a:lnTo>
                  <a:pt x="40113" y="802425"/>
                </a:lnTo>
                <a:lnTo>
                  <a:pt x="764958" y="802425"/>
                </a:lnTo>
                <a:lnTo>
                  <a:pt x="779941" y="798363"/>
                </a:lnTo>
                <a:lnTo>
                  <a:pt x="791719" y="789600"/>
                </a:lnTo>
                <a:lnTo>
                  <a:pt x="797412" y="780604"/>
                </a:lnTo>
                <a:lnTo>
                  <a:pt x="771610" y="780604"/>
                </a:lnTo>
                <a:lnTo>
                  <a:pt x="26805" y="779169"/>
                </a:lnTo>
                <a:lnTo>
                  <a:pt x="26805" y="287300"/>
                </a:lnTo>
                <a:lnTo>
                  <a:pt x="269332" y="287300"/>
                </a:lnTo>
                <a:lnTo>
                  <a:pt x="269332" y="30051"/>
                </a:lnTo>
                <a:lnTo>
                  <a:pt x="559665" y="30051"/>
                </a:lnTo>
                <a:lnTo>
                  <a:pt x="558546" y="24507"/>
                </a:lnTo>
                <a:lnTo>
                  <a:pt x="549946" y="11753"/>
                </a:lnTo>
                <a:lnTo>
                  <a:pt x="537192" y="3153"/>
                </a:lnTo>
                <a:lnTo>
                  <a:pt x="521575" y="0"/>
                </a:lnTo>
                <a:close/>
              </a:path>
              <a:path w="802640" h="802639">
                <a:moveTo>
                  <a:pt x="771065" y="449462"/>
                </a:moveTo>
                <a:lnTo>
                  <a:pt x="771579" y="762301"/>
                </a:lnTo>
                <a:lnTo>
                  <a:pt x="771610" y="780604"/>
                </a:lnTo>
                <a:lnTo>
                  <a:pt x="797412" y="780604"/>
                </a:lnTo>
                <a:lnTo>
                  <a:pt x="799570" y="777195"/>
                </a:lnTo>
                <a:lnTo>
                  <a:pt x="802425" y="762301"/>
                </a:lnTo>
                <a:lnTo>
                  <a:pt x="802321" y="458394"/>
                </a:lnTo>
                <a:lnTo>
                  <a:pt x="800290" y="450897"/>
                </a:lnTo>
                <a:lnTo>
                  <a:pt x="773945" y="450897"/>
                </a:lnTo>
                <a:lnTo>
                  <a:pt x="771065" y="449462"/>
                </a:lnTo>
                <a:close/>
              </a:path>
              <a:path w="802640" h="802639">
                <a:moveTo>
                  <a:pt x="269332" y="287300"/>
                </a:moveTo>
                <a:lnTo>
                  <a:pt x="26805" y="287300"/>
                </a:lnTo>
                <a:lnTo>
                  <a:pt x="240725" y="288368"/>
                </a:lnTo>
                <a:lnTo>
                  <a:pt x="240725" y="779169"/>
                </a:lnTo>
                <a:lnTo>
                  <a:pt x="269332" y="779169"/>
                </a:lnTo>
                <a:lnTo>
                  <a:pt x="269332" y="287300"/>
                </a:lnTo>
                <a:close/>
              </a:path>
              <a:path w="802640" h="802639">
                <a:moveTo>
                  <a:pt x="559665" y="30051"/>
                </a:moveTo>
                <a:lnTo>
                  <a:pt x="531952" y="30051"/>
                </a:lnTo>
                <a:lnTo>
                  <a:pt x="531952" y="779169"/>
                </a:lnTo>
                <a:lnTo>
                  <a:pt x="561700" y="779169"/>
                </a:lnTo>
                <a:lnTo>
                  <a:pt x="561700" y="450897"/>
                </a:lnTo>
                <a:lnTo>
                  <a:pt x="771067" y="450897"/>
                </a:lnTo>
                <a:lnTo>
                  <a:pt x="771065" y="449462"/>
                </a:lnTo>
                <a:lnTo>
                  <a:pt x="799902" y="449462"/>
                </a:lnTo>
                <a:lnTo>
                  <a:pt x="798357" y="443759"/>
                </a:lnTo>
                <a:lnTo>
                  <a:pt x="789595" y="431981"/>
                </a:lnTo>
                <a:lnTo>
                  <a:pt x="777190" y="424130"/>
                </a:lnTo>
                <a:lnTo>
                  <a:pt x="762301" y="421275"/>
                </a:lnTo>
                <a:lnTo>
                  <a:pt x="561700" y="421275"/>
                </a:lnTo>
                <a:lnTo>
                  <a:pt x="561700" y="40124"/>
                </a:lnTo>
                <a:lnTo>
                  <a:pt x="559665" y="30051"/>
                </a:lnTo>
                <a:close/>
              </a:path>
              <a:path w="802640" h="802639">
                <a:moveTo>
                  <a:pt x="799902" y="449462"/>
                </a:moveTo>
                <a:lnTo>
                  <a:pt x="771065" y="449462"/>
                </a:lnTo>
                <a:lnTo>
                  <a:pt x="773945" y="450897"/>
                </a:lnTo>
                <a:lnTo>
                  <a:pt x="800290" y="450897"/>
                </a:lnTo>
                <a:lnTo>
                  <a:pt x="799902" y="449462"/>
                </a:lnTo>
                <a:close/>
              </a:path>
            </a:pathLst>
          </a:custGeom>
          <a:solidFill>
            <a:schemeClr val="accent1"/>
          </a:solidFill>
          <a:ln>
            <a:solidFill>
              <a:schemeClr val="accent1"/>
            </a:solidFill>
          </a:ln>
        </p:spPr>
        <p:txBody>
          <a:bodyPr wrap="square" lIns="0" tIns="0" rIns="0" bIns="0" rtlCol="0"/>
          <a:lstStyle/>
          <a:p>
            <a:endParaRPr sz="1092"/>
          </a:p>
        </p:txBody>
      </p:sp>
      <p:grpSp>
        <p:nvGrpSpPr>
          <p:cNvPr id="65" name="object 65">
            <a:extLst>
              <a:ext uri="{FF2B5EF4-FFF2-40B4-BE49-F238E27FC236}">
                <a16:creationId xmlns:a16="http://schemas.microsoft.com/office/drawing/2014/main" id="{17E67728-8538-230A-1826-B6AD229865E9}"/>
              </a:ext>
            </a:extLst>
          </p:cNvPr>
          <p:cNvGrpSpPr/>
          <p:nvPr/>
        </p:nvGrpSpPr>
        <p:grpSpPr>
          <a:xfrm>
            <a:off x="7648651" y="3142319"/>
            <a:ext cx="577212" cy="458612"/>
            <a:chOff x="12612487" y="5022026"/>
            <a:chExt cx="951865" cy="756285"/>
          </a:xfrm>
        </p:grpSpPr>
        <p:sp>
          <p:nvSpPr>
            <p:cNvPr id="66" name="object 66">
              <a:extLst>
                <a:ext uri="{FF2B5EF4-FFF2-40B4-BE49-F238E27FC236}">
                  <a16:creationId xmlns:a16="http://schemas.microsoft.com/office/drawing/2014/main" id="{0051A59E-7004-6D56-2AB9-D24CA2D427EF}"/>
                </a:ext>
              </a:extLst>
            </p:cNvPr>
            <p:cNvSpPr/>
            <p:nvPr/>
          </p:nvSpPr>
          <p:spPr>
            <a:xfrm>
              <a:off x="12618860" y="5028405"/>
              <a:ext cx="939165" cy="743585"/>
            </a:xfrm>
            <a:custGeom>
              <a:avLst/>
              <a:gdLst/>
              <a:ahLst/>
              <a:cxnLst/>
              <a:rect l="l" t="t" r="r" b="b"/>
              <a:pathLst>
                <a:path w="939165" h="743585">
                  <a:moveTo>
                    <a:pt x="158191" y="642162"/>
                  </a:moveTo>
                  <a:lnTo>
                    <a:pt x="151472" y="636955"/>
                  </a:lnTo>
                  <a:lnTo>
                    <a:pt x="136690" y="636955"/>
                  </a:lnTo>
                  <a:lnTo>
                    <a:pt x="131305" y="642162"/>
                  </a:lnTo>
                  <a:lnTo>
                    <a:pt x="131305" y="679881"/>
                  </a:lnTo>
                  <a:lnTo>
                    <a:pt x="136690" y="685088"/>
                  </a:lnTo>
                  <a:lnTo>
                    <a:pt x="152819" y="685088"/>
                  </a:lnTo>
                  <a:lnTo>
                    <a:pt x="158191" y="679881"/>
                  </a:lnTo>
                  <a:lnTo>
                    <a:pt x="158191" y="642162"/>
                  </a:lnTo>
                  <a:close/>
                </a:path>
                <a:path w="939165" h="743585">
                  <a:moveTo>
                    <a:pt x="158191" y="552411"/>
                  </a:moveTo>
                  <a:lnTo>
                    <a:pt x="151472" y="547204"/>
                  </a:lnTo>
                  <a:lnTo>
                    <a:pt x="136690" y="547204"/>
                  </a:lnTo>
                  <a:lnTo>
                    <a:pt x="131305" y="552411"/>
                  </a:lnTo>
                  <a:lnTo>
                    <a:pt x="131305" y="590130"/>
                  </a:lnTo>
                  <a:lnTo>
                    <a:pt x="136690" y="595337"/>
                  </a:lnTo>
                  <a:lnTo>
                    <a:pt x="152819" y="595337"/>
                  </a:lnTo>
                  <a:lnTo>
                    <a:pt x="158191" y="590130"/>
                  </a:lnTo>
                  <a:lnTo>
                    <a:pt x="158191" y="552411"/>
                  </a:lnTo>
                  <a:close/>
                </a:path>
                <a:path w="939165" h="743585">
                  <a:moveTo>
                    <a:pt x="158191" y="463956"/>
                  </a:moveTo>
                  <a:lnTo>
                    <a:pt x="151472" y="457454"/>
                  </a:lnTo>
                  <a:lnTo>
                    <a:pt x="136690" y="457454"/>
                  </a:lnTo>
                  <a:lnTo>
                    <a:pt x="131305" y="462648"/>
                  </a:lnTo>
                  <a:lnTo>
                    <a:pt x="131305" y="500380"/>
                  </a:lnTo>
                  <a:lnTo>
                    <a:pt x="136690" y="505574"/>
                  </a:lnTo>
                  <a:lnTo>
                    <a:pt x="152819" y="505574"/>
                  </a:lnTo>
                  <a:lnTo>
                    <a:pt x="158191" y="500380"/>
                  </a:lnTo>
                  <a:lnTo>
                    <a:pt x="158191" y="463956"/>
                  </a:lnTo>
                  <a:close/>
                </a:path>
                <a:path w="939165" h="743585">
                  <a:moveTo>
                    <a:pt x="158191" y="374205"/>
                  </a:moveTo>
                  <a:lnTo>
                    <a:pt x="151472" y="367703"/>
                  </a:lnTo>
                  <a:lnTo>
                    <a:pt x="136690" y="367703"/>
                  </a:lnTo>
                  <a:lnTo>
                    <a:pt x="131305" y="372897"/>
                  </a:lnTo>
                  <a:lnTo>
                    <a:pt x="131305" y="410629"/>
                  </a:lnTo>
                  <a:lnTo>
                    <a:pt x="136690" y="415823"/>
                  </a:lnTo>
                  <a:lnTo>
                    <a:pt x="152819" y="415823"/>
                  </a:lnTo>
                  <a:lnTo>
                    <a:pt x="158191" y="410629"/>
                  </a:lnTo>
                  <a:lnTo>
                    <a:pt x="158191" y="374205"/>
                  </a:lnTo>
                  <a:close/>
                </a:path>
                <a:path w="939165" h="743585">
                  <a:moveTo>
                    <a:pt x="158191" y="284454"/>
                  </a:moveTo>
                  <a:lnTo>
                    <a:pt x="151472" y="279247"/>
                  </a:lnTo>
                  <a:lnTo>
                    <a:pt x="136690" y="279247"/>
                  </a:lnTo>
                  <a:lnTo>
                    <a:pt x="131305" y="284454"/>
                  </a:lnTo>
                  <a:lnTo>
                    <a:pt x="131305" y="322173"/>
                  </a:lnTo>
                  <a:lnTo>
                    <a:pt x="136690" y="327380"/>
                  </a:lnTo>
                  <a:lnTo>
                    <a:pt x="152819" y="327380"/>
                  </a:lnTo>
                  <a:lnTo>
                    <a:pt x="158191" y="322173"/>
                  </a:lnTo>
                  <a:lnTo>
                    <a:pt x="158191" y="284454"/>
                  </a:lnTo>
                  <a:close/>
                </a:path>
                <a:path w="939165" h="743585">
                  <a:moveTo>
                    <a:pt x="275132" y="642162"/>
                  </a:moveTo>
                  <a:lnTo>
                    <a:pt x="269748" y="636955"/>
                  </a:lnTo>
                  <a:lnTo>
                    <a:pt x="253631" y="636955"/>
                  </a:lnTo>
                  <a:lnTo>
                    <a:pt x="248246" y="642162"/>
                  </a:lnTo>
                  <a:lnTo>
                    <a:pt x="248246" y="679881"/>
                  </a:lnTo>
                  <a:lnTo>
                    <a:pt x="253631" y="685088"/>
                  </a:lnTo>
                  <a:lnTo>
                    <a:pt x="269748" y="685088"/>
                  </a:lnTo>
                  <a:lnTo>
                    <a:pt x="275132" y="679881"/>
                  </a:lnTo>
                  <a:lnTo>
                    <a:pt x="275132" y="642162"/>
                  </a:lnTo>
                  <a:close/>
                </a:path>
                <a:path w="939165" h="743585">
                  <a:moveTo>
                    <a:pt x="275132" y="552411"/>
                  </a:moveTo>
                  <a:lnTo>
                    <a:pt x="269748" y="547204"/>
                  </a:lnTo>
                  <a:lnTo>
                    <a:pt x="253631" y="547204"/>
                  </a:lnTo>
                  <a:lnTo>
                    <a:pt x="248246" y="552411"/>
                  </a:lnTo>
                  <a:lnTo>
                    <a:pt x="248246" y="590130"/>
                  </a:lnTo>
                  <a:lnTo>
                    <a:pt x="253631" y="595337"/>
                  </a:lnTo>
                  <a:lnTo>
                    <a:pt x="269748" y="595337"/>
                  </a:lnTo>
                  <a:lnTo>
                    <a:pt x="275132" y="590130"/>
                  </a:lnTo>
                  <a:lnTo>
                    <a:pt x="275132" y="552411"/>
                  </a:lnTo>
                  <a:close/>
                </a:path>
                <a:path w="939165" h="743585">
                  <a:moveTo>
                    <a:pt x="275132" y="463956"/>
                  </a:moveTo>
                  <a:lnTo>
                    <a:pt x="269748" y="457454"/>
                  </a:lnTo>
                  <a:lnTo>
                    <a:pt x="253631" y="457454"/>
                  </a:lnTo>
                  <a:lnTo>
                    <a:pt x="248246" y="462648"/>
                  </a:lnTo>
                  <a:lnTo>
                    <a:pt x="248246" y="500380"/>
                  </a:lnTo>
                  <a:lnTo>
                    <a:pt x="253631" y="505574"/>
                  </a:lnTo>
                  <a:lnTo>
                    <a:pt x="269748" y="505574"/>
                  </a:lnTo>
                  <a:lnTo>
                    <a:pt x="275132" y="500380"/>
                  </a:lnTo>
                  <a:lnTo>
                    <a:pt x="275132" y="463956"/>
                  </a:lnTo>
                  <a:close/>
                </a:path>
                <a:path w="939165" h="743585">
                  <a:moveTo>
                    <a:pt x="275132" y="374205"/>
                  </a:moveTo>
                  <a:lnTo>
                    <a:pt x="269748" y="367703"/>
                  </a:lnTo>
                  <a:lnTo>
                    <a:pt x="253631" y="367703"/>
                  </a:lnTo>
                  <a:lnTo>
                    <a:pt x="248246" y="372897"/>
                  </a:lnTo>
                  <a:lnTo>
                    <a:pt x="248246" y="410629"/>
                  </a:lnTo>
                  <a:lnTo>
                    <a:pt x="253631" y="415823"/>
                  </a:lnTo>
                  <a:lnTo>
                    <a:pt x="269748" y="415823"/>
                  </a:lnTo>
                  <a:lnTo>
                    <a:pt x="275132" y="410629"/>
                  </a:lnTo>
                  <a:lnTo>
                    <a:pt x="275132" y="374205"/>
                  </a:lnTo>
                  <a:close/>
                </a:path>
                <a:path w="939165" h="743585">
                  <a:moveTo>
                    <a:pt x="275132" y="284454"/>
                  </a:moveTo>
                  <a:lnTo>
                    <a:pt x="269748" y="279247"/>
                  </a:lnTo>
                  <a:lnTo>
                    <a:pt x="253631" y="279247"/>
                  </a:lnTo>
                  <a:lnTo>
                    <a:pt x="248246" y="284454"/>
                  </a:lnTo>
                  <a:lnTo>
                    <a:pt x="248246" y="322173"/>
                  </a:lnTo>
                  <a:lnTo>
                    <a:pt x="253631" y="327380"/>
                  </a:lnTo>
                  <a:lnTo>
                    <a:pt x="269748" y="327380"/>
                  </a:lnTo>
                  <a:lnTo>
                    <a:pt x="275132" y="322173"/>
                  </a:lnTo>
                  <a:lnTo>
                    <a:pt x="275132" y="284454"/>
                  </a:lnTo>
                  <a:close/>
                </a:path>
                <a:path w="939165" h="743585">
                  <a:moveTo>
                    <a:pt x="393420" y="642162"/>
                  </a:moveTo>
                  <a:lnTo>
                    <a:pt x="386689" y="636955"/>
                  </a:lnTo>
                  <a:lnTo>
                    <a:pt x="371906" y="636955"/>
                  </a:lnTo>
                  <a:lnTo>
                    <a:pt x="366522" y="642162"/>
                  </a:lnTo>
                  <a:lnTo>
                    <a:pt x="366522" y="679881"/>
                  </a:lnTo>
                  <a:lnTo>
                    <a:pt x="371906" y="685088"/>
                  </a:lnTo>
                  <a:lnTo>
                    <a:pt x="388048" y="685088"/>
                  </a:lnTo>
                  <a:lnTo>
                    <a:pt x="393420" y="679881"/>
                  </a:lnTo>
                  <a:lnTo>
                    <a:pt x="393420" y="642162"/>
                  </a:lnTo>
                  <a:close/>
                </a:path>
                <a:path w="939165" h="743585">
                  <a:moveTo>
                    <a:pt x="393420" y="552411"/>
                  </a:moveTo>
                  <a:lnTo>
                    <a:pt x="386689" y="547204"/>
                  </a:lnTo>
                  <a:lnTo>
                    <a:pt x="371906" y="547204"/>
                  </a:lnTo>
                  <a:lnTo>
                    <a:pt x="366522" y="552411"/>
                  </a:lnTo>
                  <a:lnTo>
                    <a:pt x="366522" y="590130"/>
                  </a:lnTo>
                  <a:lnTo>
                    <a:pt x="371906" y="595337"/>
                  </a:lnTo>
                  <a:lnTo>
                    <a:pt x="388048" y="595337"/>
                  </a:lnTo>
                  <a:lnTo>
                    <a:pt x="393420" y="590130"/>
                  </a:lnTo>
                  <a:lnTo>
                    <a:pt x="393420" y="552411"/>
                  </a:lnTo>
                  <a:close/>
                </a:path>
                <a:path w="939165" h="743585">
                  <a:moveTo>
                    <a:pt x="393420" y="463956"/>
                  </a:moveTo>
                  <a:lnTo>
                    <a:pt x="386689" y="457454"/>
                  </a:lnTo>
                  <a:lnTo>
                    <a:pt x="371906" y="457454"/>
                  </a:lnTo>
                  <a:lnTo>
                    <a:pt x="366522" y="462648"/>
                  </a:lnTo>
                  <a:lnTo>
                    <a:pt x="366522" y="500380"/>
                  </a:lnTo>
                  <a:lnTo>
                    <a:pt x="371906" y="505574"/>
                  </a:lnTo>
                  <a:lnTo>
                    <a:pt x="388048" y="505574"/>
                  </a:lnTo>
                  <a:lnTo>
                    <a:pt x="393420" y="500380"/>
                  </a:lnTo>
                  <a:lnTo>
                    <a:pt x="393420" y="463956"/>
                  </a:lnTo>
                  <a:close/>
                </a:path>
                <a:path w="939165" h="743585">
                  <a:moveTo>
                    <a:pt x="393420" y="374205"/>
                  </a:moveTo>
                  <a:lnTo>
                    <a:pt x="386689" y="367703"/>
                  </a:lnTo>
                  <a:lnTo>
                    <a:pt x="371906" y="367703"/>
                  </a:lnTo>
                  <a:lnTo>
                    <a:pt x="366522" y="372897"/>
                  </a:lnTo>
                  <a:lnTo>
                    <a:pt x="366522" y="410629"/>
                  </a:lnTo>
                  <a:lnTo>
                    <a:pt x="371906" y="415823"/>
                  </a:lnTo>
                  <a:lnTo>
                    <a:pt x="388048" y="415823"/>
                  </a:lnTo>
                  <a:lnTo>
                    <a:pt x="393420" y="410629"/>
                  </a:lnTo>
                  <a:lnTo>
                    <a:pt x="393420" y="374205"/>
                  </a:lnTo>
                  <a:close/>
                </a:path>
                <a:path w="939165" h="743585">
                  <a:moveTo>
                    <a:pt x="393420" y="284454"/>
                  </a:moveTo>
                  <a:lnTo>
                    <a:pt x="386689" y="279247"/>
                  </a:lnTo>
                  <a:lnTo>
                    <a:pt x="371906" y="279247"/>
                  </a:lnTo>
                  <a:lnTo>
                    <a:pt x="366522" y="284454"/>
                  </a:lnTo>
                  <a:lnTo>
                    <a:pt x="366522" y="322173"/>
                  </a:lnTo>
                  <a:lnTo>
                    <a:pt x="371906" y="327380"/>
                  </a:lnTo>
                  <a:lnTo>
                    <a:pt x="388048" y="327380"/>
                  </a:lnTo>
                  <a:lnTo>
                    <a:pt x="393420" y="322173"/>
                  </a:lnTo>
                  <a:lnTo>
                    <a:pt x="393420" y="284454"/>
                  </a:lnTo>
                  <a:close/>
                </a:path>
                <a:path w="939165" h="743585">
                  <a:moveTo>
                    <a:pt x="511695" y="642162"/>
                  </a:moveTo>
                  <a:lnTo>
                    <a:pt x="506323" y="636955"/>
                  </a:lnTo>
                  <a:lnTo>
                    <a:pt x="490181" y="636955"/>
                  </a:lnTo>
                  <a:lnTo>
                    <a:pt x="484809" y="642162"/>
                  </a:lnTo>
                  <a:lnTo>
                    <a:pt x="484809" y="679881"/>
                  </a:lnTo>
                  <a:lnTo>
                    <a:pt x="490181" y="685088"/>
                  </a:lnTo>
                  <a:lnTo>
                    <a:pt x="506323" y="685088"/>
                  </a:lnTo>
                  <a:lnTo>
                    <a:pt x="511695" y="679881"/>
                  </a:lnTo>
                  <a:lnTo>
                    <a:pt x="511695" y="642162"/>
                  </a:lnTo>
                  <a:close/>
                </a:path>
                <a:path w="939165" h="743585">
                  <a:moveTo>
                    <a:pt x="511695" y="552411"/>
                  </a:moveTo>
                  <a:lnTo>
                    <a:pt x="506323" y="547204"/>
                  </a:lnTo>
                  <a:lnTo>
                    <a:pt x="490181" y="547204"/>
                  </a:lnTo>
                  <a:lnTo>
                    <a:pt x="484809" y="552411"/>
                  </a:lnTo>
                  <a:lnTo>
                    <a:pt x="484809" y="590130"/>
                  </a:lnTo>
                  <a:lnTo>
                    <a:pt x="490181" y="595337"/>
                  </a:lnTo>
                  <a:lnTo>
                    <a:pt x="506323" y="595337"/>
                  </a:lnTo>
                  <a:lnTo>
                    <a:pt x="511695" y="590130"/>
                  </a:lnTo>
                  <a:lnTo>
                    <a:pt x="511695" y="552411"/>
                  </a:lnTo>
                  <a:close/>
                </a:path>
                <a:path w="939165" h="743585">
                  <a:moveTo>
                    <a:pt x="511695" y="463956"/>
                  </a:moveTo>
                  <a:lnTo>
                    <a:pt x="506323" y="457454"/>
                  </a:lnTo>
                  <a:lnTo>
                    <a:pt x="490181" y="457454"/>
                  </a:lnTo>
                  <a:lnTo>
                    <a:pt x="484809" y="462648"/>
                  </a:lnTo>
                  <a:lnTo>
                    <a:pt x="484809" y="500380"/>
                  </a:lnTo>
                  <a:lnTo>
                    <a:pt x="490181" y="505574"/>
                  </a:lnTo>
                  <a:lnTo>
                    <a:pt x="506323" y="505574"/>
                  </a:lnTo>
                  <a:lnTo>
                    <a:pt x="511695" y="500380"/>
                  </a:lnTo>
                  <a:lnTo>
                    <a:pt x="511695" y="463956"/>
                  </a:lnTo>
                  <a:close/>
                </a:path>
                <a:path w="939165" h="743585">
                  <a:moveTo>
                    <a:pt x="511695" y="374205"/>
                  </a:moveTo>
                  <a:lnTo>
                    <a:pt x="506323" y="367703"/>
                  </a:lnTo>
                  <a:lnTo>
                    <a:pt x="490181" y="367703"/>
                  </a:lnTo>
                  <a:lnTo>
                    <a:pt x="484809" y="372897"/>
                  </a:lnTo>
                  <a:lnTo>
                    <a:pt x="484809" y="410629"/>
                  </a:lnTo>
                  <a:lnTo>
                    <a:pt x="490181" y="415823"/>
                  </a:lnTo>
                  <a:lnTo>
                    <a:pt x="506323" y="415823"/>
                  </a:lnTo>
                  <a:lnTo>
                    <a:pt x="511695" y="410629"/>
                  </a:lnTo>
                  <a:lnTo>
                    <a:pt x="511695" y="374205"/>
                  </a:lnTo>
                  <a:close/>
                </a:path>
                <a:path w="939165" h="743585">
                  <a:moveTo>
                    <a:pt x="511695" y="284454"/>
                  </a:moveTo>
                  <a:lnTo>
                    <a:pt x="506323" y="279247"/>
                  </a:lnTo>
                  <a:lnTo>
                    <a:pt x="490181" y="279247"/>
                  </a:lnTo>
                  <a:lnTo>
                    <a:pt x="484809" y="284454"/>
                  </a:lnTo>
                  <a:lnTo>
                    <a:pt x="484809" y="322173"/>
                  </a:lnTo>
                  <a:lnTo>
                    <a:pt x="490181" y="327380"/>
                  </a:lnTo>
                  <a:lnTo>
                    <a:pt x="506323" y="327380"/>
                  </a:lnTo>
                  <a:lnTo>
                    <a:pt x="511695" y="322173"/>
                  </a:lnTo>
                  <a:lnTo>
                    <a:pt x="511695" y="284454"/>
                  </a:lnTo>
                  <a:close/>
                </a:path>
                <a:path w="939165" h="743585">
                  <a:moveTo>
                    <a:pt x="629983" y="642162"/>
                  </a:moveTo>
                  <a:lnTo>
                    <a:pt x="623265" y="636955"/>
                  </a:lnTo>
                  <a:lnTo>
                    <a:pt x="608469" y="636955"/>
                  </a:lnTo>
                  <a:lnTo>
                    <a:pt x="603097" y="642162"/>
                  </a:lnTo>
                  <a:lnTo>
                    <a:pt x="603097" y="679881"/>
                  </a:lnTo>
                  <a:lnTo>
                    <a:pt x="608469" y="685088"/>
                  </a:lnTo>
                  <a:lnTo>
                    <a:pt x="624611" y="685088"/>
                  </a:lnTo>
                  <a:lnTo>
                    <a:pt x="629983" y="679881"/>
                  </a:lnTo>
                  <a:lnTo>
                    <a:pt x="629983" y="642162"/>
                  </a:lnTo>
                  <a:close/>
                </a:path>
                <a:path w="939165" h="743585">
                  <a:moveTo>
                    <a:pt x="629983" y="552411"/>
                  </a:moveTo>
                  <a:lnTo>
                    <a:pt x="623265" y="547204"/>
                  </a:lnTo>
                  <a:lnTo>
                    <a:pt x="608469" y="547204"/>
                  </a:lnTo>
                  <a:lnTo>
                    <a:pt x="603097" y="552411"/>
                  </a:lnTo>
                  <a:lnTo>
                    <a:pt x="603097" y="590130"/>
                  </a:lnTo>
                  <a:lnTo>
                    <a:pt x="608469" y="595337"/>
                  </a:lnTo>
                  <a:lnTo>
                    <a:pt x="624611" y="595337"/>
                  </a:lnTo>
                  <a:lnTo>
                    <a:pt x="629983" y="590130"/>
                  </a:lnTo>
                  <a:lnTo>
                    <a:pt x="629983" y="552411"/>
                  </a:lnTo>
                  <a:close/>
                </a:path>
                <a:path w="939165" h="743585">
                  <a:moveTo>
                    <a:pt x="629983" y="463956"/>
                  </a:moveTo>
                  <a:lnTo>
                    <a:pt x="623265" y="457454"/>
                  </a:lnTo>
                  <a:lnTo>
                    <a:pt x="608469" y="457454"/>
                  </a:lnTo>
                  <a:lnTo>
                    <a:pt x="603097" y="462648"/>
                  </a:lnTo>
                  <a:lnTo>
                    <a:pt x="603097" y="500380"/>
                  </a:lnTo>
                  <a:lnTo>
                    <a:pt x="608469" y="505574"/>
                  </a:lnTo>
                  <a:lnTo>
                    <a:pt x="624611" y="505574"/>
                  </a:lnTo>
                  <a:lnTo>
                    <a:pt x="629983" y="500380"/>
                  </a:lnTo>
                  <a:lnTo>
                    <a:pt x="629983" y="463956"/>
                  </a:lnTo>
                  <a:close/>
                </a:path>
                <a:path w="939165" h="743585">
                  <a:moveTo>
                    <a:pt x="629983" y="374205"/>
                  </a:moveTo>
                  <a:lnTo>
                    <a:pt x="623265" y="367703"/>
                  </a:lnTo>
                  <a:lnTo>
                    <a:pt x="608469" y="367703"/>
                  </a:lnTo>
                  <a:lnTo>
                    <a:pt x="603097" y="372897"/>
                  </a:lnTo>
                  <a:lnTo>
                    <a:pt x="603097" y="410629"/>
                  </a:lnTo>
                  <a:lnTo>
                    <a:pt x="608469" y="415823"/>
                  </a:lnTo>
                  <a:lnTo>
                    <a:pt x="624611" y="415823"/>
                  </a:lnTo>
                  <a:lnTo>
                    <a:pt x="629983" y="410629"/>
                  </a:lnTo>
                  <a:lnTo>
                    <a:pt x="629983" y="374205"/>
                  </a:lnTo>
                  <a:close/>
                </a:path>
                <a:path w="939165" h="743585">
                  <a:moveTo>
                    <a:pt x="629983" y="284454"/>
                  </a:moveTo>
                  <a:lnTo>
                    <a:pt x="623265" y="279247"/>
                  </a:lnTo>
                  <a:lnTo>
                    <a:pt x="608469" y="279247"/>
                  </a:lnTo>
                  <a:lnTo>
                    <a:pt x="603097" y="284454"/>
                  </a:lnTo>
                  <a:lnTo>
                    <a:pt x="603097" y="322173"/>
                  </a:lnTo>
                  <a:lnTo>
                    <a:pt x="608469" y="327380"/>
                  </a:lnTo>
                  <a:lnTo>
                    <a:pt x="624611" y="327380"/>
                  </a:lnTo>
                  <a:lnTo>
                    <a:pt x="629983" y="322173"/>
                  </a:lnTo>
                  <a:lnTo>
                    <a:pt x="629983" y="284454"/>
                  </a:lnTo>
                  <a:close/>
                </a:path>
                <a:path w="939165" h="743585">
                  <a:moveTo>
                    <a:pt x="938720" y="721106"/>
                  </a:moveTo>
                  <a:lnTo>
                    <a:pt x="933348" y="715924"/>
                  </a:lnTo>
                  <a:lnTo>
                    <a:pt x="871575" y="715924"/>
                  </a:lnTo>
                  <a:lnTo>
                    <a:pt x="844715" y="77050"/>
                  </a:lnTo>
                  <a:lnTo>
                    <a:pt x="844715" y="715924"/>
                  </a:lnTo>
                  <a:lnTo>
                    <a:pt x="701027" y="715924"/>
                  </a:lnTo>
                  <a:lnTo>
                    <a:pt x="701128" y="713320"/>
                  </a:lnTo>
                  <a:lnTo>
                    <a:pt x="721601" y="235178"/>
                  </a:lnTo>
                  <a:lnTo>
                    <a:pt x="730567" y="25996"/>
                  </a:lnTo>
                  <a:lnTo>
                    <a:pt x="815162" y="25996"/>
                  </a:lnTo>
                  <a:lnTo>
                    <a:pt x="844600" y="713320"/>
                  </a:lnTo>
                  <a:lnTo>
                    <a:pt x="844715" y="715924"/>
                  </a:lnTo>
                  <a:lnTo>
                    <a:pt x="844715" y="77050"/>
                  </a:lnTo>
                  <a:lnTo>
                    <a:pt x="842568" y="25996"/>
                  </a:lnTo>
                  <a:lnTo>
                    <a:pt x="842022" y="12992"/>
                  </a:lnTo>
                  <a:lnTo>
                    <a:pt x="842022" y="6489"/>
                  </a:lnTo>
                  <a:lnTo>
                    <a:pt x="835317" y="0"/>
                  </a:lnTo>
                  <a:lnTo>
                    <a:pt x="710412" y="0"/>
                  </a:lnTo>
                  <a:lnTo>
                    <a:pt x="703707" y="5194"/>
                  </a:lnTo>
                  <a:lnTo>
                    <a:pt x="703707" y="12992"/>
                  </a:lnTo>
                  <a:lnTo>
                    <a:pt x="694296" y="235178"/>
                  </a:lnTo>
                  <a:lnTo>
                    <a:pt x="692962" y="234378"/>
                  </a:lnTo>
                  <a:lnTo>
                    <a:pt x="692962" y="262458"/>
                  </a:lnTo>
                  <a:lnTo>
                    <a:pt x="674154" y="713320"/>
                  </a:lnTo>
                  <a:lnTo>
                    <a:pt x="69824" y="713320"/>
                  </a:lnTo>
                  <a:lnTo>
                    <a:pt x="69824" y="142925"/>
                  </a:lnTo>
                  <a:lnTo>
                    <a:pt x="259181" y="252069"/>
                  </a:lnTo>
                  <a:lnTo>
                    <a:pt x="263220" y="254660"/>
                  </a:lnTo>
                  <a:lnTo>
                    <a:pt x="268592" y="254660"/>
                  </a:lnTo>
                  <a:lnTo>
                    <a:pt x="276644" y="249466"/>
                  </a:lnTo>
                  <a:lnTo>
                    <a:pt x="279323" y="245567"/>
                  </a:lnTo>
                  <a:lnTo>
                    <a:pt x="279323" y="219583"/>
                  </a:lnTo>
                  <a:lnTo>
                    <a:pt x="279323" y="141617"/>
                  </a:lnTo>
                  <a:lnTo>
                    <a:pt x="468680" y="250774"/>
                  </a:lnTo>
                  <a:lnTo>
                    <a:pt x="472719" y="253365"/>
                  </a:lnTo>
                  <a:lnTo>
                    <a:pt x="478091" y="253365"/>
                  </a:lnTo>
                  <a:lnTo>
                    <a:pt x="486143" y="248158"/>
                  </a:lnTo>
                  <a:lnTo>
                    <a:pt x="488835" y="244271"/>
                  </a:lnTo>
                  <a:lnTo>
                    <a:pt x="488835" y="240372"/>
                  </a:lnTo>
                  <a:lnTo>
                    <a:pt x="489762" y="219583"/>
                  </a:lnTo>
                  <a:lnTo>
                    <a:pt x="490169" y="210489"/>
                  </a:lnTo>
                  <a:lnTo>
                    <a:pt x="490169" y="141617"/>
                  </a:lnTo>
                  <a:lnTo>
                    <a:pt x="692962" y="262458"/>
                  </a:lnTo>
                  <a:lnTo>
                    <a:pt x="692962" y="234378"/>
                  </a:lnTo>
                  <a:lnTo>
                    <a:pt x="538784" y="141617"/>
                  </a:lnTo>
                  <a:lnTo>
                    <a:pt x="484797" y="109143"/>
                  </a:lnTo>
                  <a:lnTo>
                    <a:pt x="480771" y="106540"/>
                  </a:lnTo>
                  <a:lnTo>
                    <a:pt x="475399" y="106540"/>
                  </a:lnTo>
                  <a:lnTo>
                    <a:pt x="467347" y="111747"/>
                  </a:lnTo>
                  <a:lnTo>
                    <a:pt x="464667" y="115646"/>
                  </a:lnTo>
                  <a:lnTo>
                    <a:pt x="464667" y="219583"/>
                  </a:lnTo>
                  <a:lnTo>
                    <a:pt x="330047" y="141617"/>
                  </a:lnTo>
                  <a:lnTo>
                    <a:pt x="273964" y="109143"/>
                  </a:lnTo>
                  <a:lnTo>
                    <a:pt x="269925" y="106540"/>
                  </a:lnTo>
                  <a:lnTo>
                    <a:pt x="264553" y="106540"/>
                  </a:lnTo>
                  <a:lnTo>
                    <a:pt x="256501" y="111747"/>
                  </a:lnTo>
                  <a:lnTo>
                    <a:pt x="253809" y="115646"/>
                  </a:lnTo>
                  <a:lnTo>
                    <a:pt x="253809" y="219583"/>
                  </a:lnTo>
                  <a:lnTo>
                    <a:pt x="120802" y="142925"/>
                  </a:lnTo>
                  <a:lnTo>
                    <a:pt x="64452" y="110439"/>
                  </a:lnTo>
                  <a:lnTo>
                    <a:pt x="60426" y="107848"/>
                  </a:lnTo>
                  <a:lnTo>
                    <a:pt x="55054" y="107848"/>
                  </a:lnTo>
                  <a:lnTo>
                    <a:pt x="47002" y="113030"/>
                  </a:lnTo>
                  <a:lnTo>
                    <a:pt x="44310" y="116941"/>
                  </a:lnTo>
                  <a:lnTo>
                    <a:pt x="44310" y="717219"/>
                  </a:lnTo>
                  <a:lnTo>
                    <a:pt x="5372" y="717219"/>
                  </a:lnTo>
                  <a:lnTo>
                    <a:pt x="0" y="722414"/>
                  </a:lnTo>
                  <a:lnTo>
                    <a:pt x="0" y="737997"/>
                  </a:lnTo>
                  <a:lnTo>
                    <a:pt x="5372" y="743204"/>
                  </a:lnTo>
                  <a:lnTo>
                    <a:pt x="926630" y="743204"/>
                  </a:lnTo>
                  <a:lnTo>
                    <a:pt x="932002" y="741895"/>
                  </a:lnTo>
                  <a:lnTo>
                    <a:pt x="938720" y="736701"/>
                  </a:lnTo>
                  <a:lnTo>
                    <a:pt x="938720" y="721106"/>
                  </a:lnTo>
                  <a:close/>
                </a:path>
              </a:pathLst>
            </a:custGeom>
            <a:solidFill>
              <a:schemeClr val="accent1">
                <a:alpha val="86000"/>
              </a:schemeClr>
            </a:solidFill>
          </p:spPr>
          <p:txBody>
            <a:bodyPr wrap="square" lIns="0" tIns="0" rIns="0" bIns="0" rtlCol="0"/>
            <a:lstStyle/>
            <a:p>
              <a:endParaRPr sz="1092"/>
            </a:p>
          </p:txBody>
        </p:sp>
        <p:sp>
          <p:nvSpPr>
            <p:cNvPr id="67" name="object 67">
              <a:extLst>
                <a:ext uri="{FF2B5EF4-FFF2-40B4-BE49-F238E27FC236}">
                  <a16:creationId xmlns:a16="http://schemas.microsoft.com/office/drawing/2014/main" id="{42448713-DC14-E7DE-8F61-52A82F2C9DB5}"/>
                </a:ext>
              </a:extLst>
            </p:cNvPr>
            <p:cNvSpPr/>
            <p:nvPr/>
          </p:nvSpPr>
          <p:spPr>
            <a:xfrm>
              <a:off x="12618864" y="5028402"/>
              <a:ext cx="939165" cy="743585"/>
            </a:xfrm>
            <a:custGeom>
              <a:avLst/>
              <a:gdLst/>
              <a:ahLst/>
              <a:cxnLst/>
              <a:rect l="l" t="t" r="r" b="b"/>
              <a:pathLst>
                <a:path w="939165" h="743585">
                  <a:moveTo>
                    <a:pt x="925291" y="715915"/>
                  </a:moveTo>
                  <a:lnTo>
                    <a:pt x="871575" y="715915"/>
                  </a:lnTo>
                  <a:lnTo>
                    <a:pt x="842026" y="12994"/>
                  </a:lnTo>
                  <a:lnTo>
                    <a:pt x="842026" y="6491"/>
                  </a:lnTo>
                  <a:lnTo>
                    <a:pt x="835314" y="0"/>
                  </a:lnTo>
                  <a:lnTo>
                    <a:pt x="828603" y="0"/>
                  </a:lnTo>
                  <a:lnTo>
                    <a:pt x="717129" y="0"/>
                  </a:lnTo>
                  <a:lnTo>
                    <a:pt x="710418" y="0"/>
                  </a:lnTo>
                  <a:lnTo>
                    <a:pt x="703706" y="5193"/>
                  </a:lnTo>
                  <a:lnTo>
                    <a:pt x="703706" y="12994"/>
                  </a:lnTo>
                  <a:lnTo>
                    <a:pt x="694303" y="235176"/>
                  </a:lnTo>
                  <a:lnTo>
                    <a:pt x="484801" y="109138"/>
                  </a:lnTo>
                  <a:lnTo>
                    <a:pt x="480770" y="106541"/>
                  </a:lnTo>
                  <a:lnTo>
                    <a:pt x="475399" y="106541"/>
                  </a:lnTo>
                  <a:lnTo>
                    <a:pt x="471378" y="109138"/>
                  </a:lnTo>
                  <a:lnTo>
                    <a:pt x="467347" y="111745"/>
                  </a:lnTo>
                  <a:lnTo>
                    <a:pt x="464666" y="115640"/>
                  </a:lnTo>
                  <a:lnTo>
                    <a:pt x="464666" y="120834"/>
                  </a:lnTo>
                  <a:lnTo>
                    <a:pt x="464666" y="219584"/>
                  </a:lnTo>
                  <a:lnTo>
                    <a:pt x="273960" y="109138"/>
                  </a:lnTo>
                  <a:lnTo>
                    <a:pt x="269928" y="106541"/>
                  </a:lnTo>
                  <a:lnTo>
                    <a:pt x="264557" y="106541"/>
                  </a:lnTo>
                  <a:lnTo>
                    <a:pt x="260536" y="109138"/>
                  </a:lnTo>
                  <a:lnTo>
                    <a:pt x="256505" y="111734"/>
                  </a:lnTo>
                  <a:lnTo>
                    <a:pt x="253814" y="115640"/>
                  </a:lnTo>
                  <a:lnTo>
                    <a:pt x="253814" y="120834"/>
                  </a:lnTo>
                  <a:lnTo>
                    <a:pt x="253814" y="219584"/>
                  </a:lnTo>
                  <a:lnTo>
                    <a:pt x="64458" y="110436"/>
                  </a:lnTo>
                  <a:lnTo>
                    <a:pt x="60427" y="107839"/>
                  </a:lnTo>
                  <a:lnTo>
                    <a:pt x="55055" y="107839"/>
                  </a:lnTo>
                  <a:lnTo>
                    <a:pt x="51035" y="110436"/>
                  </a:lnTo>
                  <a:lnTo>
                    <a:pt x="47003" y="113033"/>
                  </a:lnTo>
                  <a:lnTo>
                    <a:pt x="44312" y="116938"/>
                  </a:lnTo>
                  <a:lnTo>
                    <a:pt x="44312" y="122132"/>
                  </a:lnTo>
                  <a:lnTo>
                    <a:pt x="44312" y="717213"/>
                  </a:lnTo>
                  <a:lnTo>
                    <a:pt x="13423" y="717213"/>
                  </a:lnTo>
                  <a:lnTo>
                    <a:pt x="5371" y="717213"/>
                  </a:lnTo>
                  <a:lnTo>
                    <a:pt x="0" y="722407"/>
                  </a:lnTo>
                  <a:lnTo>
                    <a:pt x="0" y="730208"/>
                  </a:lnTo>
                  <a:lnTo>
                    <a:pt x="0" y="737998"/>
                  </a:lnTo>
                  <a:lnTo>
                    <a:pt x="5371" y="743202"/>
                  </a:lnTo>
                  <a:lnTo>
                    <a:pt x="13423" y="743202"/>
                  </a:lnTo>
                  <a:lnTo>
                    <a:pt x="926631" y="743202"/>
                  </a:lnTo>
                  <a:lnTo>
                    <a:pt x="932003" y="741893"/>
                  </a:lnTo>
                  <a:lnTo>
                    <a:pt x="938725" y="736700"/>
                  </a:lnTo>
                  <a:lnTo>
                    <a:pt x="938725" y="728909"/>
                  </a:lnTo>
                  <a:lnTo>
                    <a:pt x="938725" y="721108"/>
                  </a:lnTo>
                  <a:lnTo>
                    <a:pt x="933353" y="715915"/>
                  </a:lnTo>
                  <a:lnTo>
                    <a:pt x="925291" y="715915"/>
                  </a:lnTo>
                  <a:close/>
                </a:path>
                <a:path w="939165" h="743585">
                  <a:moveTo>
                    <a:pt x="674157" y="713318"/>
                  </a:moveTo>
                  <a:lnTo>
                    <a:pt x="69830" y="713318"/>
                  </a:lnTo>
                  <a:lnTo>
                    <a:pt x="69830" y="142917"/>
                  </a:lnTo>
                  <a:lnTo>
                    <a:pt x="259185" y="252065"/>
                  </a:lnTo>
                  <a:lnTo>
                    <a:pt x="263217" y="254662"/>
                  </a:lnTo>
                  <a:lnTo>
                    <a:pt x="268588" y="254662"/>
                  </a:lnTo>
                  <a:lnTo>
                    <a:pt x="272619" y="252065"/>
                  </a:lnTo>
                  <a:lnTo>
                    <a:pt x="276640" y="249468"/>
                  </a:lnTo>
                  <a:lnTo>
                    <a:pt x="279331" y="245563"/>
                  </a:lnTo>
                  <a:lnTo>
                    <a:pt x="279331" y="240369"/>
                  </a:lnTo>
                  <a:lnTo>
                    <a:pt x="279331" y="141618"/>
                  </a:lnTo>
                  <a:lnTo>
                    <a:pt x="468687" y="250767"/>
                  </a:lnTo>
                  <a:lnTo>
                    <a:pt x="472718" y="253364"/>
                  </a:lnTo>
                  <a:lnTo>
                    <a:pt x="478090" y="253364"/>
                  </a:lnTo>
                  <a:lnTo>
                    <a:pt x="482121" y="250767"/>
                  </a:lnTo>
                  <a:lnTo>
                    <a:pt x="486142" y="248159"/>
                  </a:lnTo>
                  <a:lnTo>
                    <a:pt x="488833" y="244264"/>
                  </a:lnTo>
                  <a:lnTo>
                    <a:pt x="488833" y="240369"/>
                  </a:lnTo>
                  <a:lnTo>
                    <a:pt x="490173" y="210485"/>
                  </a:lnTo>
                  <a:lnTo>
                    <a:pt x="490173" y="141618"/>
                  </a:lnTo>
                  <a:lnTo>
                    <a:pt x="692963" y="262452"/>
                  </a:lnTo>
                  <a:lnTo>
                    <a:pt x="674157" y="713318"/>
                  </a:lnTo>
                  <a:close/>
                </a:path>
                <a:path w="939165" h="743585">
                  <a:moveTo>
                    <a:pt x="701025" y="715915"/>
                  </a:moveTo>
                  <a:lnTo>
                    <a:pt x="730564" y="25988"/>
                  </a:lnTo>
                  <a:lnTo>
                    <a:pt x="815168" y="25988"/>
                  </a:lnTo>
                  <a:lnTo>
                    <a:pt x="844717" y="715915"/>
                  </a:lnTo>
                  <a:lnTo>
                    <a:pt x="701015" y="715915"/>
                  </a:lnTo>
                  <a:close/>
                </a:path>
              </a:pathLst>
            </a:custGeom>
            <a:ln w="3175">
              <a:solidFill>
                <a:schemeClr val="accent1"/>
              </a:solidFill>
            </a:ln>
          </p:spPr>
          <p:txBody>
            <a:bodyPr wrap="square" lIns="0" tIns="0" rIns="0" bIns="0" rtlCol="0"/>
            <a:lstStyle/>
            <a:p>
              <a:endParaRPr sz="1092"/>
            </a:p>
          </p:txBody>
        </p:sp>
      </p:grpSp>
      <p:sp>
        <p:nvSpPr>
          <p:cNvPr id="68" name="object 68">
            <a:extLst>
              <a:ext uri="{FF2B5EF4-FFF2-40B4-BE49-F238E27FC236}">
                <a16:creationId xmlns:a16="http://schemas.microsoft.com/office/drawing/2014/main" id="{D0F6DA7B-7B99-72CB-61F2-3E723B98DB67}"/>
              </a:ext>
            </a:extLst>
          </p:cNvPr>
          <p:cNvSpPr/>
          <p:nvPr/>
        </p:nvSpPr>
        <p:spPr>
          <a:xfrm>
            <a:off x="10207111" y="3142322"/>
            <a:ext cx="412789" cy="495577"/>
          </a:xfrm>
          <a:custGeom>
            <a:avLst/>
            <a:gdLst/>
            <a:ahLst/>
            <a:cxnLst/>
            <a:rect l="l" t="t" r="r" b="b"/>
            <a:pathLst>
              <a:path w="680719" h="817245">
                <a:moveTo>
                  <a:pt x="336270" y="601065"/>
                </a:moveTo>
                <a:lnTo>
                  <a:pt x="333502" y="592124"/>
                </a:lnTo>
                <a:lnTo>
                  <a:pt x="333502" y="585317"/>
                </a:lnTo>
                <a:lnTo>
                  <a:pt x="326694" y="578510"/>
                </a:lnTo>
                <a:lnTo>
                  <a:pt x="142925" y="578510"/>
                </a:lnTo>
                <a:lnTo>
                  <a:pt x="136118" y="585317"/>
                </a:lnTo>
                <a:lnTo>
                  <a:pt x="136118" y="605739"/>
                </a:lnTo>
                <a:lnTo>
                  <a:pt x="142925" y="612546"/>
                </a:lnTo>
                <a:lnTo>
                  <a:pt x="326694" y="612546"/>
                </a:lnTo>
                <a:lnTo>
                  <a:pt x="331584" y="611276"/>
                </a:lnTo>
                <a:lnTo>
                  <a:pt x="335203" y="607441"/>
                </a:lnTo>
                <a:lnTo>
                  <a:pt x="336270" y="601065"/>
                </a:lnTo>
                <a:close/>
              </a:path>
              <a:path w="680719" h="817245">
                <a:moveTo>
                  <a:pt x="540448" y="448462"/>
                </a:moveTo>
                <a:lnTo>
                  <a:pt x="537679" y="442391"/>
                </a:lnTo>
                <a:lnTo>
                  <a:pt x="537679" y="435584"/>
                </a:lnTo>
                <a:lnTo>
                  <a:pt x="530872" y="428777"/>
                </a:lnTo>
                <a:lnTo>
                  <a:pt x="142925" y="428777"/>
                </a:lnTo>
                <a:lnTo>
                  <a:pt x="136118" y="435584"/>
                </a:lnTo>
                <a:lnTo>
                  <a:pt x="136118" y="449199"/>
                </a:lnTo>
                <a:lnTo>
                  <a:pt x="142925" y="462813"/>
                </a:lnTo>
                <a:lnTo>
                  <a:pt x="530872" y="462813"/>
                </a:lnTo>
                <a:lnTo>
                  <a:pt x="535774" y="460578"/>
                </a:lnTo>
                <a:lnTo>
                  <a:pt x="539381" y="455155"/>
                </a:lnTo>
                <a:lnTo>
                  <a:pt x="540448" y="448462"/>
                </a:lnTo>
                <a:close/>
              </a:path>
              <a:path w="680719" h="817245">
                <a:moveTo>
                  <a:pt x="544487" y="292658"/>
                </a:moveTo>
                <a:lnTo>
                  <a:pt x="543217" y="283730"/>
                </a:lnTo>
                <a:lnTo>
                  <a:pt x="539381" y="277342"/>
                </a:lnTo>
                <a:lnTo>
                  <a:pt x="533006" y="273519"/>
                </a:lnTo>
                <a:lnTo>
                  <a:pt x="524065" y="272249"/>
                </a:lnTo>
                <a:lnTo>
                  <a:pt x="142925" y="272249"/>
                </a:lnTo>
                <a:lnTo>
                  <a:pt x="136118" y="279044"/>
                </a:lnTo>
                <a:lnTo>
                  <a:pt x="136118" y="299466"/>
                </a:lnTo>
                <a:lnTo>
                  <a:pt x="142925" y="306273"/>
                </a:lnTo>
                <a:lnTo>
                  <a:pt x="530872" y="306273"/>
                </a:lnTo>
                <a:lnTo>
                  <a:pt x="537679" y="306273"/>
                </a:lnTo>
                <a:lnTo>
                  <a:pt x="544487" y="299466"/>
                </a:lnTo>
                <a:lnTo>
                  <a:pt x="544487" y="292658"/>
                </a:lnTo>
                <a:close/>
              </a:path>
              <a:path w="680719" h="817245">
                <a:moveTo>
                  <a:pt x="680605" y="170154"/>
                </a:moveTo>
                <a:lnTo>
                  <a:pt x="646582" y="136131"/>
                </a:lnTo>
                <a:lnTo>
                  <a:pt x="646582" y="204177"/>
                </a:lnTo>
                <a:lnTo>
                  <a:pt x="646582" y="735050"/>
                </a:lnTo>
                <a:lnTo>
                  <a:pt x="642861" y="755053"/>
                </a:lnTo>
                <a:lnTo>
                  <a:pt x="632117" y="772490"/>
                </a:lnTo>
                <a:lnTo>
                  <a:pt x="614997" y="784821"/>
                </a:lnTo>
                <a:lnTo>
                  <a:pt x="592124" y="789508"/>
                </a:lnTo>
                <a:lnTo>
                  <a:pt x="81673" y="789508"/>
                </a:lnTo>
                <a:lnTo>
                  <a:pt x="61683" y="785787"/>
                </a:lnTo>
                <a:lnTo>
                  <a:pt x="44234" y="775042"/>
                </a:lnTo>
                <a:lnTo>
                  <a:pt x="31902" y="757923"/>
                </a:lnTo>
                <a:lnTo>
                  <a:pt x="27228" y="735050"/>
                </a:lnTo>
                <a:lnTo>
                  <a:pt x="27228" y="81673"/>
                </a:lnTo>
                <a:lnTo>
                  <a:pt x="30949" y="61683"/>
                </a:lnTo>
                <a:lnTo>
                  <a:pt x="41694" y="44234"/>
                </a:lnTo>
                <a:lnTo>
                  <a:pt x="58813" y="31902"/>
                </a:lnTo>
                <a:lnTo>
                  <a:pt x="81673" y="27228"/>
                </a:lnTo>
                <a:lnTo>
                  <a:pt x="476427" y="27228"/>
                </a:lnTo>
                <a:lnTo>
                  <a:pt x="476427" y="136118"/>
                </a:lnTo>
                <a:lnTo>
                  <a:pt x="481317" y="163982"/>
                </a:lnTo>
                <a:lnTo>
                  <a:pt x="495147" y="185470"/>
                </a:lnTo>
                <a:lnTo>
                  <a:pt x="516623" y="199288"/>
                </a:lnTo>
                <a:lnTo>
                  <a:pt x="544487" y="204177"/>
                </a:lnTo>
                <a:lnTo>
                  <a:pt x="646582" y="204177"/>
                </a:lnTo>
                <a:lnTo>
                  <a:pt x="646582" y="136131"/>
                </a:lnTo>
                <a:lnTo>
                  <a:pt x="639775" y="129324"/>
                </a:lnTo>
                <a:lnTo>
                  <a:pt x="639775" y="170154"/>
                </a:lnTo>
                <a:lnTo>
                  <a:pt x="558101" y="170154"/>
                </a:lnTo>
                <a:lnTo>
                  <a:pt x="538111" y="166433"/>
                </a:lnTo>
                <a:lnTo>
                  <a:pt x="520661" y="155689"/>
                </a:lnTo>
                <a:lnTo>
                  <a:pt x="508330" y="138569"/>
                </a:lnTo>
                <a:lnTo>
                  <a:pt x="503656" y="115709"/>
                </a:lnTo>
                <a:lnTo>
                  <a:pt x="503656" y="34036"/>
                </a:lnTo>
                <a:lnTo>
                  <a:pt x="639775" y="170154"/>
                </a:lnTo>
                <a:lnTo>
                  <a:pt x="639775" y="129324"/>
                </a:lnTo>
                <a:lnTo>
                  <a:pt x="544487" y="34036"/>
                </a:lnTo>
                <a:lnTo>
                  <a:pt x="537679" y="27228"/>
                </a:lnTo>
                <a:lnTo>
                  <a:pt x="510451" y="0"/>
                </a:lnTo>
                <a:lnTo>
                  <a:pt x="68059" y="0"/>
                </a:lnTo>
                <a:lnTo>
                  <a:pt x="40195" y="4889"/>
                </a:lnTo>
                <a:lnTo>
                  <a:pt x="18719" y="18719"/>
                </a:lnTo>
                <a:lnTo>
                  <a:pt x="4889" y="40195"/>
                </a:lnTo>
                <a:lnTo>
                  <a:pt x="0" y="68059"/>
                </a:lnTo>
                <a:lnTo>
                  <a:pt x="0" y="748665"/>
                </a:lnTo>
                <a:lnTo>
                  <a:pt x="4889" y="776528"/>
                </a:lnTo>
                <a:lnTo>
                  <a:pt x="18719" y="798017"/>
                </a:lnTo>
                <a:lnTo>
                  <a:pt x="40195" y="811834"/>
                </a:lnTo>
                <a:lnTo>
                  <a:pt x="68059" y="816724"/>
                </a:lnTo>
                <a:lnTo>
                  <a:pt x="612546" y="816724"/>
                </a:lnTo>
                <a:lnTo>
                  <a:pt x="661885" y="798017"/>
                </a:lnTo>
                <a:lnTo>
                  <a:pt x="680605" y="748665"/>
                </a:lnTo>
                <a:lnTo>
                  <a:pt x="680605" y="170154"/>
                </a:lnTo>
                <a:close/>
              </a:path>
            </a:pathLst>
          </a:custGeom>
          <a:solidFill>
            <a:schemeClr val="accent1">
              <a:alpha val="86000"/>
            </a:schemeClr>
          </a:solidFill>
          <a:ln w="6350">
            <a:solidFill>
              <a:schemeClr val="accent1"/>
            </a:solidFill>
          </a:ln>
        </p:spPr>
        <p:txBody>
          <a:bodyPr wrap="square" lIns="0" tIns="0" rIns="0" bIns="0" rtlCol="0"/>
          <a:lstStyle/>
          <a:p>
            <a:endParaRPr sz="1092"/>
          </a:p>
        </p:txBody>
      </p:sp>
      <p:sp>
        <p:nvSpPr>
          <p:cNvPr id="85" name="Footer Placeholder 84">
            <a:extLst>
              <a:ext uri="{FF2B5EF4-FFF2-40B4-BE49-F238E27FC236}">
                <a16:creationId xmlns:a16="http://schemas.microsoft.com/office/drawing/2014/main" id="{321222A2-9718-A95D-8EB3-E18644868E55}"/>
              </a:ext>
            </a:extLst>
          </p:cNvPr>
          <p:cNvSpPr>
            <a:spLocks noGrp="1"/>
          </p:cNvSpPr>
          <p:nvPr>
            <p:ph type="ftr" sz="quarter" idx="10"/>
          </p:nvPr>
        </p:nvSpPr>
        <p:spPr/>
        <p:txBody>
          <a:bodyPr/>
          <a:lstStyle/>
          <a:p>
            <a:r>
              <a:rPr lang="en-GB"/>
              <a:t>Confidential and Proprietary</a:t>
            </a:r>
            <a:endParaRPr lang="en-GB" dirty="0"/>
          </a:p>
        </p:txBody>
      </p:sp>
      <p:sp>
        <p:nvSpPr>
          <p:cNvPr id="81" name="Slide Number Placeholder 80">
            <a:extLst>
              <a:ext uri="{FF2B5EF4-FFF2-40B4-BE49-F238E27FC236}">
                <a16:creationId xmlns:a16="http://schemas.microsoft.com/office/drawing/2014/main" id="{FAC3C977-6D37-BC2D-0F6E-F5C3713E9237}"/>
              </a:ext>
            </a:extLst>
          </p:cNvPr>
          <p:cNvSpPr>
            <a:spLocks noGrp="1"/>
          </p:cNvSpPr>
          <p:nvPr>
            <p:ph type="sldNum" sz="quarter" idx="11"/>
          </p:nvPr>
        </p:nvSpPr>
        <p:spPr/>
        <p:txBody>
          <a:bodyPr/>
          <a:lstStyle/>
          <a:p>
            <a:fld id="{B6F15528-21DE-4FAA-801E-634DDDAF4B2B}" type="slidenum">
              <a:rPr lang="it-IT" smtClean="0"/>
              <a:pPr/>
              <a:t>15</a:t>
            </a:fld>
            <a:endParaRPr lang="it-IT" dirty="0"/>
          </a:p>
        </p:txBody>
      </p:sp>
      <p:sp>
        <p:nvSpPr>
          <p:cNvPr id="107" name="Figura a mano libera: forma 106">
            <a:extLst>
              <a:ext uri="{FF2B5EF4-FFF2-40B4-BE49-F238E27FC236}">
                <a16:creationId xmlns:a16="http://schemas.microsoft.com/office/drawing/2014/main" id="{6D724650-A96E-3789-5A5F-BF578A19F14E}"/>
              </a:ext>
            </a:extLst>
          </p:cNvPr>
          <p:cNvSpPr/>
          <p:nvPr/>
        </p:nvSpPr>
        <p:spPr>
          <a:xfrm>
            <a:off x="8873568" y="3104045"/>
            <a:ext cx="505856" cy="505798"/>
          </a:xfrm>
          <a:custGeom>
            <a:avLst/>
            <a:gdLst>
              <a:gd name="connsiteX0" fmla="*/ 175387 w 505856"/>
              <a:gd name="connsiteY0" fmla="*/ 183522 h 505798"/>
              <a:gd name="connsiteX1" fmla="*/ 148780 w 505856"/>
              <a:gd name="connsiteY1" fmla="*/ 190888 h 505798"/>
              <a:gd name="connsiteX2" fmla="*/ 102870 w 505856"/>
              <a:gd name="connsiteY2" fmla="*/ 111830 h 505798"/>
              <a:gd name="connsiteX3" fmla="*/ 191960 w 505856"/>
              <a:gd name="connsiteY3" fmla="*/ 108338 h 505798"/>
              <a:gd name="connsiteX4" fmla="*/ 201231 w 505856"/>
              <a:gd name="connsiteY4" fmla="*/ 110116 h 505798"/>
              <a:gd name="connsiteX5" fmla="*/ 203009 w 505856"/>
              <a:gd name="connsiteY5" fmla="*/ 100845 h 505798"/>
              <a:gd name="connsiteX6" fmla="*/ 131508 w 505856"/>
              <a:gd name="connsiteY6" fmla="*/ 74429 h 505798"/>
              <a:gd name="connsiteX7" fmla="*/ 84836 w 505856"/>
              <a:gd name="connsiteY7" fmla="*/ 155264 h 505798"/>
              <a:gd name="connsiteX8" fmla="*/ 182245 w 505856"/>
              <a:gd name="connsiteY8" fmla="*/ 194952 h 505798"/>
              <a:gd name="connsiteX9" fmla="*/ 184594 w 505856"/>
              <a:gd name="connsiteY9" fmla="*/ 185871 h 505798"/>
              <a:gd name="connsiteX10" fmla="*/ 175451 w 505856"/>
              <a:gd name="connsiteY10" fmla="*/ 183522 h 505798"/>
              <a:gd name="connsiteX11" fmla="*/ 209550 w 505856"/>
              <a:gd name="connsiteY11" fmla="*/ 267151 h 505798"/>
              <a:gd name="connsiteX12" fmla="*/ 223901 w 505856"/>
              <a:gd name="connsiteY12" fmla="*/ 254324 h 505798"/>
              <a:gd name="connsiteX13" fmla="*/ 225806 w 505856"/>
              <a:gd name="connsiteY13" fmla="*/ 247339 h 505798"/>
              <a:gd name="connsiteX14" fmla="*/ 223456 w 505856"/>
              <a:gd name="connsiteY14" fmla="*/ 234195 h 505798"/>
              <a:gd name="connsiteX15" fmla="*/ 225933 w 505856"/>
              <a:gd name="connsiteY15" fmla="*/ 193047 h 505798"/>
              <a:gd name="connsiteX16" fmla="*/ 223901 w 505856"/>
              <a:gd name="connsiteY16" fmla="*/ 186506 h 505798"/>
              <a:gd name="connsiteX17" fmla="*/ 200851 w 505856"/>
              <a:gd name="connsiteY17" fmla="*/ 165932 h 505798"/>
              <a:gd name="connsiteX18" fmla="*/ 199707 w 505856"/>
              <a:gd name="connsiteY18" fmla="*/ 158820 h 505798"/>
              <a:gd name="connsiteX19" fmla="*/ 215264 w 505856"/>
              <a:gd name="connsiteY19" fmla="*/ 131896 h 505798"/>
              <a:gd name="connsiteX20" fmla="*/ 222059 w 505856"/>
              <a:gd name="connsiteY20" fmla="*/ 129356 h 505798"/>
              <a:gd name="connsiteX21" fmla="*/ 251396 w 505856"/>
              <a:gd name="connsiteY21" fmla="*/ 139072 h 505798"/>
              <a:gd name="connsiteX22" fmla="*/ 258381 w 505856"/>
              <a:gd name="connsiteY22" fmla="*/ 137230 h 505798"/>
              <a:gd name="connsiteX23" fmla="*/ 280098 w 505856"/>
              <a:gd name="connsiteY23" fmla="*/ 120974 h 505798"/>
              <a:gd name="connsiteX24" fmla="*/ 305371 w 505856"/>
              <a:gd name="connsiteY24" fmla="*/ 110179 h 505798"/>
              <a:gd name="connsiteX25" fmla="*/ 310070 w 505856"/>
              <a:gd name="connsiteY25" fmla="*/ 105099 h 505798"/>
              <a:gd name="connsiteX26" fmla="*/ 316357 w 505856"/>
              <a:gd name="connsiteY26" fmla="*/ 74873 h 505798"/>
              <a:gd name="connsiteX27" fmla="*/ 322008 w 505856"/>
              <a:gd name="connsiteY27" fmla="*/ 70301 h 505798"/>
              <a:gd name="connsiteX28" fmla="*/ 353123 w 505856"/>
              <a:gd name="connsiteY28" fmla="*/ 70301 h 505798"/>
              <a:gd name="connsiteX29" fmla="*/ 358775 w 505856"/>
              <a:gd name="connsiteY29" fmla="*/ 74873 h 505798"/>
              <a:gd name="connsiteX30" fmla="*/ 365061 w 505856"/>
              <a:gd name="connsiteY30" fmla="*/ 105099 h 505798"/>
              <a:gd name="connsiteX31" fmla="*/ 369888 w 505856"/>
              <a:gd name="connsiteY31" fmla="*/ 110179 h 505798"/>
              <a:gd name="connsiteX32" fmla="*/ 417004 w 505856"/>
              <a:gd name="connsiteY32" fmla="*/ 137484 h 505798"/>
              <a:gd name="connsiteX33" fmla="*/ 423735 w 505856"/>
              <a:gd name="connsiteY33" fmla="*/ 139008 h 505798"/>
              <a:gd name="connsiteX34" fmla="*/ 453072 w 505856"/>
              <a:gd name="connsiteY34" fmla="*/ 129293 h 505798"/>
              <a:gd name="connsiteX35" fmla="*/ 459867 w 505856"/>
              <a:gd name="connsiteY35" fmla="*/ 131833 h 505798"/>
              <a:gd name="connsiteX36" fmla="*/ 475424 w 505856"/>
              <a:gd name="connsiteY36" fmla="*/ 158757 h 505798"/>
              <a:gd name="connsiteX37" fmla="*/ 474281 w 505856"/>
              <a:gd name="connsiteY37" fmla="*/ 165869 h 505798"/>
              <a:gd name="connsiteX38" fmla="*/ 451231 w 505856"/>
              <a:gd name="connsiteY38" fmla="*/ 186443 h 505798"/>
              <a:gd name="connsiteX39" fmla="*/ 449326 w 505856"/>
              <a:gd name="connsiteY39" fmla="*/ 193428 h 505798"/>
              <a:gd name="connsiteX40" fmla="*/ 451676 w 505856"/>
              <a:gd name="connsiteY40" fmla="*/ 206572 h 505798"/>
              <a:gd name="connsiteX41" fmla="*/ 449199 w 505856"/>
              <a:gd name="connsiteY41" fmla="*/ 247720 h 505798"/>
              <a:gd name="connsiteX42" fmla="*/ 451231 w 505856"/>
              <a:gd name="connsiteY42" fmla="*/ 254261 h 505798"/>
              <a:gd name="connsiteX43" fmla="*/ 467995 w 505856"/>
              <a:gd name="connsiteY43" fmla="*/ 269183 h 505798"/>
              <a:gd name="connsiteX44" fmla="*/ 477393 w 505856"/>
              <a:gd name="connsiteY44" fmla="*/ 268612 h 505798"/>
              <a:gd name="connsiteX45" fmla="*/ 476885 w 505856"/>
              <a:gd name="connsiteY45" fmla="*/ 259214 h 505798"/>
              <a:gd name="connsiteX46" fmla="*/ 463042 w 505856"/>
              <a:gd name="connsiteY46" fmla="*/ 246895 h 505798"/>
              <a:gd name="connsiteX47" fmla="*/ 463042 w 505856"/>
              <a:gd name="connsiteY47" fmla="*/ 193809 h 505798"/>
              <a:gd name="connsiteX48" fmla="*/ 483171 w 505856"/>
              <a:gd name="connsiteY48" fmla="*/ 175902 h 505798"/>
              <a:gd name="connsiteX49" fmla="*/ 486981 w 505856"/>
              <a:gd name="connsiteY49" fmla="*/ 152153 h 505798"/>
              <a:gd name="connsiteX50" fmla="*/ 471424 w 505856"/>
              <a:gd name="connsiteY50" fmla="*/ 125229 h 505798"/>
              <a:gd name="connsiteX51" fmla="*/ 448945 w 505856"/>
              <a:gd name="connsiteY51" fmla="*/ 116656 h 505798"/>
              <a:gd name="connsiteX52" fmla="*/ 423290 w 505856"/>
              <a:gd name="connsiteY52" fmla="*/ 125165 h 505798"/>
              <a:gd name="connsiteX53" fmla="*/ 377317 w 505856"/>
              <a:gd name="connsiteY53" fmla="*/ 98622 h 505798"/>
              <a:gd name="connsiteX54" fmla="*/ 371856 w 505856"/>
              <a:gd name="connsiteY54" fmla="*/ 72270 h 505798"/>
              <a:gd name="connsiteX55" fmla="*/ 353187 w 505856"/>
              <a:gd name="connsiteY55" fmla="*/ 57030 h 505798"/>
              <a:gd name="connsiteX56" fmla="*/ 322072 w 505856"/>
              <a:gd name="connsiteY56" fmla="*/ 57030 h 505798"/>
              <a:gd name="connsiteX57" fmla="*/ 303402 w 505856"/>
              <a:gd name="connsiteY57" fmla="*/ 72270 h 505798"/>
              <a:gd name="connsiteX58" fmla="*/ 297878 w 505856"/>
              <a:gd name="connsiteY58" fmla="*/ 98622 h 505798"/>
              <a:gd name="connsiteX59" fmla="*/ 251904 w 505856"/>
              <a:gd name="connsiteY59" fmla="*/ 125165 h 505798"/>
              <a:gd name="connsiteX60" fmla="*/ 226251 w 505856"/>
              <a:gd name="connsiteY60" fmla="*/ 116656 h 505798"/>
              <a:gd name="connsiteX61" fmla="*/ 203771 w 505856"/>
              <a:gd name="connsiteY61" fmla="*/ 125229 h 505798"/>
              <a:gd name="connsiteX62" fmla="*/ 188214 w 505856"/>
              <a:gd name="connsiteY62" fmla="*/ 152153 h 505798"/>
              <a:gd name="connsiteX63" fmla="*/ 192024 w 505856"/>
              <a:gd name="connsiteY63" fmla="*/ 175902 h 505798"/>
              <a:gd name="connsiteX64" fmla="*/ 212153 w 505856"/>
              <a:gd name="connsiteY64" fmla="*/ 193872 h 505798"/>
              <a:gd name="connsiteX65" fmla="*/ 212153 w 505856"/>
              <a:gd name="connsiteY65" fmla="*/ 246958 h 505798"/>
              <a:gd name="connsiteX66" fmla="*/ 200723 w 505856"/>
              <a:gd name="connsiteY66" fmla="*/ 257182 h 505798"/>
              <a:gd name="connsiteX67" fmla="*/ 200151 w 505856"/>
              <a:gd name="connsiteY67" fmla="*/ 266580 h 505798"/>
              <a:gd name="connsiteX68" fmla="*/ 209550 w 505856"/>
              <a:gd name="connsiteY68" fmla="*/ 267151 h 505798"/>
              <a:gd name="connsiteX69" fmla="*/ 378015 w 505856"/>
              <a:gd name="connsiteY69" fmla="*/ 179839 h 505798"/>
              <a:gd name="connsiteX70" fmla="*/ 378015 w 505856"/>
              <a:gd name="connsiteY70" fmla="*/ 260992 h 505798"/>
              <a:gd name="connsiteX71" fmla="*/ 296863 w 505856"/>
              <a:gd name="connsiteY71" fmla="*/ 260992 h 505798"/>
              <a:gd name="connsiteX72" fmla="*/ 296863 w 505856"/>
              <a:gd name="connsiteY72" fmla="*/ 179839 h 505798"/>
              <a:gd name="connsiteX73" fmla="*/ 378015 w 505856"/>
              <a:gd name="connsiteY73" fmla="*/ 179839 h 505798"/>
              <a:gd name="connsiteX74" fmla="*/ 337439 w 505856"/>
              <a:gd name="connsiteY74" fmla="*/ 149740 h 505798"/>
              <a:gd name="connsiteX75" fmla="*/ 266700 w 505856"/>
              <a:gd name="connsiteY75" fmla="*/ 220479 h 505798"/>
              <a:gd name="connsiteX76" fmla="*/ 337439 w 505856"/>
              <a:gd name="connsiteY76" fmla="*/ 291218 h 505798"/>
              <a:gd name="connsiteX77" fmla="*/ 408177 w 505856"/>
              <a:gd name="connsiteY77" fmla="*/ 220479 h 505798"/>
              <a:gd name="connsiteX78" fmla="*/ 337439 w 505856"/>
              <a:gd name="connsiteY78" fmla="*/ 149740 h 505798"/>
              <a:gd name="connsiteX79" fmla="*/ 149987 w 505856"/>
              <a:gd name="connsiteY79" fmla="*/ 462731 h 505798"/>
              <a:gd name="connsiteX80" fmla="*/ 71501 w 505856"/>
              <a:gd name="connsiteY80" fmla="*/ 326778 h 505798"/>
              <a:gd name="connsiteX81" fmla="*/ 59055 w 505856"/>
              <a:gd name="connsiteY81" fmla="*/ 323412 h 505798"/>
              <a:gd name="connsiteX82" fmla="*/ 30924 w 505856"/>
              <a:gd name="connsiteY82" fmla="*/ 339668 h 505798"/>
              <a:gd name="connsiteX83" fmla="*/ 27559 w 505856"/>
              <a:gd name="connsiteY83" fmla="*/ 352114 h 505798"/>
              <a:gd name="connsiteX84" fmla="*/ 106045 w 505856"/>
              <a:gd name="connsiteY84" fmla="*/ 488068 h 505798"/>
              <a:gd name="connsiteX85" fmla="*/ 118490 w 505856"/>
              <a:gd name="connsiteY85" fmla="*/ 491433 h 505798"/>
              <a:gd name="connsiteX86" fmla="*/ 146621 w 505856"/>
              <a:gd name="connsiteY86" fmla="*/ 475241 h 505798"/>
              <a:gd name="connsiteX87" fmla="*/ 149987 w 505856"/>
              <a:gd name="connsiteY87" fmla="*/ 462731 h 505798"/>
              <a:gd name="connsiteX88" fmla="*/ 98551 w 505856"/>
              <a:gd name="connsiteY88" fmla="*/ 347098 h 505798"/>
              <a:gd name="connsiteX89" fmla="*/ 146431 w 505856"/>
              <a:gd name="connsiteY89" fmla="*/ 429965 h 505798"/>
              <a:gd name="connsiteX90" fmla="*/ 181990 w 505856"/>
              <a:gd name="connsiteY90" fmla="*/ 424060 h 505798"/>
              <a:gd name="connsiteX91" fmla="*/ 277495 w 505856"/>
              <a:gd name="connsiteY91" fmla="*/ 450158 h 505798"/>
              <a:gd name="connsiteX92" fmla="*/ 310261 w 505856"/>
              <a:gd name="connsiteY92" fmla="*/ 445904 h 505798"/>
              <a:gd name="connsiteX93" fmla="*/ 480123 w 505856"/>
              <a:gd name="connsiteY93" fmla="*/ 347860 h 505798"/>
              <a:gd name="connsiteX94" fmla="*/ 455613 w 505856"/>
              <a:gd name="connsiteY94" fmla="*/ 305442 h 505798"/>
              <a:gd name="connsiteX95" fmla="*/ 325691 w 505856"/>
              <a:gd name="connsiteY95" fmla="*/ 380372 h 505798"/>
              <a:gd name="connsiteX96" fmla="*/ 299339 w 505856"/>
              <a:gd name="connsiteY96" fmla="*/ 383166 h 505798"/>
              <a:gd name="connsiteX97" fmla="*/ 228981 w 505856"/>
              <a:gd name="connsiteY97" fmla="*/ 359226 h 505798"/>
              <a:gd name="connsiteX98" fmla="*/ 224853 w 505856"/>
              <a:gd name="connsiteY98" fmla="*/ 350781 h 505798"/>
              <a:gd name="connsiteX99" fmla="*/ 233299 w 505856"/>
              <a:gd name="connsiteY99" fmla="*/ 346653 h 505798"/>
              <a:gd name="connsiteX100" fmla="*/ 291211 w 505856"/>
              <a:gd name="connsiteY100" fmla="*/ 366592 h 505798"/>
              <a:gd name="connsiteX101" fmla="*/ 308101 w 505856"/>
              <a:gd name="connsiteY101" fmla="*/ 359988 h 505798"/>
              <a:gd name="connsiteX102" fmla="*/ 299276 w 505856"/>
              <a:gd name="connsiteY102" fmla="*/ 329508 h 505798"/>
              <a:gd name="connsiteX103" fmla="*/ 210883 w 505856"/>
              <a:gd name="connsiteY103" fmla="*/ 301505 h 505798"/>
              <a:gd name="connsiteX104" fmla="*/ 176466 w 505856"/>
              <a:gd name="connsiteY104" fmla="*/ 304743 h 505798"/>
              <a:gd name="connsiteX105" fmla="*/ 98678 w 505856"/>
              <a:gd name="connsiteY105" fmla="*/ 346971 h 505798"/>
              <a:gd name="connsiteX106" fmla="*/ 82994 w 505856"/>
              <a:gd name="connsiteY106" fmla="*/ 320110 h 505798"/>
              <a:gd name="connsiteX107" fmla="*/ 91948 w 505856"/>
              <a:gd name="connsiteY107" fmla="*/ 335604 h 505798"/>
              <a:gd name="connsiteX108" fmla="*/ 170052 w 505856"/>
              <a:gd name="connsiteY108" fmla="*/ 293186 h 505798"/>
              <a:gd name="connsiteX109" fmla="*/ 214884 w 505856"/>
              <a:gd name="connsiteY109" fmla="*/ 288868 h 505798"/>
              <a:gd name="connsiteX110" fmla="*/ 303276 w 505856"/>
              <a:gd name="connsiteY110" fmla="*/ 316872 h 505798"/>
              <a:gd name="connsiteX111" fmla="*/ 317246 w 505856"/>
              <a:gd name="connsiteY111" fmla="*/ 369831 h 505798"/>
              <a:gd name="connsiteX112" fmla="*/ 319024 w 505856"/>
              <a:gd name="connsiteY112" fmla="*/ 368878 h 505798"/>
              <a:gd name="connsiteX113" fmla="*/ 448945 w 505856"/>
              <a:gd name="connsiteY113" fmla="*/ 293885 h 505798"/>
              <a:gd name="connsiteX114" fmla="*/ 490220 w 505856"/>
              <a:gd name="connsiteY114" fmla="*/ 296107 h 505798"/>
              <a:gd name="connsiteX115" fmla="*/ 486727 w 505856"/>
              <a:gd name="connsiteY115" fmla="*/ 359290 h 505798"/>
              <a:gd name="connsiteX116" fmla="*/ 316928 w 505856"/>
              <a:gd name="connsiteY116" fmla="*/ 457334 h 505798"/>
              <a:gd name="connsiteX117" fmla="*/ 274065 w 505856"/>
              <a:gd name="connsiteY117" fmla="*/ 462922 h 505798"/>
              <a:gd name="connsiteX118" fmla="*/ 178562 w 505856"/>
              <a:gd name="connsiteY118" fmla="*/ 436887 h 505798"/>
              <a:gd name="connsiteX119" fmla="*/ 153162 w 505856"/>
              <a:gd name="connsiteY119" fmla="*/ 441459 h 505798"/>
              <a:gd name="connsiteX120" fmla="*/ 161544 w 505856"/>
              <a:gd name="connsiteY120" fmla="*/ 456000 h 505798"/>
              <a:gd name="connsiteX121" fmla="*/ 153352 w 505856"/>
              <a:gd name="connsiteY121" fmla="*/ 486607 h 505798"/>
              <a:gd name="connsiteX122" fmla="*/ 125222 w 505856"/>
              <a:gd name="connsiteY122" fmla="*/ 502800 h 505798"/>
              <a:gd name="connsiteX123" fmla="*/ 94614 w 505856"/>
              <a:gd name="connsiteY123" fmla="*/ 494608 h 505798"/>
              <a:gd name="connsiteX124" fmla="*/ 16065 w 505856"/>
              <a:gd name="connsiteY124" fmla="*/ 358655 h 505798"/>
              <a:gd name="connsiteX125" fmla="*/ 24257 w 505856"/>
              <a:gd name="connsiteY125" fmla="*/ 328048 h 505798"/>
              <a:gd name="connsiteX126" fmla="*/ 52388 w 505856"/>
              <a:gd name="connsiteY126" fmla="*/ 311855 h 505798"/>
              <a:gd name="connsiteX127" fmla="*/ 82994 w 505856"/>
              <a:gd name="connsiteY127" fmla="*/ 320047 h 505798"/>
              <a:gd name="connsiteX128" fmla="*/ 184785 w 505856"/>
              <a:gd name="connsiteY128" fmla="*/ 246260 h 505798"/>
              <a:gd name="connsiteX129" fmla="*/ 184276 w 505856"/>
              <a:gd name="connsiteY129" fmla="*/ 255658 h 505798"/>
              <a:gd name="connsiteX130" fmla="*/ 174878 w 505856"/>
              <a:gd name="connsiteY130" fmla="*/ 255086 h 505798"/>
              <a:gd name="connsiteX131" fmla="*/ 172339 w 505856"/>
              <a:gd name="connsiteY131" fmla="*/ 252229 h 505798"/>
              <a:gd name="connsiteX132" fmla="*/ 124714 w 505856"/>
              <a:gd name="connsiteY132" fmla="*/ 252229 h 505798"/>
              <a:gd name="connsiteX133" fmla="*/ 108712 w 505856"/>
              <a:gd name="connsiteY133" fmla="*/ 270136 h 505798"/>
              <a:gd name="connsiteX134" fmla="*/ 86423 w 505856"/>
              <a:gd name="connsiteY134" fmla="*/ 273692 h 505798"/>
              <a:gd name="connsiteX135" fmla="*/ 62039 w 505856"/>
              <a:gd name="connsiteY135" fmla="*/ 259658 h 505798"/>
              <a:gd name="connsiteX136" fmla="*/ 54039 w 505856"/>
              <a:gd name="connsiteY136" fmla="*/ 238576 h 505798"/>
              <a:gd name="connsiteX137" fmla="*/ 61595 w 505856"/>
              <a:gd name="connsiteY137" fmla="*/ 215780 h 505798"/>
              <a:gd name="connsiteX138" fmla="*/ 37846 w 505856"/>
              <a:gd name="connsiteY138" fmla="*/ 174568 h 505798"/>
              <a:gd name="connsiteX139" fmla="*/ 14288 w 505856"/>
              <a:gd name="connsiteY139" fmla="*/ 169679 h 505798"/>
              <a:gd name="connsiteX140" fmla="*/ 0 w 505856"/>
              <a:gd name="connsiteY140" fmla="*/ 152153 h 505798"/>
              <a:gd name="connsiteX141" fmla="*/ 0 w 505856"/>
              <a:gd name="connsiteY141" fmla="*/ 124022 h 505798"/>
              <a:gd name="connsiteX142" fmla="*/ 14288 w 505856"/>
              <a:gd name="connsiteY142" fmla="*/ 106496 h 505798"/>
              <a:gd name="connsiteX143" fmla="*/ 37782 w 505856"/>
              <a:gd name="connsiteY143" fmla="*/ 101607 h 505798"/>
              <a:gd name="connsiteX144" fmla="*/ 61595 w 505856"/>
              <a:gd name="connsiteY144" fmla="*/ 60395 h 505798"/>
              <a:gd name="connsiteX145" fmla="*/ 54039 w 505856"/>
              <a:gd name="connsiteY145" fmla="*/ 37535 h 505798"/>
              <a:gd name="connsiteX146" fmla="*/ 62420 w 505856"/>
              <a:gd name="connsiteY146" fmla="*/ 16263 h 505798"/>
              <a:gd name="connsiteX147" fmla="*/ 86423 w 505856"/>
              <a:gd name="connsiteY147" fmla="*/ 2420 h 505798"/>
              <a:gd name="connsiteX148" fmla="*/ 108712 w 505856"/>
              <a:gd name="connsiteY148" fmla="*/ 5976 h 505798"/>
              <a:gd name="connsiteX149" fmla="*/ 124714 w 505856"/>
              <a:gd name="connsiteY149" fmla="*/ 23946 h 505798"/>
              <a:gd name="connsiteX150" fmla="*/ 172276 w 505856"/>
              <a:gd name="connsiteY150" fmla="*/ 23946 h 505798"/>
              <a:gd name="connsiteX151" fmla="*/ 188277 w 505856"/>
              <a:gd name="connsiteY151" fmla="*/ 6039 h 505798"/>
              <a:gd name="connsiteX152" fmla="*/ 210883 w 505856"/>
              <a:gd name="connsiteY152" fmla="*/ 2674 h 505798"/>
              <a:gd name="connsiteX153" fmla="*/ 234886 w 505856"/>
              <a:gd name="connsiteY153" fmla="*/ 16517 h 505798"/>
              <a:gd name="connsiteX154" fmla="*/ 242951 w 505856"/>
              <a:gd name="connsiteY154" fmla="*/ 37599 h 505798"/>
              <a:gd name="connsiteX155" fmla="*/ 235394 w 505856"/>
              <a:gd name="connsiteY155" fmla="*/ 60395 h 505798"/>
              <a:gd name="connsiteX156" fmla="*/ 258127 w 505856"/>
              <a:gd name="connsiteY156" fmla="*/ 98686 h 505798"/>
              <a:gd name="connsiteX157" fmla="*/ 254126 w 505856"/>
              <a:gd name="connsiteY157" fmla="*/ 107195 h 505798"/>
              <a:gd name="connsiteX158" fmla="*/ 245618 w 505856"/>
              <a:gd name="connsiteY158" fmla="*/ 103194 h 505798"/>
              <a:gd name="connsiteX159" fmla="*/ 236220 w 505856"/>
              <a:gd name="connsiteY159" fmla="*/ 83700 h 505798"/>
              <a:gd name="connsiteX160" fmla="*/ 223329 w 505856"/>
              <a:gd name="connsiteY160" fmla="*/ 66936 h 505798"/>
              <a:gd name="connsiteX161" fmla="*/ 221488 w 505856"/>
              <a:gd name="connsiteY161" fmla="*/ 59951 h 505798"/>
              <a:gd name="connsiteX162" fmla="*/ 230251 w 505856"/>
              <a:gd name="connsiteY162" fmla="*/ 33408 h 505798"/>
              <a:gd name="connsiteX163" fmla="*/ 228219 w 505856"/>
              <a:gd name="connsiteY163" fmla="*/ 28010 h 505798"/>
              <a:gd name="connsiteX164" fmla="*/ 203835 w 505856"/>
              <a:gd name="connsiteY164" fmla="*/ 13977 h 505798"/>
              <a:gd name="connsiteX165" fmla="*/ 198183 w 505856"/>
              <a:gd name="connsiteY165" fmla="*/ 14929 h 505798"/>
              <a:gd name="connsiteX166" fmla="*/ 179577 w 505856"/>
              <a:gd name="connsiteY166" fmla="*/ 35757 h 505798"/>
              <a:gd name="connsiteX167" fmla="*/ 173038 w 505856"/>
              <a:gd name="connsiteY167" fmla="*/ 37789 h 505798"/>
              <a:gd name="connsiteX168" fmla="*/ 148527 w 505856"/>
              <a:gd name="connsiteY168" fmla="*/ 34805 h 505798"/>
              <a:gd name="connsiteX169" fmla="*/ 124333 w 505856"/>
              <a:gd name="connsiteY169" fmla="*/ 37662 h 505798"/>
              <a:gd name="connsiteX170" fmla="*/ 117348 w 505856"/>
              <a:gd name="connsiteY170" fmla="*/ 35757 h 505798"/>
              <a:gd name="connsiteX171" fmla="*/ 98615 w 505856"/>
              <a:gd name="connsiteY171" fmla="*/ 14866 h 505798"/>
              <a:gd name="connsiteX172" fmla="*/ 92901 w 505856"/>
              <a:gd name="connsiteY172" fmla="*/ 13913 h 505798"/>
              <a:gd name="connsiteX173" fmla="*/ 68516 w 505856"/>
              <a:gd name="connsiteY173" fmla="*/ 28010 h 505798"/>
              <a:gd name="connsiteX174" fmla="*/ 66484 w 505856"/>
              <a:gd name="connsiteY174" fmla="*/ 33408 h 505798"/>
              <a:gd name="connsiteX175" fmla="*/ 75247 w 505856"/>
              <a:gd name="connsiteY175" fmla="*/ 59951 h 505798"/>
              <a:gd name="connsiteX176" fmla="*/ 73723 w 505856"/>
              <a:gd name="connsiteY176" fmla="*/ 66618 h 505798"/>
              <a:gd name="connsiteX177" fmla="*/ 49213 w 505856"/>
              <a:gd name="connsiteY177" fmla="*/ 109036 h 505798"/>
              <a:gd name="connsiteX178" fmla="*/ 44132 w 505856"/>
              <a:gd name="connsiteY178" fmla="*/ 113862 h 505798"/>
              <a:gd name="connsiteX179" fmla="*/ 16764 w 505856"/>
              <a:gd name="connsiteY179" fmla="*/ 119514 h 505798"/>
              <a:gd name="connsiteX180" fmla="*/ 13144 w 505856"/>
              <a:gd name="connsiteY180" fmla="*/ 124022 h 505798"/>
              <a:gd name="connsiteX181" fmla="*/ 13144 w 505856"/>
              <a:gd name="connsiteY181" fmla="*/ 152153 h 505798"/>
              <a:gd name="connsiteX182" fmla="*/ 16764 w 505856"/>
              <a:gd name="connsiteY182" fmla="*/ 156661 h 505798"/>
              <a:gd name="connsiteX183" fmla="*/ 44132 w 505856"/>
              <a:gd name="connsiteY183" fmla="*/ 162376 h 505798"/>
              <a:gd name="connsiteX184" fmla="*/ 49213 w 505856"/>
              <a:gd name="connsiteY184" fmla="*/ 167075 h 505798"/>
              <a:gd name="connsiteX185" fmla="*/ 58927 w 505856"/>
              <a:gd name="connsiteY185" fmla="*/ 189872 h 505798"/>
              <a:gd name="connsiteX186" fmla="*/ 73469 w 505856"/>
              <a:gd name="connsiteY186" fmla="*/ 209303 h 505798"/>
              <a:gd name="connsiteX187" fmla="*/ 75311 w 505856"/>
              <a:gd name="connsiteY187" fmla="*/ 216288 h 505798"/>
              <a:gd name="connsiteX188" fmla="*/ 66548 w 505856"/>
              <a:gd name="connsiteY188" fmla="*/ 242831 h 505798"/>
              <a:gd name="connsiteX189" fmla="*/ 68580 w 505856"/>
              <a:gd name="connsiteY189" fmla="*/ 248228 h 505798"/>
              <a:gd name="connsiteX190" fmla="*/ 92964 w 505856"/>
              <a:gd name="connsiteY190" fmla="*/ 262325 h 505798"/>
              <a:gd name="connsiteX191" fmla="*/ 98615 w 505856"/>
              <a:gd name="connsiteY191" fmla="*/ 261436 h 505798"/>
              <a:gd name="connsiteX192" fmla="*/ 117221 w 505856"/>
              <a:gd name="connsiteY192" fmla="*/ 240608 h 505798"/>
              <a:gd name="connsiteX193" fmla="*/ 123825 w 505856"/>
              <a:gd name="connsiteY193" fmla="*/ 238576 h 505798"/>
              <a:gd name="connsiteX194" fmla="*/ 148336 w 505856"/>
              <a:gd name="connsiteY194" fmla="*/ 241561 h 505798"/>
              <a:gd name="connsiteX195" fmla="*/ 172529 w 505856"/>
              <a:gd name="connsiteY195" fmla="*/ 238703 h 505798"/>
              <a:gd name="connsiteX196" fmla="*/ 179514 w 505856"/>
              <a:gd name="connsiteY196" fmla="*/ 240608 h 505798"/>
              <a:gd name="connsiteX197" fmla="*/ 184721 w 505856"/>
              <a:gd name="connsiteY197" fmla="*/ 246323 h 505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Lst>
            <a:rect l="l" t="t" r="r" b="b"/>
            <a:pathLst>
              <a:path w="505856" h="505798">
                <a:moveTo>
                  <a:pt x="175387" y="183522"/>
                </a:moveTo>
                <a:cubicBezTo>
                  <a:pt x="167322" y="188284"/>
                  <a:pt x="158114" y="190824"/>
                  <a:pt x="148780" y="190888"/>
                </a:cubicBezTo>
                <a:cubicBezTo>
                  <a:pt x="108458" y="191078"/>
                  <a:pt x="82486" y="147136"/>
                  <a:pt x="102870" y="111830"/>
                </a:cubicBezTo>
                <a:cubicBezTo>
                  <a:pt x="122427" y="77985"/>
                  <a:pt x="170370" y="76778"/>
                  <a:pt x="191960" y="108338"/>
                </a:cubicBezTo>
                <a:cubicBezTo>
                  <a:pt x="194056" y="111386"/>
                  <a:pt x="198183" y="112148"/>
                  <a:pt x="201231" y="110116"/>
                </a:cubicBezTo>
                <a:cubicBezTo>
                  <a:pt x="204279" y="108020"/>
                  <a:pt x="205041" y="103893"/>
                  <a:pt x="203009" y="100845"/>
                </a:cubicBezTo>
                <a:cubicBezTo>
                  <a:pt x="187261" y="77794"/>
                  <a:pt x="158432" y="67190"/>
                  <a:pt x="131508" y="74429"/>
                </a:cubicBezTo>
                <a:cubicBezTo>
                  <a:pt x="96329" y="83890"/>
                  <a:pt x="75438" y="120085"/>
                  <a:pt x="84836" y="155264"/>
                </a:cubicBezTo>
                <a:cubicBezTo>
                  <a:pt x="96202" y="197619"/>
                  <a:pt x="144780" y="217113"/>
                  <a:pt x="182245" y="194952"/>
                </a:cubicBezTo>
                <a:cubicBezTo>
                  <a:pt x="185420" y="193047"/>
                  <a:pt x="186499" y="188983"/>
                  <a:pt x="184594" y="185871"/>
                </a:cubicBezTo>
                <a:cubicBezTo>
                  <a:pt x="182689" y="182696"/>
                  <a:pt x="178626" y="181680"/>
                  <a:pt x="175451" y="183522"/>
                </a:cubicBezTo>
                <a:moveTo>
                  <a:pt x="209550" y="267151"/>
                </a:moveTo>
                <a:lnTo>
                  <a:pt x="223901" y="254324"/>
                </a:lnTo>
                <a:cubicBezTo>
                  <a:pt x="225933" y="252546"/>
                  <a:pt x="226568" y="249752"/>
                  <a:pt x="225806" y="247339"/>
                </a:cubicBezTo>
                <a:cubicBezTo>
                  <a:pt x="224789" y="243148"/>
                  <a:pt x="224027" y="238767"/>
                  <a:pt x="223456" y="234195"/>
                </a:cubicBezTo>
                <a:cubicBezTo>
                  <a:pt x="221805" y="220479"/>
                  <a:pt x="222631" y="206382"/>
                  <a:pt x="225933" y="193047"/>
                </a:cubicBezTo>
                <a:cubicBezTo>
                  <a:pt x="226504" y="190634"/>
                  <a:pt x="225742" y="188157"/>
                  <a:pt x="223901" y="186506"/>
                </a:cubicBezTo>
                <a:lnTo>
                  <a:pt x="200851" y="165932"/>
                </a:lnTo>
                <a:cubicBezTo>
                  <a:pt x="198755" y="164027"/>
                  <a:pt x="198310" y="161233"/>
                  <a:pt x="199707" y="158820"/>
                </a:cubicBezTo>
                <a:lnTo>
                  <a:pt x="215264" y="131896"/>
                </a:lnTo>
                <a:cubicBezTo>
                  <a:pt x="216662" y="129483"/>
                  <a:pt x="219392" y="128467"/>
                  <a:pt x="222059" y="129356"/>
                </a:cubicBezTo>
                <a:lnTo>
                  <a:pt x="251396" y="139072"/>
                </a:lnTo>
                <a:cubicBezTo>
                  <a:pt x="254000" y="139897"/>
                  <a:pt x="256667" y="139072"/>
                  <a:pt x="258381" y="137230"/>
                </a:cubicBezTo>
                <a:cubicBezTo>
                  <a:pt x="264922" y="131007"/>
                  <a:pt x="272224" y="125546"/>
                  <a:pt x="280098" y="120974"/>
                </a:cubicBezTo>
                <a:cubicBezTo>
                  <a:pt x="287972" y="116402"/>
                  <a:pt x="296481" y="112783"/>
                  <a:pt x="305371" y="110179"/>
                </a:cubicBezTo>
                <a:cubicBezTo>
                  <a:pt x="307848" y="109481"/>
                  <a:pt x="309563" y="107449"/>
                  <a:pt x="310070" y="105099"/>
                </a:cubicBezTo>
                <a:lnTo>
                  <a:pt x="316357" y="74873"/>
                </a:lnTo>
                <a:cubicBezTo>
                  <a:pt x="316928" y="72143"/>
                  <a:pt x="319151" y="70301"/>
                  <a:pt x="322008" y="70301"/>
                </a:cubicBezTo>
                <a:lnTo>
                  <a:pt x="353123" y="70301"/>
                </a:lnTo>
                <a:cubicBezTo>
                  <a:pt x="355917" y="70301"/>
                  <a:pt x="358203" y="72143"/>
                  <a:pt x="358775" y="74873"/>
                </a:cubicBezTo>
                <a:lnTo>
                  <a:pt x="365061" y="105099"/>
                </a:lnTo>
                <a:cubicBezTo>
                  <a:pt x="365569" y="107703"/>
                  <a:pt x="367538" y="109608"/>
                  <a:pt x="369888" y="110179"/>
                </a:cubicBezTo>
                <a:cubicBezTo>
                  <a:pt x="387096" y="114942"/>
                  <a:pt x="404240" y="125165"/>
                  <a:pt x="417004" y="137484"/>
                </a:cubicBezTo>
                <a:cubicBezTo>
                  <a:pt x="418782" y="139199"/>
                  <a:pt x="421322" y="139770"/>
                  <a:pt x="423735" y="139008"/>
                </a:cubicBezTo>
                <a:lnTo>
                  <a:pt x="453072" y="129293"/>
                </a:lnTo>
                <a:cubicBezTo>
                  <a:pt x="455739" y="128404"/>
                  <a:pt x="458470" y="129483"/>
                  <a:pt x="459867" y="131833"/>
                </a:cubicBezTo>
                <a:lnTo>
                  <a:pt x="475424" y="158757"/>
                </a:lnTo>
                <a:cubicBezTo>
                  <a:pt x="476821" y="161170"/>
                  <a:pt x="476376" y="164027"/>
                  <a:pt x="474281" y="165869"/>
                </a:cubicBezTo>
                <a:lnTo>
                  <a:pt x="451231" y="186443"/>
                </a:lnTo>
                <a:cubicBezTo>
                  <a:pt x="449199" y="188221"/>
                  <a:pt x="448564" y="191015"/>
                  <a:pt x="449326" y="193428"/>
                </a:cubicBezTo>
                <a:cubicBezTo>
                  <a:pt x="450342" y="197619"/>
                  <a:pt x="451103" y="202000"/>
                  <a:pt x="451676" y="206572"/>
                </a:cubicBezTo>
                <a:cubicBezTo>
                  <a:pt x="453327" y="220288"/>
                  <a:pt x="452501" y="234385"/>
                  <a:pt x="449199" y="247720"/>
                </a:cubicBezTo>
                <a:cubicBezTo>
                  <a:pt x="448627" y="250133"/>
                  <a:pt x="449389" y="252610"/>
                  <a:pt x="451231" y="254261"/>
                </a:cubicBezTo>
                <a:lnTo>
                  <a:pt x="467995" y="269183"/>
                </a:lnTo>
                <a:cubicBezTo>
                  <a:pt x="470726" y="271596"/>
                  <a:pt x="474980" y="271406"/>
                  <a:pt x="477393" y="268612"/>
                </a:cubicBezTo>
                <a:cubicBezTo>
                  <a:pt x="479869" y="265881"/>
                  <a:pt x="479615" y="261627"/>
                  <a:pt x="476885" y="259214"/>
                </a:cubicBezTo>
                <a:lnTo>
                  <a:pt x="463042" y="246895"/>
                </a:lnTo>
                <a:cubicBezTo>
                  <a:pt x="466789" y="229432"/>
                  <a:pt x="466789" y="211271"/>
                  <a:pt x="463042" y="193809"/>
                </a:cubicBezTo>
                <a:lnTo>
                  <a:pt x="483171" y="175902"/>
                </a:lnTo>
                <a:cubicBezTo>
                  <a:pt x="489965" y="169869"/>
                  <a:pt x="491489" y="160027"/>
                  <a:pt x="486981" y="152153"/>
                </a:cubicBezTo>
                <a:lnTo>
                  <a:pt x="471424" y="125229"/>
                </a:lnTo>
                <a:cubicBezTo>
                  <a:pt x="466851" y="117355"/>
                  <a:pt x="457581" y="113799"/>
                  <a:pt x="448945" y="116656"/>
                </a:cubicBezTo>
                <a:lnTo>
                  <a:pt x="423290" y="125165"/>
                </a:lnTo>
                <a:cubicBezTo>
                  <a:pt x="410019" y="113227"/>
                  <a:pt x="394398" y="104147"/>
                  <a:pt x="377317" y="98622"/>
                </a:cubicBezTo>
                <a:lnTo>
                  <a:pt x="371856" y="72270"/>
                </a:lnTo>
                <a:cubicBezTo>
                  <a:pt x="370014" y="63380"/>
                  <a:pt x="362267" y="57030"/>
                  <a:pt x="353187" y="57030"/>
                </a:cubicBezTo>
                <a:lnTo>
                  <a:pt x="322072" y="57030"/>
                </a:lnTo>
                <a:cubicBezTo>
                  <a:pt x="312991" y="57030"/>
                  <a:pt x="305244" y="63316"/>
                  <a:pt x="303402" y="72270"/>
                </a:cubicBezTo>
                <a:lnTo>
                  <a:pt x="297878" y="98622"/>
                </a:lnTo>
                <a:cubicBezTo>
                  <a:pt x="280797" y="104210"/>
                  <a:pt x="265176" y="113227"/>
                  <a:pt x="251904" y="125165"/>
                </a:cubicBezTo>
                <a:lnTo>
                  <a:pt x="226251" y="116656"/>
                </a:lnTo>
                <a:cubicBezTo>
                  <a:pt x="217614" y="113799"/>
                  <a:pt x="208343" y="117355"/>
                  <a:pt x="203771" y="125229"/>
                </a:cubicBezTo>
                <a:lnTo>
                  <a:pt x="188214" y="152153"/>
                </a:lnTo>
                <a:cubicBezTo>
                  <a:pt x="183705" y="160027"/>
                  <a:pt x="185229" y="169869"/>
                  <a:pt x="192024" y="175902"/>
                </a:cubicBezTo>
                <a:lnTo>
                  <a:pt x="212153" y="193872"/>
                </a:lnTo>
                <a:cubicBezTo>
                  <a:pt x="208407" y="211335"/>
                  <a:pt x="208407" y="229496"/>
                  <a:pt x="212153" y="246958"/>
                </a:cubicBezTo>
                <a:lnTo>
                  <a:pt x="200723" y="257182"/>
                </a:lnTo>
                <a:cubicBezTo>
                  <a:pt x="197993" y="259658"/>
                  <a:pt x="197739" y="263849"/>
                  <a:pt x="200151" y="266580"/>
                </a:cubicBezTo>
                <a:cubicBezTo>
                  <a:pt x="202628" y="269310"/>
                  <a:pt x="206819" y="269564"/>
                  <a:pt x="209550" y="267151"/>
                </a:cubicBezTo>
                <a:close/>
                <a:moveTo>
                  <a:pt x="378015" y="179839"/>
                </a:moveTo>
                <a:cubicBezTo>
                  <a:pt x="400431" y="202254"/>
                  <a:pt x="400431" y="238576"/>
                  <a:pt x="378015" y="260992"/>
                </a:cubicBezTo>
                <a:cubicBezTo>
                  <a:pt x="355600" y="283407"/>
                  <a:pt x="319277" y="283407"/>
                  <a:pt x="296863" y="260992"/>
                </a:cubicBezTo>
                <a:cubicBezTo>
                  <a:pt x="274447" y="238576"/>
                  <a:pt x="274447" y="202254"/>
                  <a:pt x="296863" y="179839"/>
                </a:cubicBezTo>
                <a:cubicBezTo>
                  <a:pt x="319277" y="157423"/>
                  <a:pt x="355600" y="157423"/>
                  <a:pt x="378015" y="179839"/>
                </a:cubicBezTo>
                <a:moveTo>
                  <a:pt x="337439" y="149740"/>
                </a:moveTo>
                <a:cubicBezTo>
                  <a:pt x="298386" y="149740"/>
                  <a:pt x="266700" y="181426"/>
                  <a:pt x="266700" y="220479"/>
                </a:cubicBezTo>
                <a:cubicBezTo>
                  <a:pt x="266700" y="259531"/>
                  <a:pt x="298386" y="291218"/>
                  <a:pt x="337439" y="291218"/>
                </a:cubicBezTo>
                <a:cubicBezTo>
                  <a:pt x="376491" y="291218"/>
                  <a:pt x="408177" y="259531"/>
                  <a:pt x="408177" y="220479"/>
                </a:cubicBezTo>
                <a:cubicBezTo>
                  <a:pt x="408177" y="181426"/>
                  <a:pt x="376491" y="149740"/>
                  <a:pt x="337439" y="149740"/>
                </a:cubicBezTo>
                <a:moveTo>
                  <a:pt x="149987" y="462731"/>
                </a:moveTo>
                <a:lnTo>
                  <a:pt x="71501" y="326778"/>
                </a:lnTo>
                <a:cubicBezTo>
                  <a:pt x="69024" y="322460"/>
                  <a:pt x="63246" y="320936"/>
                  <a:pt x="59055" y="323412"/>
                </a:cubicBezTo>
                <a:lnTo>
                  <a:pt x="30924" y="339668"/>
                </a:lnTo>
                <a:cubicBezTo>
                  <a:pt x="26606" y="342208"/>
                  <a:pt x="25082" y="347923"/>
                  <a:pt x="27559" y="352114"/>
                </a:cubicBezTo>
                <a:lnTo>
                  <a:pt x="106045" y="488068"/>
                </a:lnTo>
                <a:cubicBezTo>
                  <a:pt x="108585" y="492386"/>
                  <a:pt x="114300" y="493910"/>
                  <a:pt x="118490" y="491433"/>
                </a:cubicBezTo>
                <a:lnTo>
                  <a:pt x="146621" y="475241"/>
                </a:lnTo>
                <a:cubicBezTo>
                  <a:pt x="151002" y="472637"/>
                  <a:pt x="152464" y="466795"/>
                  <a:pt x="149987" y="462731"/>
                </a:cubicBezTo>
                <a:moveTo>
                  <a:pt x="98551" y="347098"/>
                </a:moveTo>
                <a:lnTo>
                  <a:pt x="146431" y="429965"/>
                </a:lnTo>
                <a:cubicBezTo>
                  <a:pt x="157226" y="422726"/>
                  <a:pt x="169354" y="420631"/>
                  <a:pt x="181990" y="424060"/>
                </a:cubicBezTo>
                <a:lnTo>
                  <a:pt x="277495" y="450158"/>
                </a:lnTo>
                <a:cubicBezTo>
                  <a:pt x="288989" y="453270"/>
                  <a:pt x="299910" y="451873"/>
                  <a:pt x="310261" y="445904"/>
                </a:cubicBezTo>
                <a:lnTo>
                  <a:pt x="480123" y="347860"/>
                </a:lnTo>
                <a:cubicBezTo>
                  <a:pt x="508126" y="331667"/>
                  <a:pt x="483679" y="289249"/>
                  <a:pt x="455613" y="305442"/>
                </a:cubicBezTo>
                <a:lnTo>
                  <a:pt x="325691" y="380372"/>
                </a:lnTo>
                <a:cubicBezTo>
                  <a:pt x="317436" y="385134"/>
                  <a:pt x="308356" y="386087"/>
                  <a:pt x="299339" y="383166"/>
                </a:cubicBezTo>
                <a:lnTo>
                  <a:pt x="228981" y="359226"/>
                </a:lnTo>
                <a:cubicBezTo>
                  <a:pt x="225489" y="358020"/>
                  <a:pt x="223647" y="354273"/>
                  <a:pt x="224853" y="350781"/>
                </a:cubicBezTo>
                <a:cubicBezTo>
                  <a:pt x="226060" y="347288"/>
                  <a:pt x="229806" y="345447"/>
                  <a:pt x="233299" y="346653"/>
                </a:cubicBezTo>
                <a:lnTo>
                  <a:pt x="291211" y="366592"/>
                </a:lnTo>
                <a:cubicBezTo>
                  <a:pt x="298703" y="367545"/>
                  <a:pt x="304482" y="364624"/>
                  <a:pt x="308101" y="359988"/>
                </a:cubicBezTo>
                <a:cubicBezTo>
                  <a:pt x="315595" y="350400"/>
                  <a:pt x="314007" y="334207"/>
                  <a:pt x="299276" y="329508"/>
                </a:cubicBezTo>
                <a:lnTo>
                  <a:pt x="210883" y="301505"/>
                </a:lnTo>
                <a:cubicBezTo>
                  <a:pt x="198882" y="297695"/>
                  <a:pt x="187451" y="298774"/>
                  <a:pt x="176466" y="304743"/>
                </a:cubicBezTo>
                <a:lnTo>
                  <a:pt x="98678" y="346971"/>
                </a:lnTo>
                <a:close/>
                <a:moveTo>
                  <a:pt x="82994" y="320110"/>
                </a:moveTo>
                <a:lnTo>
                  <a:pt x="91948" y="335604"/>
                </a:lnTo>
                <a:lnTo>
                  <a:pt x="170052" y="293186"/>
                </a:lnTo>
                <a:cubicBezTo>
                  <a:pt x="184214" y="285503"/>
                  <a:pt x="199517" y="283979"/>
                  <a:pt x="214884" y="288868"/>
                </a:cubicBezTo>
                <a:lnTo>
                  <a:pt x="303276" y="316872"/>
                </a:lnTo>
                <a:cubicBezTo>
                  <a:pt x="328295" y="324809"/>
                  <a:pt x="331660" y="353575"/>
                  <a:pt x="317246" y="369831"/>
                </a:cubicBezTo>
                <a:cubicBezTo>
                  <a:pt x="317881" y="369577"/>
                  <a:pt x="318452" y="369259"/>
                  <a:pt x="319024" y="368878"/>
                </a:cubicBezTo>
                <a:lnTo>
                  <a:pt x="448945" y="293885"/>
                </a:lnTo>
                <a:cubicBezTo>
                  <a:pt x="464502" y="284931"/>
                  <a:pt x="479489" y="287725"/>
                  <a:pt x="490220" y="296107"/>
                </a:cubicBezTo>
                <a:cubicBezTo>
                  <a:pt x="509714" y="311347"/>
                  <a:pt x="513588" y="343859"/>
                  <a:pt x="486727" y="359290"/>
                </a:cubicBezTo>
                <a:lnTo>
                  <a:pt x="316928" y="457334"/>
                </a:lnTo>
                <a:cubicBezTo>
                  <a:pt x="303593" y="465017"/>
                  <a:pt x="288925" y="466922"/>
                  <a:pt x="274065" y="462922"/>
                </a:cubicBezTo>
                <a:lnTo>
                  <a:pt x="178562" y="436887"/>
                </a:lnTo>
                <a:cubicBezTo>
                  <a:pt x="169101" y="434283"/>
                  <a:pt x="161227" y="436125"/>
                  <a:pt x="153162" y="441459"/>
                </a:cubicBezTo>
                <a:lnTo>
                  <a:pt x="161544" y="456000"/>
                </a:lnTo>
                <a:cubicBezTo>
                  <a:pt x="167703" y="466668"/>
                  <a:pt x="164084" y="480448"/>
                  <a:pt x="153352" y="486607"/>
                </a:cubicBezTo>
                <a:lnTo>
                  <a:pt x="125222" y="502800"/>
                </a:lnTo>
                <a:cubicBezTo>
                  <a:pt x="114553" y="508959"/>
                  <a:pt x="100774" y="505340"/>
                  <a:pt x="94614" y="494608"/>
                </a:cubicBezTo>
                <a:lnTo>
                  <a:pt x="16065" y="358655"/>
                </a:lnTo>
                <a:cubicBezTo>
                  <a:pt x="9906" y="347987"/>
                  <a:pt x="13526" y="334207"/>
                  <a:pt x="24257" y="328048"/>
                </a:cubicBezTo>
                <a:lnTo>
                  <a:pt x="52388" y="311855"/>
                </a:lnTo>
                <a:cubicBezTo>
                  <a:pt x="63055" y="305696"/>
                  <a:pt x="76835" y="309315"/>
                  <a:pt x="82994" y="320047"/>
                </a:cubicBezTo>
                <a:close/>
                <a:moveTo>
                  <a:pt x="184785" y="246260"/>
                </a:moveTo>
                <a:cubicBezTo>
                  <a:pt x="187261" y="248990"/>
                  <a:pt x="187007" y="253245"/>
                  <a:pt x="184276" y="255658"/>
                </a:cubicBezTo>
                <a:cubicBezTo>
                  <a:pt x="181546" y="258071"/>
                  <a:pt x="177292" y="257880"/>
                  <a:pt x="174878" y="255086"/>
                </a:cubicBezTo>
                <a:lnTo>
                  <a:pt x="172339" y="252229"/>
                </a:lnTo>
                <a:cubicBezTo>
                  <a:pt x="156718" y="255467"/>
                  <a:pt x="140462" y="255531"/>
                  <a:pt x="124714" y="252229"/>
                </a:cubicBezTo>
                <a:lnTo>
                  <a:pt x="108712" y="270136"/>
                </a:lnTo>
                <a:cubicBezTo>
                  <a:pt x="103060" y="276486"/>
                  <a:pt x="93789" y="277946"/>
                  <a:pt x="86423" y="273692"/>
                </a:cubicBezTo>
                <a:lnTo>
                  <a:pt x="62039" y="259658"/>
                </a:lnTo>
                <a:cubicBezTo>
                  <a:pt x="54610" y="255404"/>
                  <a:pt x="51308" y="246704"/>
                  <a:pt x="54039" y="238576"/>
                </a:cubicBezTo>
                <a:lnTo>
                  <a:pt x="61595" y="215780"/>
                </a:lnTo>
                <a:cubicBezTo>
                  <a:pt x="50926" y="203842"/>
                  <a:pt x="42799" y="189745"/>
                  <a:pt x="37846" y="174568"/>
                </a:cubicBezTo>
                <a:lnTo>
                  <a:pt x="14288" y="169679"/>
                </a:lnTo>
                <a:cubicBezTo>
                  <a:pt x="5905" y="167964"/>
                  <a:pt x="0" y="160725"/>
                  <a:pt x="0" y="152153"/>
                </a:cubicBezTo>
                <a:lnTo>
                  <a:pt x="0" y="124022"/>
                </a:lnTo>
                <a:cubicBezTo>
                  <a:pt x="0" y="115513"/>
                  <a:pt x="5905" y="108274"/>
                  <a:pt x="14288" y="106496"/>
                </a:cubicBezTo>
                <a:lnTo>
                  <a:pt x="37782" y="101607"/>
                </a:lnTo>
                <a:cubicBezTo>
                  <a:pt x="42799" y="86430"/>
                  <a:pt x="50926" y="72270"/>
                  <a:pt x="61595" y="60395"/>
                </a:cubicBezTo>
                <a:lnTo>
                  <a:pt x="54039" y="37535"/>
                </a:lnTo>
                <a:cubicBezTo>
                  <a:pt x="51308" y="29344"/>
                  <a:pt x="54864" y="20390"/>
                  <a:pt x="62420" y="16263"/>
                </a:cubicBezTo>
                <a:lnTo>
                  <a:pt x="86423" y="2420"/>
                </a:lnTo>
                <a:cubicBezTo>
                  <a:pt x="93789" y="-1835"/>
                  <a:pt x="103060" y="-374"/>
                  <a:pt x="108712" y="5976"/>
                </a:cubicBezTo>
                <a:lnTo>
                  <a:pt x="124714" y="23946"/>
                </a:lnTo>
                <a:cubicBezTo>
                  <a:pt x="140335" y="20708"/>
                  <a:pt x="156590" y="20644"/>
                  <a:pt x="172276" y="23946"/>
                </a:cubicBezTo>
                <a:lnTo>
                  <a:pt x="188277" y="6039"/>
                </a:lnTo>
                <a:cubicBezTo>
                  <a:pt x="194056" y="-438"/>
                  <a:pt x="203581" y="-1835"/>
                  <a:pt x="210883" y="2674"/>
                </a:cubicBezTo>
                <a:lnTo>
                  <a:pt x="234886" y="16517"/>
                </a:lnTo>
                <a:cubicBezTo>
                  <a:pt x="242252" y="20771"/>
                  <a:pt x="245618" y="29471"/>
                  <a:pt x="242951" y="37599"/>
                </a:cubicBezTo>
                <a:lnTo>
                  <a:pt x="235394" y="60395"/>
                </a:lnTo>
                <a:cubicBezTo>
                  <a:pt x="245364" y="71571"/>
                  <a:pt x="253111" y="84652"/>
                  <a:pt x="258127" y="98686"/>
                </a:cubicBezTo>
                <a:cubicBezTo>
                  <a:pt x="259334" y="102115"/>
                  <a:pt x="257556" y="105925"/>
                  <a:pt x="254126" y="107195"/>
                </a:cubicBezTo>
                <a:cubicBezTo>
                  <a:pt x="250698" y="108465"/>
                  <a:pt x="246888" y="106623"/>
                  <a:pt x="245618" y="103194"/>
                </a:cubicBezTo>
                <a:cubicBezTo>
                  <a:pt x="243205" y="96400"/>
                  <a:pt x="240030" y="89859"/>
                  <a:pt x="236220" y="83700"/>
                </a:cubicBezTo>
                <a:cubicBezTo>
                  <a:pt x="232537" y="77731"/>
                  <a:pt x="228219" y="72143"/>
                  <a:pt x="223329" y="66936"/>
                </a:cubicBezTo>
                <a:cubicBezTo>
                  <a:pt x="221424" y="65221"/>
                  <a:pt x="220663" y="62491"/>
                  <a:pt x="221488" y="59951"/>
                </a:cubicBezTo>
                <a:lnTo>
                  <a:pt x="230251" y="33408"/>
                </a:lnTo>
                <a:cubicBezTo>
                  <a:pt x="230949" y="31312"/>
                  <a:pt x="230124" y="29090"/>
                  <a:pt x="228219" y="28010"/>
                </a:cubicBezTo>
                <a:lnTo>
                  <a:pt x="203835" y="13977"/>
                </a:lnTo>
                <a:cubicBezTo>
                  <a:pt x="201930" y="12897"/>
                  <a:pt x="199644" y="13215"/>
                  <a:pt x="198183" y="14929"/>
                </a:cubicBezTo>
                <a:lnTo>
                  <a:pt x="179577" y="35757"/>
                </a:lnTo>
                <a:cubicBezTo>
                  <a:pt x="177926" y="37599"/>
                  <a:pt x="175387" y="38361"/>
                  <a:pt x="173038" y="37789"/>
                </a:cubicBezTo>
                <a:cubicBezTo>
                  <a:pt x="164909" y="35821"/>
                  <a:pt x="156654" y="34805"/>
                  <a:pt x="148527" y="34805"/>
                </a:cubicBezTo>
                <a:cubicBezTo>
                  <a:pt x="140398" y="34805"/>
                  <a:pt x="132207" y="35757"/>
                  <a:pt x="124333" y="37662"/>
                </a:cubicBezTo>
                <a:cubicBezTo>
                  <a:pt x="121920" y="38424"/>
                  <a:pt x="119126" y="37726"/>
                  <a:pt x="117348" y="35757"/>
                </a:cubicBezTo>
                <a:lnTo>
                  <a:pt x="98615" y="14866"/>
                </a:lnTo>
                <a:cubicBezTo>
                  <a:pt x="97155" y="13215"/>
                  <a:pt x="94869" y="12834"/>
                  <a:pt x="92901" y="13913"/>
                </a:cubicBezTo>
                <a:lnTo>
                  <a:pt x="68516" y="28010"/>
                </a:lnTo>
                <a:cubicBezTo>
                  <a:pt x="66611" y="29090"/>
                  <a:pt x="65786" y="31312"/>
                  <a:pt x="66484" y="33408"/>
                </a:cubicBezTo>
                <a:lnTo>
                  <a:pt x="75247" y="59951"/>
                </a:lnTo>
                <a:cubicBezTo>
                  <a:pt x="76009" y="62300"/>
                  <a:pt x="75374" y="64840"/>
                  <a:pt x="73723" y="66618"/>
                </a:cubicBezTo>
                <a:cubicBezTo>
                  <a:pt x="62738" y="78175"/>
                  <a:pt x="53467" y="93669"/>
                  <a:pt x="49213" y="109036"/>
                </a:cubicBezTo>
                <a:cubicBezTo>
                  <a:pt x="48577" y="111386"/>
                  <a:pt x="46672" y="113354"/>
                  <a:pt x="44132" y="113862"/>
                </a:cubicBezTo>
                <a:lnTo>
                  <a:pt x="16764" y="119514"/>
                </a:lnTo>
                <a:cubicBezTo>
                  <a:pt x="14605" y="119958"/>
                  <a:pt x="13144" y="121736"/>
                  <a:pt x="13144" y="124022"/>
                </a:cubicBezTo>
                <a:lnTo>
                  <a:pt x="13144" y="152153"/>
                </a:lnTo>
                <a:cubicBezTo>
                  <a:pt x="13144" y="154312"/>
                  <a:pt x="14541" y="156153"/>
                  <a:pt x="16764" y="156661"/>
                </a:cubicBezTo>
                <a:lnTo>
                  <a:pt x="44132" y="162376"/>
                </a:lnTo>
                <a:cubicBezTo>
                  <a:pt x="46482" y="162884"/>
                  <a:pt x="48451" y="164599"/>
                  <a:pt x="49213" y="167075"/>
                </a:cubicBezTo>
                <a:cubicBezTo>
                  <a:pt x="51498" y="175013"/>
                  <a:pt x="54801" y="182696"/>
                  <a:pt x="58927" y="189872"/>
                </a:cubicBezTo>
                <a:cubicBezTo>
                  <a:pt x="62928" y="196793"/>
                  <a:pt x="67818" y="203334"/>
                  <a:pt x="73469" y="209303"/>
                </a:cubicBezTo>
                <a:cubicBezTo>
                  <a:pt x="75374" y="211017"/>
                  <a:pt x="76136" y="213748"/>
                  <a:pt x="75311" y="216288"/>
                </a:cubicBezTo>
                <a:lnTo>
                  <a:pt x="66548" y="242831"/>
                </a:lnTo>
                <a:cubicBezTo>
                  <a:pt x="65849" y="244926"/>
                  <a:pt x="66675" y="247085"/>
                  <a:pt x="68580" y="248228"/>
                </a:cubicBezTo>
                <a:lnTo>
                  <a:pt x="92964" y="262325"/>
                </a:lnTo>
                <a:cubicBezTo>
                  <a:pt x="94869" y="263405"/>
                  <a:pt x="97155" y="263087"/>
                  <a:pt x="98615" y="261436"/>
                </a:cubicBezTo>
                <a:lnTo>
                  <a:pt x="117221" y="240608"/>
                </a:lnTo>
                <a:cubicBezTo>
                  <a:pt x="118872" y="238767"/>
                  <a:pt x="121412" y="238005"/>
                  <a:pt x="123825" y="238576"/>
                </a:cubicBezTo>
                <a:cubicBezTo>
                  <a:pt x="131952" y="240545"/>
                  <a:pt x="140208" y="241561"/>
                  <a:pt x="148336" y="241561"/>
                </a:cubicBezTo>
                <a:cubicBezTo>
                  <a:pt x="156464" y="241561"/>
                  <a:pt x="164655" y="240608"/>
                  <a:pt x="172529" y="238703"/>
                </a:cubicBezTo>
                <a:cubicBezTo>
                  <a:pt x="174942" y="237941"/>
                  <a:pt x="177736" y="238576"/>
                  <a:pt x="179514" y="240608"/>
                </a:cubicBezTo>
                <a:lnTo>
                  <a:pt x="184721" y="246323"/>
                </a:lnTo>
                <a:close/>
              </a:path>
            </a:pathLst>
          </a:custGeom>
          <a:solidFill>
            <a:schemeClr val="accent1"/>
          </a:solidFill>
          <a:ln w="6350" cap="flat">
            <a:solidFill>
              <a:schemeClr val="accent1"/>
            </a:solidFill>
            <a:prstDash val="solid"/>
            <a:miter/>
          </a:ln>
        </p:spPr>
        <p:txBody>
          <a:bodyPr rtlCol="0" anchor="ctr"/>
          <a:lstStyle/>
          <a:p>
            <a:endParaRPr lang="en-GB"/>
          </a:p>
        </p:txBody>
      </p:sp>
      <p:sp>
        <p:nvSpPr>
          <p:cNvPr id="125" name="Figura a mano libera: forma 124">
            <a:extLst>
              <a:ext uri="{FF2B5EF4-FFF2-40B4-BE49-F238E27FC236}">
                <a16:creationId xmlns:a16="http://schemas.microsoft.com/office/drawing/2014/main" id="{A4E5ED34-B283-A887-3A9E-0AB06726697E}"/>
              </a:ext>
            </a:extLst>
          </p:cNvPr>
          <p:cNvSpPr/>
          <p:nvPr/>
        </p:nvSpPr>
        <p:spPr>
          <a:xfrm>
            <a:off x="2912508" y="5403345"/>
            <a:ext cx="457901" cy="521774"/>
          </a:xfrm>
          <a:custGeom>
            <a:avLst/>
            <a:gdLst>
              <a:gd name="connsiteX0" fmla="*/ 137605 w 479361"/>
              <a:gd name="connsiteY0" fmla="*/ 230442 h 546227"/>
              <a:gd name="connsiteX1" fmla="*/ 127318 w 479361"/>
              <a:gd name="connsiteY1" fmla="*/ 220154 h 546227"/>
              <a:gd name="connsiteX2" fmla="*/ 127318 w 479361"/>
              <a:gd name="connsiteY2" fmla="*/ 206756 h 546227"/>
              <a:gd name="connsiteX3" fmla="*/ 123444 w 479361"/>
              <a:gd name="connsiteY3" fmla="*/ 205740 h 546227"/>
              <a:gd name="connsiteX4" fmla="*/ 89599 w 479361"/>
              <a:gd name="connsiteY4" fmla="*/ 167449 h 546227"/>
              <a:gd name="connsiteX5" fmla="*/ 99886 w 479361"/>
              <a:gd name="connsiteY5" fmla="*/ 157163 h 546227"/>
              <a:gd name="connsiteX6" fmla="*/ 110173 w 479361"/>
              <a:gd name="connsiteY6" fmla="*/ 167449 h 546227"/>
              <a:gd name="connsiteX7" fmla="*/ 137668 w 479361"/>
              <a:gd name="connsiteY7" fmla="*/ 186944 h 546227"/>
              <a:gd name="connsiteX8" fmla="*/ 165164 w 479361"/>
              <a:gd name="connsiteY8" fmla="*/ 167449 h 546227"/>
              <a:gd name="connsiteX9" fmla="*/ 135763 w 479361"/>
              <a:gd name="connsiteY9" fmla="*/ 147765 h 546227"/>
              <a:gd name="connsiteX10" fmla="*/ 89662 w 479361"/>
              <a:gd name="connsiteY10" fmla="*/ 107886 h 546227"/>
              <a:gd name="connsiteX11" fmla="*/ 123508 w 479361"/>
              <a:gd name="connsiteY11" fmla="*/ 69596 h 546227"/>
              <a:gd name="connsiteX12" fmla="*/ 127381 w 479361"/>
              <a:gd name="connsiteY12" fmla="*/ 68580 h 546227"/>
              <a:gd name="connsiteX13" fmla="*/ 127381 w 479361"/>
              <a:gd name="connsiteY13" fmla="*/ 55182 h 546227"/>
              <a:gd name="connsiteX14" fmla="*/ 137668 w 479361"/>
              <a:gd name="connsiteY14" fmla="*/ 44895 h 546227"/>
              <a:gd name="connsiteX15" fmla="*/ 147955 w 479361"/>
              <a:gd name="connsiteY15" fmla="*/ 55182 h 546227"/>
              <a:gd name="connsiteX16" fmla="*/ 147955 w 479361"/>
              <a:gd name="connsiteY16" fmla="*/ 68580 h 546227"/>
              <a:gd name="connsiteX17" fmla="*/ 151829 w 479361"/>
              <a:gd name="connsiteY17" fmla="*/ 69596 h 546227"/>
              <a:gd name="connsiteX18" fmla="*/ 185674 w 479361"/>
              <a:gd name="connsiteY18" fmla="*/ 107886 h 546227"/>
              <a:gd name="connsiteX19" fmla="*/ 175387 w 479361"/>
              <a:gd name="connsiteY19" fmla="*/ 118173 h 546227"/>
              <a:gd name="connsiteX20" fmla="*/ 165100 w 479361"/>
              <a:gd name="connsiteY20" fmla="*/ 107886 h 546227"/>
              <a:gd name="connsiteX21" fmla="*/ 137605 w 479361"/>
              <a:gd name="connsiteY21" fmla="*/ 88392 h 546227"/>
              <a:gd name="connsiteX22" fmla="*/ 110109 w 479361"/>
              <a:gd name="connsiteY22" fmla="*/ 107886 h 546227"/>
              <a:gd name="connsiteX23" fmla="*/ 139446 w 479361"/>
              <a:gd name="connsiteY23" fmla="*/ 127508 h 546227"/>
              <a:gd name="connsiteX24" fmla="*/ 185611 w 479361"/>
              <a:gd name="connsiteY24" fmla="*/ 167449 h 546227"/>
              <a:gd name="connsiteX25" fmla="*/ 151765 w 479361"/>
              <a:gd name="connsiteY25" fmla="*/ 205740 h 546227"/>
              <a:gd name="connsiteX26" fmla="*/ 147892 w 479361"/>
              <a:gd name="connsiteY26" fmla="*/ 206756 h 546227"/>
              <a:gd name="connsiteX27" fmla="*/ 147892 w 479361"/>
              <a:gd name="connsiteY27" fmla="*/ 220154 h 546227"/>
              <a:gd name="connsiteX28" fmla="*/ 137605 w 479361"/>
              <a:gd name="connsiteY28" fmla="*/ 230442 h 546227"/>
              <a:gd name="connsiteX29" fmla="*/ 137605 w 479361"/>
              <a:gd name="connsiteY29" fmla="*/ 20638 h 546227"/>
              <a:gd name="connsiteX30" fmla="*/ 20574 w 479361"/>
              <a:gd name="connsiteY30" fmla="*/ 137668 h 546227"/>
              <a:gd name="connsiteX31" fmla="*/ 137605 w 479361"/>
              <a:gd name="connsiteY31" fmla="*/ 254762 h 546227"/>
              <a:gd name="connsiteX32" fmla="*/ 254635 w 479361"/>
              <a:gd name="connsiteY32" fmla="*/ 137668 h 546227"/>
              <a:gd name="connsiteX33" fmla="*/ 137605 w 479361"/>
              <a:gd name="connsiteY33" fmla="*/ 20638 h 546227"/>
              <a:gd name="connsiteX34" fmla="*/ 137605 w 479361"/>
              <a:gd name="connsiteY34" fmla="*/ 275273 h 546227"/>
              <a:gd name="connsiteX35" fmla="*/ 0 w 479361"/>
              <a:gd name="connsiteY35" fmla="*/ 137604 h 546227"/>
              <a:gd name="connsiteX36" fmla="*/ 137605 w 479361"/>
              <a:gd name="connsiteY36" fmla="*/ 0 h 546227"/>
              <a:gd name="connsiteX37" fmla="*/ 275209 w 479361"/>
              <a:gd name="connsiteY37" fmla="*/ 137604 h 546227"/>
              <a:gd name="connsiteX38" fmla="*/ 137605 w 479361"/>
              <a:gd name="connsiteY38" fmla="*/ 275273 h 546227"/>
              <a:gd name="connsiteX39" fmla="*/ 26162 w 479361"/>
              <a:gd name="connsiteY39" fmla="*/ 362839 h 546227"/>
              <a:gd name="connsiteX40" fmla="*/ 15939 w 479361"/>
              <a:gd name="connsiteY40" fmla="*/ 353759 h 546227"/>
              <a:gd name="connsiteX41" fmla="*/ 18098 w 479361"/>
              <a:gd name="connsiteY41" fmla="*/ 346202 h 546227"/>
              <a:gd name="connsiteX42" fmla="*/ 24956 w 479361"/>
              <a:gd name="connsiteY42" fmla="*/ 342329 h 546227"/>
              <a:gd name="connsiteX43" fmla="*/ 371983 w 479361"/>
              <a:gd name="connsiteY43" fmla="*/ 136017 h 546227"/>
              <a:gd name="connsiteX44" fmla="*/ 381191 w 479361"/>
              <a:gd name="connsiteY44" fmla="*/ 119952 h 546227"/>
              <a:gd name="connsiteX45" fmla="*/ 368745 w 479361"/>
              <a:gd name="connsiteY45" fmla="*/ 127445 h 546227"/>
              <a:gd name="connsiteX46" fmla="*/ 361950 w 479361"/>
              <a:gd name="connsiteY46" fmla="*/ 129985 h 546227"/>
              <a:gd name="connsiteX47" fmla="*/ 358331 w 479361"/>
              <a:gd name="connsiteY47" fmla="*/ 130620 h 546227"/>
              <a:gd name="connsiteX48" fmla="*/ 348679 w 479361"/>
              <a:gd name="connsiteY48" fmla="*/ 123952 h 546227"/>
              <a:gd name="connsiteX49" fmla="*/ 348933 w 479361"/>
              <a:gd name="connsiteY49" fmla="*/ 116078 h 546227"/>
              <a:gd name="connsiteX50" fmla="*/ 354648 w 479361"/>
              <a:gd name="connsiteY50" fmla="*/ 110680 h 546227"/>
              <a:gd name="connsiteX51" fmla="*/ 396939 w 479361"/>
              <a:gd name="connsiteY51" fmla="*/ 94742 h 546227"/>
              <a:gd name="connsiteX52" fmla="*/ 400558 w 479361"/>
              <a:gd name="connsiteY52" fmla="*/ 94107 h 546227"/>
              <a:gd name="connsiteX53" fmla="*/ 410210 w 479361"/>
              <a:gd name="connsiteY53" fmla="*/ 100774 h 546227"/>
              <a:gd name="connsiteX54" fmla="*/ 426212 w 479361"/>
              <a:gd name="connsiteY54" fmla="*/ 143066 h 546227"/>
              <a:gd name="connsiteX55" fmla="*/ 425958 w 479361"/>
              <a:gd name="connsiteY55" fmla="*/ 150940 h 546227"/>
              <a:gd name="connsiteX56" fmla="*/ 420243 w 479361"/>
              <a:gd name="connsiteY56" fmla="*/ 156337 h 546227"/>
              <a:gd name="connsiteX57" fmla="*/ 416624 w 479361"/>
              <a:gd name="connsiteY57" fmla="*/ 157035 h 546227"/>
              <a:gd name="connsiteX58" fmla="*/ 406971 w 479361"/>
              <a:gd name="connsiteY58" fmla="*/ 150368 h 546227"/>
              <a:gd name="connsiteX59" fmla="*/ 399098 w 479361"/>
              <a:gd name="connsiteY59" fmla="*/ 129604 h 546227"/>
              <a:gd name="connsiteX60" fmla="*/ 393700 w 479361"/>
              <a:gd name="connsiteY60" fmla="*/ 139383 h 546227"/>
              <a:gd name="connsiteX61" fmla="*/ 254571 w 479361"/>
              <a:gd name="connsiteY61" fmla="*/ 289623 h 546227"/>
              <a:gd name="connsiteX62" fmla="*/ 27305 w 479361"/>
              <a:gd name="connsiteY62" fmla="*/ 362839 h 546227"/>
              <a:gd name="connsiteX63" fmla="*/ 26099 w 479361"/>
              <a:gd name="connsiteY63" fmla="*/ 362903 h 546227"/>
              <a:gd name="connsiteX64" fmla="*/ 169990 w 479361"/>
              <a:gd name="connsiteY64" fmla="*/ 525653 h 546227"/>
              <a:gd name="connsiteX65" fmla="*/ 225108 w 479361"/>
              <a:gd name="connsiteY65" fmla="*/ 525653 h 546227"/>
              <a:gd name="connsiteX66" fmla="*/ 225108 w 479361"/>
              <a:gd name="connsiteY66" fmla="*/ 378016 h 546227"/>
              <a:gd name="connsiteX67" fmla="*/ 169990 w 479361"/>
              <a:gd name="connsiteY67" fmla="*/ 378016 h 546227"/>
              <a:gd name="connsiteX68" fmla="*/ 169990 w 479361"/>
              <a:gd name="connsiteY68" fmla="*/ 525653 h 546227"/>
              <a:gd name="connsiteX69" fmla="*/ 169545 w 479361"/>
              <a:gd name="connsiteY69" fmla="*/ 546164 h 546227"/>
              <a:gd name="connsiteX70" fmla="*/ 149416 w 479361"/>
              <a:gd name="connsiteY70" fmla="*/ 525971 h 546227"/>
              <a:gd name="connsiteX71" fmla="*/ 149416 w 479361"/>
              <a:gd name="connsiteY71" fmla="*/ 377571 h 546227"/>
              <a:gd name="connsiteX72" fmla="*/ 169545 w 479361"/>
              <a:gd name="connsiteY72" fmla="*/ 357378 h 546227"/>
              <a:gd name="connsiteX73" fmla="*/ 225552 w 479361"/>
              <a:gd name="connsiteY73" fmla="*/ 357378 h 546227"/>
              <a:gd name="connsiteX74" fmla="*/ 245745 w 479361"/>
              <a:gd name="connsiteY74" fmla="*/ 377571 h 546227"/>
              <a:gd name="connsiteX75" fmla="*/ 245745 w 479361"/>
              <a:gd name="connsiteY75" fmla="*/ 525971 h 546227"/>
              <a:gd name="connsiteX76" fmla="*/ 225552 w 479361"/>
              <a:gd name="connsiteY76" fmla="*/ 546164 h 546227"/>
              <a:gd name="connsiteX77" fmla="*/ 169545 w 479361"/>
              <a:gd name="connsiteY77" fmla="*/ 546164 h 546227"/>
              <a:gd name="connsiteX78" fmla="*/ 287465 w 479361"/>
              <a:gd name="connsiteY78" fmla="*/ 522605 h 546227"/>
              <a:gd name="connsiteX79" fmla="*/ 341313 w 479361"/>
              <a:gd name="connsiteY79" fmla="*/ 522605 h 546227"/>
              <a:gd name="connsiteX80" fmla="*/ 341313 w 479361"/>
              <a:gd name="connsiteY80" fmla="*/ 317817 h 546227"/>
              <a:gd name="connsiteX81" fmla="*/ 287465 w 479361"/>
              <a:gd name="connsiteY81" fmla="*/ 317817 h 546227"/>
              <a:gd name="connsiteX82" fmla="*/ 287465 w 479361"/>
              <a:gd name="connsiteY82" fmla="*/ 522605 h 546227"/>
              <a:gd name="connsiteX83" fmla="*/ 286385 w 479361"/>
              <a:gd name="connsiteY83" fmla="*/ 546164 h 546227"/>
              <a:gd name="connsiteX84" fmla="*/ 266192 w 479361"/>
              <a:gd name="connsiteY84" fmla="*/ 525971 h 546227"/>
              <a:gd name="connsiteX85" fmla="*/ 266192 w 479361"/>
              <a:gd name="connsiteY85" fmla="*/ 314325 h 546227"/>
              <a:gd name="connsiteX86" fmla="*/ 286385 w 479361"/>
              <a:gd name="connsiteY86" fmla="*/ 294132 h 546227"/>
              <a:gd name="connsiteX87" fmla="*/ 342392 w 479361"/>
              <a:gd name="connsiteY87" fmla="*/ 294132 h 546227"/>
              <a:gd name="connsiteX88" fmla="*/ 362585 w 479361"/>
              <a:gd name="connsiteY88" fmla="*/ 314325 h 546227"/>
              <a:gd name="connsiteX89" fmla="*/ 362585 w 479361"/>
              <a:gd name="connsiteY89" fmla="*/ 525971 h 546227"/>
              <a:gd name="connsiteX90" fmla="*/ 342392 w 479361"/>
              <a:gd name="connsiteY90" fmla="*/ 546164 h 546227"/>
              <a:gd name="connsiteX91" fmla="*/ 286385 w 479361"/>
              <a:gd name="connsiteY91" fmla="*/ 546164 h 546227"/>
              <a:gd name="connsiteX92" fmla="*/ 403670 w 479361"/>
              <a:gd name="connsiteY92" fmla="*/ 525653 h 546227"/>
              <a:gd name="connsiteX93" fmla="*/ 458788 w 479361"/>
              <a:gd name="connsiteY93" fmla="*/ 525653 h 546227"/>
              <a:gd name="connsiteX94" fmla="*/ 458788 w 479361"/>
              <a:gd name="connsiteY94" fmla="*/ 264033 h 546227"/>
              <a:gd name="connsiteX95" fmla="*/ 403670 w 479361"/>
              <a:gd name="connsiteY95" fmla="*/ 264033 h 546227"/>
              <a:gd name="connsiteX96" fmla="*/ 403670 w 479361"/>
              <a:gd name="connsiteY96" fmla="*/ 525653 h 546227"/>
              <a:gd name="connsiteX97" fmla="*/ 403225 w 479361"/>
              <a:gd name="connsiteY97" fmla="*/ 546164 h 546227"/>
              <a:gd name="connsiteX98" fmla="*/ 383032 w 479361"/>
              <a:gd name="connsiteY98" fmla="*/ 525971 h 546227"/>
              <a:gd name="connsiteX99" fmla="*/ 383032 w 479361"/>
              <a:gd name="connsiteY99" fmla="*/ 263589 h 546227"/>
              <a:gd name="connsiteX100" fmla="*/ 403225 w 479361"/>
              <a:gd name="connsiteY100" fmla="*/ 243396 h 546227"/>
              <a:gd name="connsiteX101" fmla="*/ 459232 w 479361"/>
              <a:gd name="connsiteY101" fmla="*/ 243396 h 546227"/>
              <a:gd name="connsiteX102" fmla="*/ 479362 w 479361"/>
              <a:gd name="connsiteY102" fmla="*/ 263589 h 546227"/>
              <a:gd name="connsiteX103" fmla="*/ 479362 w 479361"/>
              <a:gd name="connsiteY103" fmla="*/ 525971 h 546227"/>
              <a:gd name="connsiteX104" fmla="*/ 459232 w 479361"/>
              <a:gd name="connsiteY104" fmla="*/ 546164 h 546227"/>
              <a:gd name="connsiteX105" fmla="*/ 403225 w 479361"/>
              <a:gd name="connsiteY105" fmla="*/ 546164 h 546227"/>
              <a:gd name="connsiteX106" fmla="*/ 53150 w 479361"/>
              <a:gd name="connsiteY106" fmla="*/ 525653 h 546227"/>
              <a:gd name="connsiteX107" fmla="*/ 108268 w 479361"/>
              <a:gd name="connsiteY107" fmla="*/ 525653 h 546227"/>
              <a:gd name="connsiteX108" fmla="*/ 108268 w 479361"/>
              <a:gd name="connsiteY108" fmla="*/ 435102 h 546227"/>
              <a:gd name="connsiteX109" fmla="*/ 53150 w 479361"/>
              <a:gd name="connsiteY109" fmla="*/ 435102 h 546227"/>
              <a:gd name="connsiteX110" fmla="*/ 53150 w 479361"/>
              <a:gd name="connsiteY110" fmla="*/ 525653 h 546227"/>
              <a:gd name="connsiteX111" fmla="*/ 52705 w 479361"/>
              <a:gd name="connsiteY111" fmla="*/ 546227 h 546227"/>
              <a:gd name="connsiteX112" fmla="*/ 32576 w 479361"/>
              <a:gd name="connsiteY112" fmla="*/ 526034 h 546227"/>
              <a:gd name="connsiteX113" fmla="*/ 32576 w 479361"/>
              <a:gd name="connsiteY113" fmla="*/ 434594 h 546227"/>
              <a:gd name="connsiteX114" fmla="*/ 52705 w 479361"/>
              <a:gd name="connsiteY114" fmla="*/ 414465 h 546227"/>
              <a:gd name="connsiteX115" fmla="*/ 108712 w 479361"/>
              <a:gd name="connsiteY115" fmla="*/ 414465 h 546227"/>
              <a:gd name="connsiteX116" fmla="*/ 128905 w 479361"/>
              <a:gd name="connsiteY116" fmla="*/ 434594 h 546227"/>
              <a:gd name="connsiteX117" fmla="*/ 128905 w 479361"/>
              <a:gd name="connsiteY117" fmla="*/ 526034 h 546227"/>
              <a:gd name="connsiteX118" fmla="*/ 108712 w 479361"/>
              <a:gd name="connsiteY118" fmla="*/ 546227 h 546227"/>
              <a:gd name="connsiteX119" fmla="*/ 52705 w 479361"/>
              <a:gd name="connsiteY119" fmla="*/ 546227 h 54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479361" h="546227">
                <a:moveTo>
                  <a:pt x="137605" y="230442"/>
                </a:moveTo>
                <a:cubicBezTo>
                  <a:pt x="131953" y="230442"/>
                  <a:pt x="127318" y="225806"/>
                  <a:pt x="127318" y="220154"/>
                </a:cubicBezTo>
                <a:lnTo>
                  <a:pt x="127318" y="206756"/>
                </a:lnTo>
                <a:lnTo>
                  <a:pt x="123444" y="205740"/>
                </a:lnTo>
                <a:cubicBezTo>
                  <a:pt x="103505" y="200597"/>
                  <a:pt x="89599" y="184848"/>
                  <a:pt x="89599" y="167449"/>
                </a:cubicBezTo>
                <a:cubicBezTo>
                  <a:pt x="89599" y="161798"/>
                  <a:pt x="94234" y="157163"/>
                  <a:pt x="99886" y="157163"/>
                </a:cubicBezTo>
                <a:cubicBezTo>
                  <a:pt x="105537" y="157163"/>
                  <a:pt x="110173" y="161798"/>
                  <a:pt x="110173" y="167449"/>
                </a:cubicBezTo>
                <a:cubicBezTo>
                  <a:pt x="110173" y="176911"/>
                  <a:pt x="121221" y="186944"/>
                  <a:pt x="137668" y="186944"/>
                </a:cubicBezTo>
                <a:cubicBezTo>
                  <a:pt x="154115" y="186944"/>
                  <a:pt x="165164" y="176848"/>
                  <a:pt x="165164" y="167449"/>
                </a:cubicBezTo>
                <a:cubicBezTo>
                  <a:pt x="165164" y="154496"/>
                  <a:pt x="157099" y="151765"/>
                  <a:pt x="135763" y="147765"/>
                </a:cubicBezTo>
                <a:cubicBezTo>
                  <a:pt x="117412" y="144335"/>
                  <a:pt x="89662" y="139129"/>
                  <a:pt x="89662" y="107886"/>
                </a:cubicBezTo>
                <a:cubicBezTo>
                  <a:pt x="89662" y="90488"/>
                  <a:pt x="103568" y="74740"/>
                  <a:pt x="123508" y="69596"/>
                </a:cubicBezTo>
                <a:lnTo>
                  <a:pt x="127381" y="68580"/>
                </a:lnTo>
                <a:lnTo>
                  <a:pt x="127381" y="55182"/>
                </a:lnTo>
                <a:cubicBezTo>
                  <a:pt x="127381" y="49530"/>
                  <a:pt x="132017" y="44895"/>
                  <a:pt x="137668" y="44895"/>
                </a:cubicBezTo>
                <a:cubicBezTo>
                  <a:pt x="143320" y="44895"/>
                  <a:pt x="147955" y="49530"/>
                  <a:pt x="147955" y="55182"/>
                </a:cubicBezTo>
                <a:lnTo>
                  <a:pt x="147955" y="68580"/>
                </a:lnTo>
                <a:lnTo>
                  <a:pt x="151829" y="69596"/>
                </a:lnTo>
                <a:cubicBezTo>
                  <a:pt x="171768" y="74740"/>
                  <a:pt x="185674" y="90488"/>
                  <a:pt x="185674" y="107886"/>
                </a:cubicBezTo>
                <a:cubicBezTo>
                  <a:pt x="185674" y="113538"/>
                  <a:pt x="181039" y="118173"/>
                  <a:pt x="175387" y="118173"/>
                </a:cubicBezTo>
                <a:cubicBezTo>
                  <a:pt x="169736" y="118173"/>
                  <a:pt x="165100" y="113538"/>
                  <a:pt x="165100" y="107886"/>
                </a:cubicBezTo>
                <a:cubicBezTo>
                  <a:pt x="165100" y="98489"/>
                  <a:pt x="154051" y="88392"/>
                  <a:pt x="137605" y="88392"/>
                </a:cubicBezTo>
                <a:cubicBezTo>
                  <a:pt x="121158" y="88392"/>
                  <a:pt x="110109" y="98489"/>
                  <a:pt x="110109" y="107886"/>
                </a:cubicBezTo>
                <a:cubicBezTo>
                  <a:pt x="110109" y="120777"/>
                  <a:pt x="118174" y="123508"/>
                  <a:pt x="139446" y="127508"/>
                </a:cubicBezTo>
                <a:cubicBezTo>
                  <a:pt x="157861" y="130937"/>
                  <a:pt x="185611" y="136208"/>
                  <a:pt x="185611" y="167449"/>
                </a:cubicBezTo>
                <a:cubicBezTo>
                  <a:pt x="185611" y="184848"/>
                  <a:pt x="171704" y="200597"/>
                  <a:pt x="151765" y="205740"/>
                </a:cubicBezTo>
                <a:lnTo>
                  <a:pt x="147892" y="206756"/>
                </a:lnTo>
                <a:lnTo>
                  <a:pt x="147892" y="220154"/>
                </a:lnTo>
                <a:cubicBezTo>
                  <a:pt x="147892" y="225806"/>
                  <a:pt x="143256" y="230442"/>
                  <a:pt x="137605" y="230442"/>
                </a:cubicBezTo>
                <a:moveTo>
                  <a:pt x="137605" y="20638"/>
                </a:moveTo>
                <a:cubicBezTo>
                  <a:pt x="73089" y="20638"/>
                  <a:pt x="20574" y="73152"/>
                  <a:pt x="20574" y="137668"/>
                </a:cubicBezTo>
                <a:cubicBezTo>
                  <a:pt x="20574" y="202184"/>
                  <a:pt x="73089" y="254762"/>
                  <a:pt x="137605" y="254762"/>
                </a:cubicBezTo>
                <a:cubicBezTo>
                  <a:pt x="202121" y="254762"/>
                  <a:pt x="254635" y="202248"/>
                  <a:pt x="254635" y="137668"/>
                </a:cubicBezTo>
                <a:cubicBezTo>
                  <a:pt x="254635" y="73089"/>
                  <a:pt x="202121" y="20638"/>
                  <a:pt x="137605" y="20638"/>
                </a:cubicBezTo>
                <a:moveTo>
                  <a:pt x="137605" y="275273"/>
                </a:moveTo>
                <a:cubicBezTo>
                  <a:pt x="61722" y="275273"/>
                  <a:pt x="0" y="213551"/>
                  <a:pt x="0" y="137604"/>
                </a:cubicBezTo>
                <a:cubicBezTo>
                  <a:pt x="0" y="61659"/>
                  <a:pt x="61722" y="0"/>
                  <a:pt x="137605" y="0"/>
                </a:cubicBezTo>
                <a:cubicBezTo>
                  <a:pt x="213487" y="0"/>
                  <a:pt x="275209" y="61722"/>
                  <a:pt x="275209" y="137604"/>
                </a:cubicBezTo>
                <a:cubicBezTo>
                  <a:pt x="275209" y="213487"/>
                  <a:pt x="213487" y="275273"/>
                  <a:pt x="137605" y="275273"/>
                </a:cubicBezTo>
                <a:moveTo>
                  <a:pt x="26162" y="362839"/>
                </a:moveTo>
                <a:cubicBezTo>
                  <a:pt x="20955" y="362839"/>
                  <a:pt x="16574" y="358966"/>
                  <a:pt x="15939" y="353759"/>
                </a:cubicBezTo>
                <a:cubicBezTo>
                  <a:pt x="15621" y="351028"/>
                  <a:pt x="16383" y="348361"/>
                  <a:pt x="18098" y="346202"/>
                </a:cubicBezTo>
                <a:cubicBezTo>
                  <a:pt x="19812" y="344043"/>
                  <a:pt x="22225" y="342710"/>
                  <a:pt x="24956" y="342329"/>
                </a:cubicBezTo>
                <a:cubicBezTo>
                  <a:pt x="194628" y="322326"/>
                  <a:pt x="301625" y="258699"/>
                  <a:pt x="371983" y="136017"/>
                </a:cubicBezTo>
                <a:lnTo>
                  <a:pt x="381191" y="119952"/>
                </a:lnTo>
                <a:lnTo>
                  <a:pt x="368745" y="127445"/>
                </a:lnTo>
                <a:lnTo>
                  <a:pt x="361950" y="129985"/>
                </a:lnTo>
                <a:cubicBezTo>
                  <a:pt x="360807" y="130429"/>
                  <a:pt x="359537" y="130620"/>
                  <a:pt x="358331" y="130620"/>
                </a:cubicBezTo>
                <a:cubicBezTo>
                  <a:pt x="354076" y="130620"/>
                  <a:pt x="350203" y="127953"/>
                  <a:pt x="348679" y="123952"/>
                </a:cubicBezTo>
                <a:cubicBezTo>
                  <a:pt x="347726" y="121412"/>
                  <a:pt x="347790" y="118618"/>
                  <a:pt x="348933" y="116078"/>
                </a:cubicBezTo>
                <a:cubicBezTo>
                  <a:pt x="350076" y="113602"/>
                  <a:pt x="352108" y="111633"/>
                  <a:pt x="354648" y="110680"/>
                </a:cubicBezTo>
                <a:lnTo>
                  <a:pt x="396939" y="94742"/>
                </a:lnTo>
                <a:cubicBezTo>
                  <a:pt x="398082" y="94298"/>
                  <a:pt x="399351" y="94107"/>
                  <a:pt x="400558" y="94107"/>
                </a:cubicBezTo>
                <a:cubicBezTo>
                  <a:pt x="404813" y="94107"/>
                  <a:pt x="408686" y="96774"/>
                  <a:pt x="410210" y="100774"/>
                </a:cubicBezTo>
                <a:lnTo>
                  <a:pt x="426212" y="143066"/>
                </a:lnTo>
                <a:cubicBezTo>
                  <a:pt x="427164" y="145605"/>
                  <a:pt x="427101" y="148399"/>
                  <a:pt x="425958" y="150940"/>
                </a:cubicBezTo>
                <a:cubicBezTo>
                  <a:pt x="424815" y="153416"/>
                  <a:pt x="422783" y="155385"/>
                  <a:pt x="420243" y="156337"/>
                </a:cubicBezTo>
                <a:cubicBezTo>
                  <a:pt x="419037" y="156782"/>
                  <a:pt x="417830" y="157035"/>
                  <a:pt x="416624" y="157035"/>
                </a:cubicBezTo>
                <a:cubicBezTo>
                  <a:pt x="412369" y="157035"/>
                  <a:pt x="408495" y="154368"/>
                  <a:pt x="406971" y="150368"/>
                </a:cubicBezTo>
                <a:lnTo>
                  <a:pt x="399098" y="129604"/>
                </a:lnTo>
                <a:lnTo>
                  <a:pt x="393700" y="139383"/>
                </a:lnTo>
                <a:cubicBezTo>
                  <a:pt x="357950" y="203962"/>
                  <a:pt x="312484" y="253111"/>
                  <a:pt x="254571" y="289623"/>
                </a:cubicBezTo>
                <a:cubicBezTo>
                  <a:pt x="193739" y="327978"/>
                  <a:pt x="119380" y="351917"/>
                  <a:pt x="27305" y="362839"/>
                </a:cubicBezTo>
                <a:cubicBezTo>
                  <a:pt x="26924" y="362839"/>
                  <a:pt x="26480" y="362903"/>
                  <a:pt x="26099" y="362903"/>
                </a:cubicBezTo>
                <a:moveTo>
                  <a:pt x="169990" y="525653"/>
                </a:moveTo>
                <a:lnTo>
                  <a:pt x="225108" y="525653"/>
                </a:lnTo>
                <a:lnTo>
                  <a:pt x="225108" y="378016"/>
                </a:lnTo>
                <a:lnTo>
                  <a:pt x="169990" y="378016"/>
                </a:lnTo>
                <a:lnTo>
                  <a:pt x="169990" y="525653"/>
                </a:lnTo>
                <a:close/>
                <a:moveTo>
                  <a:pt x="169545" y="546164"/>
                </a:moveTo>
                <a:cubicBezTo>
                  <a:pt x="158433" y="546164"/>
                  <a:pt x="149416" y="537147"/>
                  <a:pt x="149416" y="525971"/>
                </a:cubicBezTo>
                <a:lnTo>
                  <a:pt x="149416" y="377571"/>
                </a:lnTo>
                <a:cubicBezTo>
                  <a:pt x="149416" y="366459"/>
                  <a:pt x="158433" y="357378"/>
                  <a:pt x="169545" y="357378"/>
                </a:cubicBezTo>
                <a:lnTo>
                  <a:pt x="225552" y="357378"/>
                </a:lnTo>
                <a:cubicBezTo>
                  <a:pt x="236665" y="357378"/>
                  <a:pt x="245745" y="366459"/>
                  <a:pt x="245745" y="377571"/>
                </a:cubicBezTo>
                <a:lnTo>
                  <a:pt x="245745" y="525971"/>
                </a:lnTo>
                <a:cubicBezTo>
                  <a:pt x="245745" y="537083"/>
                  <a:pt x="236665" y="546164"/>
                  <a:pt x="225552" y="546164"/>
                </a:cubicBezTo>
                <a:lnTo>
                  <a:pt x="169545" y="546164"/>
                </a:lnTo>
                <a:close/>
                <a:moveTo>
                  <a:pt x="287465" y="522605"/>
                </a:moveTo>
                <a:lnTo>
                  <a:pt x="341313" y="522605"/>
                </a:lnTo>
                <a:lnTo>
                  <a:pt x="341313" y="317817"/>
                </a:lnTo>
                <a:lnTo>
                  <a:pt x="287465" y="317817"/>
                </a:lnTo>
                <a:lnTo>
                  <a:pt x="287465" y="522605"/>
                </a:lnTo>
                <a:close/>
                <a:moveTo>
                  <a:pt x="286385" y="546164"/>
                </a:moveTo>
                <a:cubicBezTo>
                  <a:pt x="275273" y="546164"/>
                  <a:pt x="266192" y="537147"/>
                  <a:pt x="266192" y="525971"/>
                </a:cubicBezTo>
                <a:lnTo>
                  <a:pt x="266192" y="314325"/>
                </a:lnTo>
                <a:cubicBezTo>
                  <a:pt x="266192" y="303213"/>
                  <a:pt x="275209" y="294132"/>
                  <a:pt x="286385" y="294132"/>
                </a:cubicBezTo>
                <a:lnTo>
                  <a:pt x="342392" y="294132"/>
                </a:lnTo>
                <a:cubicBezTo>
                  <a:pt x="353505" y="294132"/>
                  <a:pt x="362585" y="303213"/>
                  <a:pt x="362585" y="314325"/>
                </a:cubicBezTo>
                <a:lnTo>
                  <a:pt x="362585" y="525971"/>
                </a:lnTo>
                <a:cubicBezTo>
                  <a:pt x="362585" y="537083"/>
                  <a:pt x="353568" y="546164"/>
                  <a:pt x="342392" y="546164"/>
                </a:cubicBezTo>
                <a:lnTo>
                  <a:pt x="286385" y="546164"/>
                </a:lnTo>
                <a:close/>
                <a:moveTo>
                  <a:pt x="403670" y="525653"/>
                </a:moveTo>
                <a:lnTo>
                  <a:pt x="458788" y="525653"/>
                </a:lnTo>
                <a:cubicBezTo>
                  <a:pt x="458788" y="525653"/>
                  <a:pt x="458788" y="264033"/>
                  <a:pt x="458788" y="264033"/>
                </a:cubicBezTo>
                <a:lnTo>
                  <a:pt x="403670" y="264033"/>
                </a:lnTo>
                <a:lnTo>
                  <a:pt x="403670" y="525653"/>
                </a:lnTo>
                <a:close/>
                <a:moveTo>
                  <a:pt x="403225" y="546164"/>
                </a:moveTo>
                <a:cubicBezTo>
                  <a:pt x="392113" y="546164"/>
                  <a:pt x="383032" y="537147"/>
                  <a:pt x="383032" y="525971"/>
                </a:cubicBezTo>
                <a:lnTo>
                  <a:pt x="383032" y="263589"/>
                </a:lnTo>
                <a:cubicBezTo>
                  <a:pt x="383032" y="252476"/>
                  <a:pt x="392113" y="243396"/>
                  <a:pt x="403225" y="243396"/>
                </a:cubicBezTo>
                <a:lnTo>
                  <a:pt x="459232" y="243396"/>
                </a:lnTo>
                <a:cubicBezTo>
                  <a:pt x="470345" y="243396"/>
                  <a:pt x="479362" y="252476"/>
                  <a:pt x="479362" y="263589"/>
                </a:cubicBezTo>
                <a:lnTo>
                  <a:pt x="479362" y="525971"/>
                </a:lnTo>
                <a:cubicBezTo>
                  <a:pt x="479362" y="537083"/>
                  <a:pt x="470345" y="546164"/>
                  <a:pt x="459232" y="546164"/>
                </a:cubicBezTo>
                <a:lnTo>
                  <a:pt x="403225" y="546164"/>
                </a:lnTo>
                <a:close/>
                <a:moveTo>
                  <a:pt x="53150" y="525653"/>
                </a:moveTo>
                <a:lnTo>
                  <a:pt x="108268" y="525653"/>
                </a:lnTo>
                <a:lnTo>
                  <a:pt x="108268" y="435102"/>
                </a:lnTo>
                <a:lnTo>
                  <a:pt x="53150" y="435102"/>
                </a:lnTo>
                <a:lnTo>
                  <a:pt x="53150" y="525653"/>
                </a:lnTo>
                <a:close/>
                <a:moveTo>
                  <a:pt x="52705" y="546227"/>
                </a:moveTo>
                <a:cubicBezTo>
                  <a:pt x="41593" y="546227"/>
                  <a:pt x="32576" y="537210"/>
                  <a:pt x="32576" y="526034"/>
                </a:cubicBezTo>
                <a:lnTo>
                  <a:pt x="32576" y="434594"/>
                </a:lnTo>
                <a:cubicBezTo>
                  <a:pt x="32576" y="423482"/>
                  <a:pt x="41593" y="414465"/>
                  <a:pt x="52705" y="414465"/>
                </a:cubicBezTo>
                <a:lnTo>
                  <a:pt x="108712" y="414465"/>
                </a:lnTo>
                <a:cubicBezTo>
                  <a:pt x="119825" y="414465"/>
                  <a:pt x="128905" y="423482"/>
                  <a:pt x="128905" y="434594"/>
                </a:cubicBezTo>
                <a:lnTo>
                  <a:pt x="128905" y="526034"/>
                </a:lnTo>
                <a:cubicBezTo>
                  <a:pt x="128905" y="537147"/>
                  <a:pt x="119825" y="546227"/>
                  <a:pt x="108712" y="546227"/>
                </a:cubicBezTo>
                <a:lnTo>
                  <a:pt x="52705" y="546227"/>
                </a:lnTo>
                <a:close/>
              </a:path>
            </a:pathLst>
          </a:custGeom>
          <a:solidFill>
            <a:schemeClr val="accent1"/>
          </a:solidFill>
          <a:ln w="6350" cap="flat">
            <a:solidFill>
              <a:schemeClr val="accent1"/>
            </a:solidFill>
            <a:prstDash val="solid"/>
            <a:miter/>
          </a:ln>
        </p:spPr>
        <p:txBody>
          <a:bodyPr rtlCol="0" anchor="ctr"/>
          <a:lstStyle/>
          <a:p>
            <a:endParaRPr lang="en-GB"/>
          </a:p>
        </p:txBody>
      </p:sp>
      <p:sp>
        <p:nvSpPr>
          <p:cNvPr id="126" name="Figura a mano libera: forma 125">
            <a:extLst>
              <a:ext uri="{FF2B5EF4-FFF2-40B4-BE49-F238E27FC236}">
                <a16:creationId xmlns:a16="http://schemas.microsoft.com/office/drawing/2014/main" id="{ABDCEFD7-8650-D304-3C8A-95DFC7EFFF83}"/>
              </a:ext>
            </a:extLst>
          </p:cNvPr>
          <p:cNvSpPr/>
          <p:nvPr/>
        </p:nvSpPr>
        <p:spPr>
          <a:xfrm>
            <a:off x="1699348" y="5468510"/>
            <a:ext cx="457901" cy="446605"/>
          </a:xfrm>
          <a:custGeom>
            <a:avLst/>
            <a:gdLst>
              <a:gd name="connsiteX0" fmla="*/ 10294 w 463556"/>
              <a:gd name="connsiteY0" fmla="*/ 268732 h 452120"/>
              <a:gd name="connsiteX1" fmla="*/ 70 w 463556"/>
              <a:gd name="connsiteY1" fmla="*/ 259652 h 452120"/>
              <a:gd name="connsiteX2" fmla="*/ 2229 w 463556"/>
              <a:gd name="connsiteY2" fmla="*/ 252095 h 452120"/>
              <a:gd name="connsiteX3" fmla="*/ 9088 w 463556"/>
              <a:gd name="connsiteY3" fmla="*/ 248222 h 452120"/>
              <a:gd name="connsiteX4" fmla="*/ 356115 w 463556"/>
              <a:gd name="connsiteY4" fmla="*/ 41910 h 452120"/>
              <a:gd name="connsiteX5" fmla="*/ 365322 w 463556"/>
              <a:gd name="connsiteY5" fmla="*/ 25845 h 452120"/>
              <a:gd name="connsiteX6" fmla="*/ 352876 w 463556"/>
              <a:gd name="connsiteY6" fmla="*/ 33338 h 452120"/>
              <a:gd name="connsiteX7" fmla="*/ 346082 w 463556"/>
              <a:gd name="connsiteY7" fmla="*/ 35878 h 452120"/>
              <a:gd name="connsiteX8" fmla="*/ 342463 w 463556"/>
              <a:gd name="connsiteY8" fmla="*/ 36513 h 452120"/>
              <a:gd name="connsiteX9" fmla="*/ 332810 w 463556"/>
              <a:gd name="connsiteY9" fmla="*/ 29845 h 452120"/>
              <a:gd name="connsiteX10" fmla="*/ 333064 w 463556"/>
              <a:gd name="connsiteY10" fmla="*/ 21971 h 452120"/>
              <a:gd name="connsiteX11" fmla="*/ 338779 w 463556"/>
              <a:gd name="connsiteY11" fmla="*/ 16573 h 452120"/>
              <a:gd name="connsiteX12" fmla="*/ 381070 w 463556"/>
              <a:gd name="connsiteY12" fmla="*/ 635 h 452120"/>
              <a:gd name="connsiteX13" fmla="*/ 384690 w 463556"/>
              <a:gd name="connsiteY13" fmla="*/ 0 h 452120"/>
              <a:gd name="connsiteX14" fmla="*/ 394342 w 463556"/>
              <a:gd name="connsiteY14" fmla="*/ 6667 h 452120"/>
              <a:gd name="connsiteX15" fmla="*/ 410280 w 463556"/>
              <a:gd name="connsiteY15" fmla="*/ 48959 h 452120"/>
              <a:gd name="connsiteX16" fmla="*/ 410026 w 463556"/>
              <a:gd name="connsiteY16" fmla="*/ 56833 h 452120"/>
              <a:gd name="connsiteX17" fmla="*/ 404311 w 463556"/>
              <a:gd name="connsiteY17" fmla="*/ 62230 h 452120"/>
              <a:gd name="connsiteX18" fmla="*/ 400692 w 463556"/>
              <a:gd name="connsiteY18" fmla="*/ 62929 h 452120"/>
              <a:gd name="connsiteX19" fmla="*/ 391040 w 463556"/>
              <a:gd name="connsiteY19" fmla="*/ 56261 h 452120"/>
              <a:gd name="connsiteX20" fmla="*/ 383166 w 463556"/>
              <a:gd name="connsiteY20" fmla="*/ 35497 h 452120"/>
              <a:gd name="connsiteX21" fmla="*/ 377769 w 463556"/>
              <a:gd name="connsiteY21" fmla="*/ 45276 h 452120"/>
              <a:gd name="connsiteX22" fmla="*/ 238640 w 463556"/>
              <a:gd name="connsiteY22" fmla="*/ 195517 h 452120"/>
              <a:gd name="connsiteX23" fmla="*/ 11373 w 463556"/>
              <a:gd name="connsiteY23" fmla="*/ 268732 h 452120"/>
              <a:gd name="connsiteX24" fmla="*/ 10167 w 463556"/>
              <a:gd name="connsiteY24" fmla="*/ 268796 h 452120"/>
              <a:gd name="connsiteX25" fmla="*/ 154121 w 463556"/>
              <a:gd name="connsiteY25" fmla="*/ 431546 h 452120"/>
              <a:gd name="connsiteX26" fmla="*/ 209239 w 463556"/>
              <a:gd name="connsiteY26" fmla="*/ 431546 h 452120"/>
              <a:gd name="connsiteX27" fmla="*/ 209239 w 463556"/>
              <a:gd name="connsiteY27" fmla="*/ 283909 h 452120"/>
              <a:gd name="connsiteX28" fmla="*/ 154121 w 463556"/>
              <a:gd name="connsiteY28" fmla="*/ 283909 h 452120"/>
              <a:gd name="connsiteX29" fmla="*/ 154121 w 463556"/>
              <a:gd name="connsiteY29" fmla="*/ 431546 h 452120"/>
              <a:gd name="connsiteX30" fmla="*/ 153677 w 463556"/>
              <a:gd name="connsiteY30" fmla="*/ 452057 h 452120"/>
              <a:gd name="connsiteX31" fmla="*/ 133547 w 463556"/>
              <a:gd name="connsiteY31" fmla="*/ 431864 h 452120"/>
              <a:gd name="connsiteX32" fmla="*/ 133547 w 463556"/>
              <a:gd name="connsiteY32" fmla="*/ 283464 h 452120"/>
              <a:gd name="connsiteX33" fmla="*/ 153677 w 463556"/>
              <a:gd name="connsiteY33" fmla="*/ 263271 h 452120"/>
              <a:gd name="connsiteX34" fmla="*/ 209684 w 463556"/>
              <a:gd name="connsiteY34" fmla="*/ 263271 h 452120"/>
              <a:gd name="connsiteX35" fmla="*/ 229877 w 463556"/>
              <a:gd name="connsiteY35" fmla="*/ 283464 h 452120"/>
              <a:gd name="connsiteX36" fmla="*/ 229877 w 463556"/>
              <a:gd name="connsiteY36" fmla="*/ 431864 h 452120"/>
              <a:gd name="connsiteX37" fmla="*/ 209684 w 463556"/>
              <a:gd name="connsiteY37" fmla="*/ 452057 h 452120"/>
              <a:gd name="connsiteX38" fmla="*/ 153677 w 463556"/>
              <a:gd name="connsiteY38" fmla="*/ 452057 h 452120"/>
              <a:gd name="connsiteX39" fmla="*/ 271596 w 463556"/>
              <a:gd name="connsiteY39" fmla="*/ 428498 h 452120"/>
              <a:gd name="connsiteX40" fmla="*/ 325444 w 463556"/>
              <a:gd name="connsiteY40" fmla="*/ 428498 h 452120"/>
              <a:gd name="connsiteX41" fmla="*/ 325444 w 463556"/>
              <a:gd name="connsiteY41" fmla="*/ 223710 h 452120"/>
              <a:gd name="connsiteX42" fmla="*/ 271596 w 463556"/>
              <a:gd name="connsiteY42" fmla="*/ 223710 h 452120"/>
              <a:gd name="connsiteX43" fmla="*/ 271596 w 463556"/>
              <a:gd name="connsiteY43" fmla="*/ 428498 h 452120"/>
              <a:gd name="connsiteX44" fmla="*/ 270580 w 463556"/>
              <a:gd name="connsiteY44" fmla="*/ 452057 h 452120"/>
              <a:gd name="connsiteX45" fmla="*/ 250388 w 463556"/>
              <a:gd name="connsiteY45" fmla="*/ 431864 h 452120"/>
              <a:gd name="connsiteX46" fmla="*/ 250388 w 463556"/>
              <a:gd name="connsiteY46" fmla="*/ 220218 h 452120"/>
              <a:gd name="connsiteX47" fmla="*/ 270580 w 463556"/>
              <a:gd name="connsiteY47" fmla="*/ 200025 h 452120"/>
              <a:gd name="connsiteX48" fmla="*/ 326588 w 463556"/>
              <a:gd name="connsiteY48" fmla="*/ 200025 h 452120"/>
              <a:gd name="connsiteX49" fmla="*/ 346780 w 463556"/>
              <a:gd name="connsiteY49" fmla="*/ 220218 h 452120"/>
              <a:gd name="connsiteX50" fmla="*/ 346780 w 463556"/>
              <a:gd name="connsiteY50" fmla="*/ 431864 h 452120"/>
              <a:gd name="connsiteX51" fmla="*/ 326588 w 463556"/>
              <a:gd name="connsiteY51" fmla="*/ 452057 h 452120"/>
              <a:gd name="connsiteX52" fmla="*/ 270580 w 463556"/>
              <a:gd name="connsiteY52" fmla="*/ 452057 h 452120"/>
              <a:gd name="connsiteX53" fmla="*/ 387801 w 463556"/>
              <a:gd name="connsiteY53" fmla="*/ 431546 h 452120"/>
              <a:gd name="connsiteX54" fmla="*/ 442919 w 463556"/>
              <a:gd name="connsiteY54" fmla="*/ 431546 h 452120"/>
              <a:gd name="connsiteX55" fmla="*/ 442919 w 463556"/>
              <a:gd name="connsiteY55" fmla="*/ 169926 h 452120"/>
              <a:gd name="connsiteX56" fmla="*/ 387801 w 463556"/>
              <a:gd name="connsiteY56" fmla="*/ 169926 h 452120"/>
              <a:gd name="connsiteX57" fmla="*/ 387801 w 463556"/>
              <a:gd name="connsiteY57" fmla="*/ 431546 h 452120"/>
              <a:gd name="connsiteX58" fmla="*/ 387420 w 463556"/>
              <a:gd name="connsiteY58" fmla="*/ 452057 h 452120"/>
              <a:gd name="connsiteX59" fmla="*/ 367227 w 463556"/>
              <a:gd name="connsiteY59" fmla="*/ 431864 h 452120"/>
              <a:gd name="connsiteX60" fmla="*/ 367227 w 463556"/>
              <a:gd name="connsiteY60" fmla="*/ 169482 h 452120"/>
              <a:gd name="connsiteX61" fmla="*/ 387420 w 463556"/>
              <a:gd name="connsiteY61" fmla="*/ 149289 h 452120"/>
              <a:gd name="connsiteX62" fmla="*/ 443427 w 463556"/>
              <a:gd name="connsiteY62" fmla="*/ 149289 h 452120"/>
              <a:gd name="connsiteX63" fmla="*/ 463557 w 463556"/>
              <a:gd name="connsiteY63" fmla="*/ 169482 h 452120"/>
              <a:gd name="connsiteX64" fmla="*/ 463557 w 463556"/>
              <a:gd name="connsiteY64" fmla="*/ 431864 h 452120"/>
              <a:gd name="connsiteX65" fmla="*/ 443427 w 463556"/>
              <a:gd name="connsiteY65" fmla="*/ 452057 h 452120"/>
              <a:gd name="connsiteX66" fmla="*/ 387420 w 463556"/>
              <a:gd name="connsiteY66" fmla="*/ 452057 h 452120"/>
              <a:gd name="connsiteX67" fmla="*/ 37282 w 463556"/>
              <a:gd name="connsiteY67" fmla="*/ 431546 h 452120"/>
              <a:gd name="connsiteX68" fmla="*/ 92399 w 463556"/>
              <a:gd name="connsiteY68" fmla="*/ 431546 h 452120"/>
              <a:gd name="connsiteX69" fmla="*/ 92399 w 463556"/>
              <a:gd name="connsiteY69" fmla="*/ 340995 h 452120"/>
              <a:gd name="connsiteX70" fmla="*/ 37282 w 463556"/>
              <a:gd name="connsiteY70" fmla="*/ 340995 h 452120"/>
              <a:gd name="connsiteX71" fmla="*/ 37282 w 463556"/>
              <a:gd name="connsiteY71" fmla="*/ 431546 h 452120"/>
              <a:gd name="connsiteX72" fmla="*/ 36837 w 463556"/>
              <a:gd name="connsiteY72" fmla="*/ 452120 h 452120"/>
              <a:gd name="connsiteX73" fmla="*/ 16707 w 463556"/>
              <a:gd name="connsiteY73" fmla="*/ 431927 h 452120"/>
              <a:gd name="connsiteX74" fmla="*/ 16707 w 463556"/>
              <a:gd name="connsiteY74" fmla="*/ 340487 h 452120"/>
              <a:gd name="connsiteX75" fmla="*/ 36837 w 463556"/>
              <a:gd name="connsiteY75" fmla="*/ 320358 h 452120"/>
              <a:gd name="connsiteX76" fmla="*/ 92844 w 463556"/>
              <a:gd name="connsiteY76" fmla="*/ 320358 h 452120"/>
              <a:gd name="connsiteX77" fmla="*/ 113037 w 463556"/>
              <a:gd name="connsiteY77" fmla="*/ 340487 h 452120"/>
              <a:gd name="connsiteX78" fmla="*/ 113037 w 463556"/>
              <a:gd name="connsiteY78" fmla="*/ 431927 h 452120"/>
              <a:gd name="connsiteX79" fmla="*/ 92844 w 463556"/>
              <a:gd name="connsiteY79" fmla="*/ 452120 h 452120"/>
              <a:gd name="connsiteX80" fmla="*/ 36837 w 463556"/>
              <a:gd name="connsiteY80" fmla="*/ 452120 h 452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63556" h="452120">
                <a:moveTo>
                  <a:pt x="10294" y="268732"/>
                </a:moveTo>
                <a:cubicBezTo>
                  <a:pt x="5087" y="268732"/>
                  <a:pt x="705" y="264859"/>
                  <a:pt x="70" y="259652"/>
                </a:cubicBezTo>
                <a:cubicBezTo>
                  <a:pt x="-247" y="256921"/>
                  <a:pt x="515" y="254254"/>
                  <a:pt x="2229" y="252095"/>
                </a:cubicBezTo>
                <a:cubicBezTo>
                  <a:pt x="3944" y="249936"/>
                  <a:pt x="6357" y="248603"/>
                  <a:pt x="9088" y="248222"/>
                </a:cubicBezTo>
                <a:cubicBezTo>
                  <a:pt x="178760" y="228219"/>
                  <a:pt x="285757" y="164592"/>
                  <a:pt x="356115" y="41910"/>
                </a:cubicBezTo>
                <a:lnTo>
                  <a:pt x="365322" y="25845"/>
                </a:lnTo>
                <a:lnTo>
                  <a:pt x="352876" y="33338"/>
                </a:lnTo>
                <a:lnTo>
                  <a:pt x="346082" y="35878"/>
                </a:lnTo>
                <a:cubicBezTo>
                  <a:pt x="344939" y="36322"/>
                  <a:pt x="343669" y="36513"/>
                  <a:pt x="342463" y="36513"/>
                </a:cubicBezTo>
                <a:cubicBezTo>
                  <a:pt x="338208" y="36513"/>
                  <a:pt x="334335" y="33846"/>
                  <a:pt x="332810" y="29845"/>
                </a:cubicBezTo>
                <a:cubicBezTo>
                  <a:pt x="331858" y="27305"/>
                  <a:pt x="331921" y="24511"/>
                  <a:pt x="333064" y="21971"/>
                </a:cubicBezTo>
                <a:cubicBezTo>
                  <a:pt x="334207" y="19495"/>
                  <a:pt x="336239" y="17526"/>
                  <a:pt x="338779" y="16573"/>
                </a:cubicBezTo>
                <a:lnTo>
                  <a:pt x="381070" y="635"/>
                </a:lnTo>
                <a:cubicBezTo>
                  <a:pt x="382213" y="191"/>
                  <a:pt x="383483" y="0"/>
                  <a:pt x="384690" y="0"/>
                </a:cubicBezTo>
                <a:cubicBezTo>
                  <a:pt x="388944" y="0"/>
                  <a:pt x="392818" y="2667"/>
                  <a:pt x="394342" y="6667"/>
                </a:cubicBezTo>
                <a:lnTo>
                  <a:pt x="410280" y="48959"/>
                </a:lnTo>
                <a:cubicBezTo>
                  <a:pt x="411233" y="51498"/>
                  <a:pt x="411169" y="54292"/>
                  <a:pt x="410026" y="56833"/>
                </a:cubicBezTo>
                <a:cubicBezTo>
                  <a:pt x="408883" y="59309"/>
                  <a:pt x="406851" y="61278"/>
                  <a:pt x="404311" y="62230"/>
                </a:cubicBezTo>
                <a:cubicBezTo>
                  <a:pt x="403105" y="62674"/>
                  <a:pt x="401898" y="62929"/>
                  <a:pt x="400692" y="62929"/>
                </a:cubicBezTo>
                <a:cubicBezTo>
                  <a:pt x="396438" y="62929"/>
                  <a:pt x="392564" y="60261"/>
                  <a:pt x="391040" y="56261"/>
                </a:cubicBezTo>
                <a:lnTo>
                  <a:pt x="383166" y="35497"/>
                </a:lnTo>
                <a:lnTo>
                  <a:pt x="377769" y="45276"/>
                </a:lnTo>
                <a:cubicBezTo>
                  <a:pt x="342018" y="109855"/>
                  <a:pt x="296552" y="159004"/>
                  <a:pt x="238640" y="195517"/>
                </a:cubicBezTo>
                <a:cubicBezTo>
                  <a:pt x="177807" y="233871"/>
                  <a:pt x="103448" y="257810"/>
                  <a:pt x="11373" y="268732"/>
                </a:cubicBezTo>
                <a:cubicBezTo>
                  <a:pt x="10992" y="268732"/>
                  <a:pt x="10548" y="268796"/>
                  <a:pt x="10167" y="268796"/>
                </a:cubicBezTo>
                <a:moveTo>
                  <a:pt x="154121" y="431546"/>
                </a:moveTo>
                <a:lnTo>
                  <a:pt x="209239" y="431546"/>
                </a:lnTo>
                <a:lnTo>
                  <a:pt x="209239" y="283909"/>
                </a:lnTo>
                <a:lnTo>
                  <a:pt x="154121" y="283909"/>
                </a:lnTo>
                <a:lnTo>
                  <a:pt x="154121" y="431546"/>
                </a:lnTo>
                <a:close/>
                <a:moveTo>
                  <a:pt x="153677" y="452057"/>
                </a:moveTo>
                <a:cubicBezTo>
                  <a:pt x="142564" y="452057"/>
                  <a:pt x="133547" y="443040"/>
                  <a:pt x="133547" y="431864"/>
                </a:cubicBezTo>
                <a:lnTo>
                  <a:pt x="133547" y="283464"/>
                </a:lnTo>
                <a:cubicBezTo>
                  <a:pt x="133547" y="272352"/>
                  <a:pt x="142564" y="263271"/>
                  <a:pt x="153677" y="263271"/>
                </a:cubicBezTo>
                <a:lnTo>
                  <a:pt x="209684" y="263271"/>
                </a:lnTo>
                <a:cubicBezTo>
                  <a:pt x="220796" y="263271"/>
                  <a:pt x="229877" y="272352"/>
                  <a:pt x="229877" y="283464"/>
                </a:cubicBezTo>
                <a:lnTo>
                  <a:pt x="229877" y="431864"/>
                </a:lnTo>
                <a:cubicBezTo>
                  <a:pt x="229877" y="442976"/>
                  <a:pt x="220796" y="452057"/>
                  <a:pt x="209684" y="452057"/>
                </a:cubicBezTo>
                <a:lnTo>
                  <a:pt x="153677" y="452057"/>
                </a:lnTo>
                <a:close/>
                <a:moveTo>
                  <a:pt x="271596" y="428498"/>
                </a:moveTo>
                <a:lnTo>
                  <a:pt x="325444" y="428498"/>
                </a:lnTo>
                <a:lnTo>
                  <a:pt x="325444" y="223710"/>
                </a:lnTo>
                <a:lnTo>
                  <a:pt x="271596" y="223710"/>
                </a:lnTo>
                <a:lnTo>
                  <a:pt x="271596" y="428498"/>
                </a:lnTo>
                <a:close/>
                <a:moveTo>
                  <a:pt x="270580" y="452057"/>
                </a:moveTo>
                <a:cubicBezTo>
                  <a:pt x="259468" y="452057"/>
                  <a:pt x="250388" y="443040"/>
                  <a:pt x="250388" y="431864"/>
                </a:cubicBezTo>
                <a:lnTo>
                  <a:pt x="250388" y="220218"/>
                </a:lnTo>
                <a:cubicBezTo>
                  <a:pt x="250388" y="209105"/>
                  <a:pt x="259404" y="200025"/>
                  <a:pt x="270580" y="200025"/>
                </a:cubicBezTo>
                <a:lnTo>
                  <a:pt x="326588" y="200025"/>
                </a:lnTo>
                <a:cubicBezTo>
                  <a:pt x="337700" y="200025"/>
                  <a:pt x="346780" y="209105"/>
                  <a:pt x="346780" y="220218"/>
                </a:cubicBezTo>
                <a:lnTo>
                  <a:pt x="346780" y="431864"/>
                </a:lnTo>
                <a:cubicBezTo>
                  <a:pt x="346780" y="442976"/>
                  <a:pt x="337763" y="452057"/>
                  <a:pt x="326588" y="452057"/>
                </a:cubicBezTo>
                <a:lnTo>
                  <a:pt x="270580" y="452057"/>
                </a:lnTo>
                <a:close/>
                <a:moveTo>
                  <a:pt x="387801" y="431546"/>
                </a:moveTo>
                <a:lnTo>
                  <a:pt x="442919" y="431546"/>
                </a:lnTo>
                <a:cubicBezTo>
                  <a:pt x="442919" y="431546"/>
                  <a:pt x="442919" y="169926"/>
                  <a:pt x="442919" y="169926"/>
                </a:cubicBezTo>
                <a:lnTo>
                  <a:pt x="387801" y="169926"/>
                </a:lnTo>
                <a:lnTo>
                  <a:pt x="387801" y="431546"/>
                </a:lnTo>
                <a:close/>
                <a:moveTo>
                  <a:pt x="387420" y="452057"/>
                </a:moveTo>
                <a:cubicBezTo>
                  <a:pt x="376308" y="452057"/>
                  <a:pt x="367227" y="443040"/>
                  <a:pt x="367227" y="431864"/>
                </a:cubicBezTo>
                <a:lnTo>
                  <a:pt x="367227" y="169482"/>
                </a:lnTo>
                <a:cubicBezTo>
                  <a:pt x="367227" y="158369"/>
                  <a:pt x="376244" y="149289"/>
                  <a:pt x="387420" y="149289"/>
                </a:cubicBezTo>
                <a:lnTo>
                  <a:pt x="443427" y="149289"/>
                </a:lnTo>
                <a:cubicBezTo>
                  <a:pt x="454540" y="149289"/>
                  <a:pt x="463557" y="158369"/>
                  <a:pt x="463557" y="169482"/>
                </a:cubicBezTo>
                <a:lnTo>
                  <a:pt x="463557" y="431864"/>
                </a:lnTo>
                <a:cubicBezTo>
                  <a:pt x="463557" y="442976"/>
                  <a:pt x="454540" y="452057"/>
                  <a:pt x="443427" y="452057"/>
                </a:cubicBezTo>
                <a:lnTo>
                  <a:pt x="387420" y="452057"/>
                </a:lnTo>
                <a:close/>
                <a:moveTo>
                  <a:pt x="37282" y="431546"/>
                </a:moveTo>
                <a:lnTo>
                  <a:pt x="92399" y="431546"/>
                </a:lnTo>
                <a:lnTo>
                  <a:pt x="92399" y="340995"/>
                </a:lnTo>
                <a:lnTo>
                  <a:pt x="37282" y="340995"/>
                </a:lnTo>
                <a:lnTo>
                  <a:pt x="37282" y="431546"/>
                </a:lnTo>
                <a:close/>
                <a:moveTo>
                  <a:pt x="36837" y="452120"/>
                </a:moveTo>
                <a:cubicBezTo>
                  <a:pt x="25724" y="452120"/>
                  <a:pt x="16707" y="443103"/>
                  <a:pt x="16707" y="431927"/>
                </a:cubicBezTo>
                <a:lnTo>
                  <a:pt x="16707" y="340487"/>
                </a:lnTo>
                <a:cubicBezTo>
                  <a:pt x="16707" y="329374"/>
                  <a:pt x="25724" y="320358"/>
                  <a:pt x="36837" y="320358"/>
                </a:cubicBezTo>
                <a:lnTo>
                  <a:pt x="92844" y="320358"/>
                </a:lnTo>
                <a:cubicBezTo>
                  <a:pt x="103957" y="320358"/>
                  <a:pt x="113037" y="329374"/>
                  <a:pt x="113037" y="340487"/>
                </a:cubicBezTo>
                <a:lnTo>
                  <a:pt x="113037" y="431927"/>
                </a:lnTo>
                <a:cubicBezTo>
                  <a:pt x="113037" y="443040"/>
                  <a:pt x="103957" y="452120"/>
                  <a:pt x="92844" y="452120"/>
                </a:cubicBezTo>
                <a:lnTo>
                  <a:pt x="36837" y="452120"/>
                </a:lnTo>
                <a:close/>
              </a:path>
            </a:pathLst>
          </a:custGeom>
          <a:solidFill>
            <a:schemeClr val="accent1"/>
          </a:solidFill>
          <a:ln w="6350" cap="flat">
            <a:solidFill>
              <a:schemeClr val="accent1"/>
            </a:solidFill>
            <a:prstDash val="solid"/>
            <a:miter/>
          </a:ln>
        </p:spPr>
        <p:txBody>
          <a:bodyPr rtlCol="0" anchor="ctr"/>
          <a:lstStyle/>
          <a:p>
            <a:endParaRPr lang="en-GB"/>
          </a:p>
        </p:txBody>
      </p:sp>
      <p:grpSp>
        <p:nvGrpSpPr>
          <p:cNvPr id="165" name="Gruppo 164">
            <a:extLst>
              <a:ext uri="{FF2B5EF4-FFF2-40B4-BE49-F238E27FC236}">
                <a16:creationId xmlns:a16="http://schemas.microsoft.com/office/drawing/2014/main" id="{07B1C961-B4DA-A827-E2CF-198D55145E31}"/>
              </a:ext>
            </a:extLst>
          </p:cNvPr>
          <p:cNvGrpSpPr/>
          <p:nvPr/>
        </p:nvGrpSpPr>
        <p:grpSpPr>
          <a:xfrm>
            <a:off x="4120158" y="5398154"/>
            <a:ext cx="455221" cy="534462"/>
            <a:chOff x="4120705" y="5373052"/>
            <a:chExt cx="416941" cy="489521"/>
          </a:xfrm>
        </p:grpSpPr>
        <p:sp>
          <p:nvSpPr>
            <p:cNvPr id="127" name="Figura a mano libera: forma 126">
              <a:extLst>
                <a:ext uri="{FF2B5EF4-FFF2-40B4-BE49-F238E27FC236}">
                  <a16:creationId xmlns:a16="http://schemas.microsoft.com/office/drawing/2014/main" id="{8F9B86A2-71CE-79BA-1CEC-5DA25F0A63F0}"/>
                </a:ext>
              </a:extLst>
            </p:cNvPr>
            <p:cNvSpPr/>
            <p:nvPr/>
          </p:nvSpPr>
          <p:spPr>
            <a:xfrm>
              <a:off x="4120705" y="5373052"/>
              <a:ext cx="416941" cy="489521"/>
            </a:xfrm>
            <a:custGeom>
              <a:avLst/>
              <a:gdLst>
                <a:gd name="connsiteX0" fmla="*/ 297498 w 416941"/>
                <a:gd name="connsiteY0" fmla="*/ 163513 h 489521"/>
                <a:gd name="connsiteX1" fmla="*/ 303848 w 416941"/>
                <a:gd name="connsiteY1" fmla="*/ 157163 h 489521"/>
                <a:gd name="connsiteX2" fmla="*/ 303848 w 416941"/>
                <a:gd name="connsiteY2" fmla="*/ 42418 h 489521"/>
                <a:gd name="connsiteX3" fmla="*/ 297498 w 416941"/>
                <a:gd name="connsiteY3" fmla="*/ 36068 h 489521"/>
                <a:gd name="connsiteX4" fmla="*/ 215836 w 416941"/>
                <a:gd name="connsiteY4" fmla="*/ 36068 h 489521"/>
                <a:gd name="connsiteX5" fmla="*/ 209486 w 416941"/>
                <a:gd name="connsiteY5" fmla="*/ 29718 h 489521"/>
                <a:gd name="connsiteX6" fmla="*/ 209486 w 416941"/>
                <a:gd name="connsiteY6" fmla="*/ 6350 h 489521"/>
                <a:gd name="connsiteX7" fmla="*/ 203136 w 416941"/>
                <a:gd name="connsiteY7" fmla="*/ 0 h 489521"/>
                <a:gd name="connsiteX8" fmla="*/ 99123 w 416941"/>
                <a:gd name="connsiteY8" fmla="*/ 0 h 489521"/>
                <a:gd name="connsiteX9" fmla="*/ 92773 w 416941"/>
                <a:gd name="connsiteY9" fmla="*/ 6350 h 489521"/>
                <a:gd name="connsiteX10" fmla="*/ 92773 w 416941"/>
                <a:gd name="connsiteY10" fmla="*/ 29718 h 489521"/>
                <a:gd name="connsiteX11" fmla="*/ 86423 w 416941"/>
                <a:gd name="connsiteY11" fmla="*/ 36068 h 489521"/>
                <a:gd name="connsiteX12" fmla="*/ 6350 w 416941"/>
                <a:gd name="connsiteY12" fmla="*/ 36068 h 489521"/>
                <a:gd name="connsiteX13" fmla="*/ 0 w 416941"/>
                <a:gd name="connsiteY13" fmla="*/ 42418 h 489521"/>
                <a:gd name="connsiteX14" fmla="*/ 0 w 416941"/>
                <a:gd name="connsiteY14" fmla="*/ 483171 h 489521"/>
                <a:gd name="connsiteX15" fmla="*/ 6350 w 416941"/>
                <a:gd name="connsiteY15" fmla="*/ 489521 h 489521"/>
                <a:gd name="connsiteX16" fmla="*/ 296926 w 416941"/>
                <a:gd name="connsiteY16" fmla="*/ 489521 h 489521"/>
                <a:gd name="connsiteX17" fmla="*/ 303276 w 416941"/>
                <a:gd name="connsiteY17" fmla="*/ 483171 h 489521"/>
                <a:gd name="connsiteX18" fmla="*/ 303276 w 416941"/>
                <a:gd name="connsiteY18" fmla="*/ 460883 h 489521"/>
                <a:gd name="connsiteX19" fmla="*/ 296926 w 416941"/>
                <a:gd name="connsiteY19" fmla="*/ 454533 h 489521"/>
                <a:gd name="connsiteX20" fmla="*/ 133858 w 416941"/>
                <a:gd name="connsiteY20" fmla="*/ 454533 h 489521"/>
                <a:gd name="connsiteX21" fmla="*/ 127508 w 416941"/>
                <a:gd name="connsiteY21" fmla="*/ 448183 h 489521"/>
                <a:gd name="connsiteX22" fmla="*/ 127508 w 416941"/>
                <a:gd name="connsiteY22" fmla="*/ 169926 h 489521"/>
                <a:gd name="connsiteX23" fmla="*/ 133858 w 416941"/>
                <a:gd name="connsiteY23" fmla="*/ 163576 h 489521"/>
                <a:gd name="connsiteX24" fmla="*/ 297561 w 416941"/>
                <a:gd name="connsiteY24" fmla="*/ 163576 h 489521"/>
                <a:gd name="connsiteX25" fmla="*/ 154496 w 416941"/>
                <a:gd name="connsiteY25" fmla="*/ 428752 h 489521"/>
                <a:gd name="connsiteX26" fmla="*/ 258318 w 416941"/>
                <a:gd name="connsiteY26" fmla="*/ 428752 h 489521"/>
                <a:gd name="connsiteX27" fmla="*/ 264668 w 416941"/>
                <a:gd name="connsiteY27" fmla="*/ 422402 h 489521"/>
                <a:gd name="connsiteX28" fmla="*/ 264668 w 416941"/>
                <a:gd name="connsiteY28" fmla="*/ 380301 h 489521"/>
                <a:gd name="connsiteX29" fmla="*/ 271018 w 416941"/>
                <a:gd name="connsiteY29" fmla="*/ 373951 h 489521"/>
                <a:gd name="connsiteX30" fmla="*/ 300546 w 416941"/>
                <a:gd name="connsiteY30" fmla="*/ 373951 h 489521"/>
                <a:gd name="connsiteX31" fmla="*/ 306896 w 416941"/>
                <a:gd name="connsiteY31" fmla="*/ 380301 h 489521"/>
                <a:gd name="connsiteX32" fmla="*/ 306896 w 416941"/>
                <a:gd name="connsiteY32" fmla="*/ 422402 h 489521"/>
                <a:gd name="connsiteX33" fmla="*/ 313246 w 416941"/>
                <a:gd name="connsiteY33" fmla="*/ 428752 h 489521"/>
                <a:gd name="connsiteX34" fmla="*/ 410591 w 416941"/>
                <a:gd name="connsiteY34" fmla="*/ 428752 h 489521"/>
                <a:gd name="connsiteX35" fmla="*/ 416941 w 416941"/>
                <a:gd name="connsiteY35" fmla="*/ 422402 h 489521"/>
                <a:gd name="connsiteX36" fmla="*/ 416941 w 416941"/>
                <a:gd name="connsiteY36" fmla="*/ 200469 h 489521"/>
                <a:gd name="connsiteX37" fmla="*/ 410591 w 416941"/>
                <a:gd name="connsiteY37" fmla="*/ 194119 h 489521"/>
                <a:gd name="connsiteX38" fmla="*/ 154496 w 416941"/>
                <a:gd name="connsiteY38" fmla="*/ 194119 h 489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16941" h="489521">
                  <a:moveTo>
                    <a:pt x="297498" y="163513"/>
                  </a:moveTo>
                  <a:cubicBezTo>
                    <a:pt x="300990" y="163513"/>
                    <a:pt x="303848" y="160655"/>
                    <a:pt x="303848" y="157163"/>
                  </a:cubicBezTo>
                  <a:lnTo>
                    <a:pt x="303848" y="42418"/>
                  </a:lnTo>
                  <a:cubicBezTo>
                    <a:pt x="303848" y="38926"/>
                    <a:pt x="300990" y="36068"/>
                    <a:pt x="297498" y="36068"/>
                  </a:cubicBezTo>
                  <a:lnTo>
                    <a:pt x="215836" y="36068"/>
                  </a:lnTo>
                  <a:cubicBezTo>
                    <a:pt x="212344" y="36068"/>
                    <a:pt x="209486" y="33210"/>
                    <a:pt x="209486" y="29718"/>
                  </a:cubicBezTo>
                  <a:lnTo>
                    <a:pt x="209486" y="6350"/>
                  </a:lnTo>
                  <a:cubicBezTo>
                    <a:pt x="209486" y="2857"/>
                    <a:pt x="206629" y="0"/>
                    <a:pt x="203136" y="0"/>
                  </a:cubicBezTo>
                  <a:lnTo>
                    <a:pt x="99123" y="0"/>
                  </a:lnTo>
                  <a:cubicBezTo>
                    <a:pt x="95631" y="0"/>
                    <a:pt x="92773" y="2857"/>
                    <a:pt x="92773" y="6350"/>
                  </a:cubicBezTo>
                  <a:lnTo>
                    <a:pt x="92773" y="29718"/>
                  </a:lnTo>
                  <a:cubicBezTo>
                    <a:pt x="92773" y="33210"/>
                    <a:pt x="89916" y="36068"/>
                    <a:pt x="86423" y="36068"/>
                  </a:cubicBezTo>
                  <a:lnTo>
                    <a:pt x="6350" y="36068"/>
                  </a:lnTo>
                  <a:cubicBezTo>
                    <a:pt x="2858" y="36068"/>
                    <a:pt x="0" y="38926"/>
                    <a:pt x="0" y="42418"/>
                  </a:cubicBezTo>
                  <a:lnTo>
                    <a:pt x="0" y="483171"/>
                  </a:lnTo>
                  <a:cubicBezTo>
                    <a:pt x="0" y="486664"/>
                    <a:pt x="2858" y="489521"/>
                    <a:pt x="6350" y="489521"/>
                  </a:cubicBezTo>
                  <a:lnTo>
                    <a:pt x="296926" y="489521"/>
                  </a:lnTo>
                  <a:cubicBezTo>
                    <a:pt x="300419" y="489521"/>
                    <a:pt x="303276" y="486664"/>
                    <a:pt x="303276" y="483171"/>
                  </a:cubicBezTo>
                  <a:lnTo>
                    <a:pt x="303276" y="460883"/>
                  </a:lnTo>
                  <a:cubicBezTo>
                    <a:pt x="303276" y="457390"/>
                    <a:pt x="300419" y="454533"/>
                    <a:pt x="296926" y="454533"/>
                  </a:cubicBezTo>
                  <a:lnTo>
                    <a:pt x="133858" y="454533"/>
                  </a:lnTo>
                  <a:cubicBezTo>
                    <a:pt x="130366" y="454533"/>
                    <a:pt x="127508" y="451676"/>
                    <a:pt x="127508" y="448183"/>
                  </a:cubicBezTo>
                  <a:lnTo>
                    <a:pt x="127508" y="169926"/>
                  </a:lnTo>
                  <a:cubicBezTo>
                    <a:pt x="127508" y="166433"/>
                    <a:pt x="130366" y="163576"/>
                    <a:pt x="133858" y="163576"/>
                  </a:cubicBezTo>
                  <a:lnTo>
                    <a:pt x="297561" y="163576"/>
                  </a:lnTo>
                  <a:close/>
                  <a:moveTo>
                    <a:pt x="154496" y="428752"/>
                  </a:moveTo>
                  <a:lnTo>
                    <a:pt x="258318" y="428752"/>
                  </a:lnTo>
                  <a:cubicBezTo>
                    <a:pt x="261810" y="428752"/>
                    <a:pt x="264668" y="425894"/>
                    <a:pt x="264668" y="422402"/>
                  </a:cubicBezTo>
                  <a:lnTo>
                    <a:pt x="264668" y="380301"/>
                  </a:lnTo>
                  <a:cubicBezTo>
                    <a:pt x="264668" y="376809"/>
                    <a:pt x="267526" y="373951"/>
                    <a:pt x="271018" y="373951"/>
                  </a:cubicBezTo>
                  <a:lnTo>
                    <a:pt x="300546" y="373951"/>
                  </a:lnTo>
                  <a:cubicBezTo>
                    <a:pt x="304038" y="373951"/>
                    <a:pt x="306896" y="376809"/>
                    <a:pt x="306896" y="380301"/>
                  </a:cubicBezTo>
                  <a:lnTo>
                    <a:pt x="306896" y="422402"/>
                  </a:lnTo>
                  <a:cubicBezTo>
                    <a:pt x="306896" y="425894"/>
                    <a:pt x="309753" y="428752"/>
                    <a:pt x="313246" y="428752"/>
                  </a:cubicBezTo>
                  <a:lnTo>
                    <a:pt x="410591" y="428752"/>
                  </a:lnTo>
                  <a:cubicBezTo>
                    <a:pt x="414084" y="428752"/>
                    <a:pt x="416941" y="425894"/>
                    <a:pt x="416941" y="422402"/>
                  </a:cubicBezTo>
                  <a:lnTo>
                    <a:pt x="416941" y="200469"/>
                  </a:lnTo>
                  <a:cubicBezTo>
                    <a:pt x="416941" y="196977"/>
                    <a:pt x="414084" y="194119"/>
                    <a:pt x="410591" y="194119"/>
                  </a:cubicBezTo>
                  <a:lnTo>
                    <a:pt x="154496" y="194119"/>
                  </a:lnTo>
                </a:path>
              </a:pathLst>
            </a:custGeom>
            <a:solidFill>
              <a:schemeClr val="bg1"/>
            </a:solidFill>
            <a:ln w="19050" cap="flat">
              <a:solidFill>
                <a:schemeClr val="accent1"/>
              </a:solidFill>
              <a:prstDash val="solid"/>
              <a:miter/>
            </a:ln>
          </p:spPr>
          <p:txBody>
            <a:bodyPr rtlCol="0" anchor="ctr"/>
            <a:lstStyle/>
            <a:p>
              <a:endParaRPr lang="en-GB"/>
            </a:p>
          </p:txBody>
        </p:sp>
        <p:sp>
          <p:nvSpPr>
            <p:cNvPr id="128" name="Figura a mano libera: forma 127">
              <a:extLst>
                <a:ext uri="{FF2B5EF4-FFF2-40B4-BE49-F238E27FC236}">
                  <a16:creationId xmlns:a16="http://schemas.microsoft.com/office/drawing/2014/main" id="{DF62B8FA-38EC-B4D3-CD00-0EB3067193AF}"/>
                </a:ext>
              </a:extLst>
            </p:cNvPr>
            <p:cNvSpPr/>
            <p:nvPr/>
          </p:nvSpPr>
          <p:spPr>
            <a:xfrm>
              <a:off x="4314126" y="5610034"/>
              <a:ext cx="42227" cy="42227"/>
            </a:xfrm>
            <a:custGeom>
              <a:avLst/>
              <a:gdLst>
                <a:gd name="connsiteX0" fmla="*/ 0 w 42227"/>
                <a:gd name="connsiteY0" fmla="*/ 0 h 42227"/>
                <a:gd name="connsiteX1" fmla="*/ 42228 w 42227"/>
                <a:gd name="connsiteY1" fmla="*/ 0 h 42227"/>
                <a:gd name="connsiteX2" fmla="*/ 42228 w 42227"/>
                <a:gd name="connsiteY2" fmla="*/ 42227 h 42227"/>
                <a:gd name="connsiteX3" fmla="*/ 0 w 42227"/>
                <a:gd name="connsiteY3" fmla="*/ 42227 h 42227"/>
              </a:gdLst>
              <a:ahLst/>
              <a:cxnLst>
                <a:cxn ang="0">
                  <a:pos x="connsiteX0" y="connsiteY0"/>
                </a:cxn>
                <a:cxn ang="0">
                  <a:pos x="connsiteX1" y="connsiteY1"/>
                </a:cxn>
                <a:cxn ang="0">
                  <a:pos x="connsiteX2" y="connsiteY2"/>
                </a:cxn>
                <a:cxn ang="0">
                  <a:pos x="connsiteX3" y="connsiteY3"/>
                </a:cxn>
              </a:cxnLst>
              <a:rect l="l" t="t" r="r" b="b"/>
              <a:pathLst>
                <a:path w="42227" h="42227">
                  <a:moveTo>
                    <a:pt x="0" y="0"/>
                  </a:moveTo>
                  <a:lnTo>
                    <a:pt x="42228" y="0"/>
                  </a:lnTo>
                  <a:lnTo>
                    <a:pt x="42228" y="42227"/>
                  </a:lnTo>
                  <a:lnTo>
                    <a:pt x="0" y="42227"/>
                  </a:lnTo>
                  <a:close/>
                </a:path>
              </a:pathLst>
            </a:custGeom>
            <a:solidFill>
              <a:schemeClr val="accent1"/>
            </a:solidFill>
            <a:ln w="6350" cap="flat">
              <a:noFill/>
              <a:prstDash val="solid"/>
              <a:miter/>
            </a:ln>
          </p:spPr>
          <p:txBody>
            <a:bodyPr rtlCol="0" anchor="ctr"/>
            <a:lstStyle/>
            <a:p>
              <a:endParaRPr lang="en-GB"/>
            </a:p>
          </p:txBody>
        </p:sp>
        <p:sp>
          <p:nvSpPr>
            <p:cNvPr id="129" name="Figura a mano libera: forma 128">
              <a:extLst>
                <a:ext uri="{FF2B5EF4-FFF2-40B4-BE49-F238E27FC236}">
                  <a16:creationId xmlns:a16="http://schemas.microsoft.com/office/drawing/2014/main" id="{5BFDFC1F-75DD-9A43-F5E0-F888DBD2D191}"/>
                </a:ext>
              </a:extLst>
            </p:cNvPr>
            <p:cNvSpPr/>
            <p:nvPr/>
          </p:nvSpPr>
          <p:spPr>
            <a:xfrm>
              <a:off x="4386389" y="5610034"/>
              <a:ext cx="42290" cy="42227"/>
            </a:xfrm>
            <a:custGeom>
              <a:avLst/>
              <a:gdLst>
                <a:gd name="connsiteX0" fmla="*/ 0 w 42290"/>
                <a:gd name="connsiteY0" fmla="*/ 0 h 42227"/>
                <a:gd name="connsiteX1" fmla="*/ 42291 w 42290"/>
                <a:gd name="connsiteY1" fmla="*/ 0 h 42227"/>
                <a:gd name="connsiteX2" fmla="*/ 42291 w 42290"/>
                <a:gd name="connsiteY2" fmla="*/ 42227 h 42227"/>
                <a:gd name="connsiteX3" fmla="*/ 0 w 42290"/>
                <a:gd name="connsiteY3" fmla="*/ 42227 h 42227"/>
              </a:gdLst>
              <a:ahLst/>
              <a:cxnLst>
                <a:cxn ang="0">
                  <a:pos x="connsiteX0" y="connsiteY0"/>
                </a:cxn>
                <a:cxn ang="0">
                  <a:pos x="connsiteX1" y="connsiteY1"/>
                </a:cxn>
                <a:cxn ang="0">
                  <a:pos x="connsiteX2" y="connsiteY2"/>
                </a:cxn>
                <a:cxn ang="0">
                  <a:pos x="connsiteX3" y="connsiteY3"/>
                </a:cxn>
              </a:cxnLst>
              <a:rect l="l" t="t" r="r" b="b"/>
              <a:pathLst>
                <a:path w="42290" h="42227">
                  <a:moveTo>
                    <a:pt x="0" y="0"/>
                  </a:moveTo>
                  <a:lnTo>
                    <a:pt x="42291" y="0"/>
                  </a:lnTo>
                  <a:lnTo>
                    <a:pt x="42291" y="42227"/>
                  </a:lnTo>
                  <a:lnTo>
                    <a:pt x="0" y="42227"/>
                  </a:lnTo>
                  <a:close/>
                </a:path>
              </a:pathLst>
            </a:custGeom>
            <a:solidFill>
              <a:schemeClr val="accent1"/>
            </a:solidFill>
            <a:ln w="6350" cap="flat">
              <a:noFill/>
              <a:prstDash val="solid"/>
              <a:miter/>
            </a:ln>
          </p:spPr>
          <p:txBody>
            <a:bodyPr rtlCol="0" anchor="ctr"/>
            <a:lstStyle/>
            <a:p>
              <a:endParaRPr lang="en-GB"/>
            </a:p>
          </p:txBody>
        </p:sp>
        <p:sp>
          <p:nvSpPr>
            <p:cNvPr id="130" name="Figura a mano libera: forma 129">
              <a:extLst>
                <a:ext uri="{FF2B5EF4-FFF2-40B4-BE49-F238E27FC236}">
                  <a16:creationId xmlns:a16="http://schemas.microsoft.com/office/drawing/2014/main" id="{CC3414BF-7EF5-C8DE-E79C-E4EDC27FAC5E}"/>
                </a:ext>
              </a:extLst>
            </p:cNvPr>
            <p:cNvSpPr/>
            <p:nvPr/>
          </p:nvSpPr>
          <p:spPr>
            <a:xfrm>
              <a:off x="4459160" y="5610034"/>
              <a:ext cx="42290" cy="42227"/>
            </a:xfrm>
            <a:custGeom>
              <a:avLst/>
              <a:gdLst>
                <a:gd name="connsiteX0" fmla="*/ 0 w 42290"/>
                <a:gd name="connsiteY0" fmla="*/ 0 h 42227"/>
                <a:gd name="connsiteX1" fmla="*/ 42291 w 42290"/>
                <a:gd name="connsiteY1" fmla="*/ 0 h 42227"/>
                <a:gd name="connsiteX2" fmla="*/ 42291 w 42290"/>
                <a:gd name="connsiteY2" fmla="*/ 42227 h 42227"/>
                <a:gd name="connsiteX3" fmla="*/ 0 w 42290"/>
                <a:gd name="connsiteY3" fmla="*/ 42227 h 42227"/>
              </a:gdLst>
              <a:ahLst/>
              <a:cxnLst>
                <a:cxn ang="0">
                  <a:pos x="connsiteX0" y="connsiteY0"/>
                </a:cxn>
                <a:cxn ang="0">
                  <a:pos x="connsiteX1" y="connsiteY1"/>
                </a:cxn>
                <a:cxn ang="0">
                  <a:pos x="connsiteX2" y="connsiteY2"/>
                </a:cxn>
                <a:cxn ang="0">
                  <a:pos x="connsiteX3" y="connsiteY3"/>
                </a:cxn>
              </a:cxnLst>
              <a:rect l="l" t="t" r="r" b="b"/>
              <a:pathLst>
                <a:path w="42290" h="42227">
                  <a:moveTo>
                    <a:pt x="0" y="0"/>
                  </a:moveTo>
                  <a:lnTo>
                    <a:pt x="42291" y="0"/>
                  </a:lnTo>
                  <a:lnTo>
                    <a:pt x="42291" y="42227"/>
                  </a:lnTo>
                  <a:lnTo>
                    <a:pt x="0" y="42227"/>
                  </a:lnTo>
                  <a:close/>
                </a:path>
              </a:pathLst>
            </a:custGeom>
            <a:solidFill>
              <a:schemeClr val="accent1"/>
            </a:solidFill>
            <a:ln w="6350" cap="flat">
              <a:noFill/>
              <a:prstDash val="solid"/>
              <a:miter/>
            </a:ln>
          </p:spPr>
          <p:txBody>
            <a:bodyPr rtlCol="0" anchor="ctr"/>
            <a:lstStyle/>
            <a:p>
              <a:endParaRPr lang="en-GB"/>
            </a:p>
          </p:txBody>
        </p:sp>
        <p:sp>
          <p:nvSpPr>
            <p:cNvPr id="131" name="Figura a mano libera: forma 130">
              <a:extLst>
                <a:ext uri="{FF2B5EF4-FFF2-40B4-BE49-F238E27FC236}">
                  <a16:creationId xmlns:a16="http://schemas.microsoft.com/office/drawing/2014/main" id="{88241AE0-374E-21EF-B521-9AE67413F1D2}"/>
                </a:ext>
              </a:extLst>
            </p:cNvPr>
            <p:cNvSpPr/>
            <p:nvPr/>
          </p:nvSpPr>
          <p:spPr>
            <a:xfrm>
              <a:off x="4314126" y="5676836"/>
              <a:ext cx="42227" cy="42227"/>
            </a:xfrm>
            <a:custGeom>
              <a:avLst/>
              <a:gdLst>
                <a:gd name="connsiteX0" fmla="*/ 0 w 42227"/>
                <a:gd name="connsiteY0" fmla="*/ 0 h 42227"/>
                <a:gd name="connsiteX1" fmla="*/ 42228 w 42227"/>
                <a:gd name="connsiteY1" fmla="*/ 0 h 42227"/>
                <a:gd name="connsiteX2" fmla="*/ 42228 w 42227"/>
                <a:gd name="connsiteY2" fmla="*/ 42228 h 42227"/>
                <a:gd name="connsiteX3" fmla="*/ 0 w 42227"/>
                <a:gd name="connsiteY3" fmla="*/ 42228 h 42227"/>
              </a:gdLst>
              <a:ahLst/>
              <a:cxnLst>
                <a:cxn ang="0">
                  <a:pos x="connsiteX0" y="connsiteY0"/>
                </a:cxn>
                <a:cxn ang="0">
                  <a:pos x="connsiteX1" y="connsiteY1"/>
                </a:cxn>
                <a:cxn ang="0">
                  <a:pos x="connsiteX2" y="connsiteY2"/>
                </a:cxn>
                <a:cxn ang="0">
                  <a:pos x="connsiteX3" y="connsiteY3"/>
                </a:cxn>
              </a:cxnLst>
              <a:rect l="l" t="t" r="r" b="b"/>
              <a:pathLst>
                <a:path w="42227" h="42227">
                  <a:moveTo>
                    <a:pt x="0" y="0"/>
                  </a:moveTo>
                  <a:lnTo>
                    <a:pt x="42228" y="0"/>
                  </a:lnTo>
                  <a:lnTo>
                    <a:pt x="42228" y="42228"/>
                  </a:lnTo>
                  <a:lnTo>
                    <a:pt x="0" y="42228"/>
                  </a:lnTo>
                  <a:close/>
                </a:path>
              </a:pathLst>
            </a:custGeom>
            <a:solidFill>
              <a:schemeClr val="accent1"/>
            </a:solidFill>
            <a:ln w="6350" cap="flat">
              <a:noFill/>
              <a:prstDash val="solid"/>
              <a:miter/>
            </a:ln>
          </p:spPr>
          <p:txBody>
            <a:bodyPr rtlCol="0" anchor="ctr"/>
            <a:lstStyle/>
            <a:p>
              <a:endParaRPr lang="en-GB"/>
            </a:p>
          </p:txBody>
        </p:sp>
        <p:sp>
          <p:nvSpPr>
            <p:cNvPr id="132" name="Figura a mano libera: forma 131">
              <a:extLst>
                <a:ext uri="{FF2B5EF4-FFF2-40B4-BE49-F238E27FC236}">
                  <a16:creationId xmlns:a16="http://schemas.microsoft.com/office/drawing/2014/main" id="{4CE9C642-FAF2-75D7-9A30-2ED45951DAE7}"/>
                </a:ext>
              </a:extLst>
            </p:cNvPr>
            <p:cNvSpPr/>
            <p:nvPr/>
          </p:nvSpPr>
          <p:spPr>
            <a:xfrm>
              <a:off x="4386389" y="5676836"/>
              <a:ext cx="42290" cy="42227"/>
            </a:xfrm>
            <a:custGeom>
              <a:avLst/>
              <a:gdLst>
                <a:gd name="connsiteX0" fmla="*/ 0 w 42290"/>
                <a:gd name="connsiteY0" fmla="*/ 0 h 42227"/>
                <a:gd name="connsiteX1" fmla="*/ 42291 w 42290"/>
                <a:gd name="connsiteY1" fmla="*/ 0 h 42227"/>
                <a:gd name="connsiteX2" fmla="*/ 42291 w 42290"/>
                <a:gd name="connsiteY2" fmla="*/ 42228 h 42227"/>
                <a:gd name="connsiteX3" fmla="*/ 0 w 42290"/>
                <a:gd name="connsiteY3" fmla="*/ 42228 h 42227"/>
              </a:gdLst>
              <a:ahLst/>
              <a:cxnLst>
                <a:cxn ang="0">
                  <a:pos x="connsiteX0" y="connsiteY0"/>
                </a:cxn>
                <a:cxn ang="0">
                  <a:pos x="connsiteX1" y="connsiteY1"/>
                </a:cxn>
                <a:cxn ang="0">
                  <a:pos x="connsiteX2" y="connsiteY2"/>
                </a:cxn>
                <a:cxn ang="0">
                  <a:pos x="connsiteX3" y="connsiteY3"/>
                </a:cxn>
              </a:cxnLst>
              <a:rect l="l" t="t" r="r" b="b"/>
              <a:pathLst>
                <a:path w="42290" h="42227">
                  <a:moveTo>
                    <a:pt x="0" y="0"/>
                  </a:moveTo>
                  <a:lnTo>
                    <a:pt x="42291" y="0"/>
                  </a:lnTo>
                  <a:lnTo>
                    <a:pt x="42291" y="42228"/>
                  </a:lnTo>
                  <a:lnTo>
                    <a:pt x="0" y="42228"/>
                  </a:lnTo>
                  <a:close/>
                </a:path>
              </a:pathLst>
            </a:custGeom>
            <a:solidFill>
              <a:schemeClr val="accent1"/>
            </a:solidFill>
            <a:ln w="6350" cap="flat">
              <a:noFill/>
              <a:prstDash val="solid"/>
              <a:miter/>
            </a:ln>
          </p:spPr>
          <p:txBody>
            <a:bodyPr rtlCol="0" anchor="ctr"/>
            <a:lstStyle/>
            <a:p>
              <a:endParaRPr lang="en-GB"/>
            </a:p>
          </p:txBody>
        </p:sp>
        <p:sp>
          <p:nvSpPr>
            <p:cNvPr id="133" name="Figura a mano libera: forma 132">
              <a:extLst>
                <a:ext uri="{FF2B5EF4-FFF2-40B4-BE49-F238E27FC236}">
                  <a16:creationId xmlns:a16="http://schemas.microsoft.com/office/drawing/2014/main" id="{7D175D07-A391-F0A1-36FB-0FE6D4643673}"/>
                </a:ext>
              </a:extLst>
            </p:cNvPr>
            <p:cNvSpPr/>
            <p:nvPr/>
          </p:nvSpPr>
          <p:spPr>
            <a:xfrm>
              <a:off x="4459160" y="5676836"/>
              <a:ext cx="42290" cy="42227"/>
            </a:xfrm>
            <a:custGeom>
              <a:avLst/>
              <a:gdLst>
                <a:gd name="connsiteX0" fmla="*/ 0 w 42290"/>
                <a:gd name="connsiteY0" fmla="*/ 0 h 42227"/>
                <a:gd name="connsiteX1" fmla="*/ 42291 w 42290"/>
                <a:gd name="connsiteY1" fmla="*/ 0 h 42227"/>
                <a:gd name="connsiteX2" fmla="*/ 42291 w 42290"/>
                <a:gd name="connsiteY2" fmla="*/ 42228 h 42227"/>
                <a:gd name="connsiteX3" fmla="*/ 0 w 42290"/>
                <a:gd name="connsiteY3" fmla="*/ 42228 h 42227"/>
              </a:gdLst>
              <a:ahLst/>
              <a:cxnLst>
                <a:cxn ang="0">
                  <a:pos x="connsiteX0" y="connsiteY0"/>
                </a:cxn>
                <a:cxn ang="0">
                  <a:pos x="connsiteX1" y="connsiteY1"/>
                </a:cxn>
                <a:cxn ang="0">
                  <a:pos x="connsiteX2" y="connsiteY2"/>
                </a:cxn>
                <a:cxn ang="0">
                  <a:pos x="connsiteX3" y="connsiteY3"/>
                </a:cxn>
              </a:cxnLst>
              <a:rect l="l" t="t" r="r" b="b"/>
              <a:pathLst>
                <a:path w="42290" h="42227">
                  <a:moveTo>
                    <a:pt x="0" y="0"/>
                  </a:moveTo>
                  <a:lnTo>
                    <a:pt x="42291" y="0"/>
                  </a:lnTo>
                  <a:lnTo>
                    <a:pt x="42291" y="42228"/>
                  </a:lnTo>
                  <a:lnTo>
                    <a:pt x="0" y="42228"/>
                  </a:lnTo>
                  <a:close/>
                </a:path>
              </a:pathLst>
            </a:custGeom>
            <a:solidFill>
              <a:schemeClr val="accent1"/>
            </a:solidFill>
            <a:ln w="6350" cap="flat">
              <a:noFill/>
              <a:prstDash val="solid"/>
              <a:miter/>
            </a:ln>
          </p:spPr>
          <p:txBody>
            <a:bodyPr rtlCol="0" anchor="ctr"/>
            <a:lstStyle/>
            <a:p>
              <a:endParaRPr lang="en-GB"/>
            </a:p>
          </p:txBody>
        </p:sp>
        <p:sp>
          <p:nvSpPr>
            <p:cNvPr id="134" name="Figura a mano libera: forma 133">
              <a:extLst>
                <a:ext uri="{FF2B5EF4-FFF2-40B4-BE49-F238E27FC236}">
                  <a16:creationId xmlns:a16="http://schemas.microsoft.com/office/drawing/2014/main" id="{A3639116-46A0-DA3A-F354-1E39E7F6630C}"/>
                </a:ext>
              </a:extLst>
            </p:cNvPr>
            <p:cNvSpPr/>
            <p:nvPr/>
          </p:nvSpPr>
          <p:spPr>
            <a:xfrm>
              <a:off x="4331843" y="5455475"/>
              <a:ext cx="48958" cy="48895"/>
            </a:xfrm>
            <a:custGeom>
              <a:avLst/>
              <a:gdLst>
                <a:gd name="connsiteX0" fmla="*/ 0 w 48958"/>
                <a:gd name="connsiteY0" fmla="*/ 0 h 48895"/>
                <a:gd name="connsiteX1" fmla="*/ 48959 w 48958"/>
                <a:gd name="connsiteY1" fmla="*/ 0 h 48895"/>
                <a:gd name="connsiteX2" fmla="*/ 48959 w 48958"/>
                <a:gd name="connsiteY2" fmla="*/ 48895 h 48895"/>
                <a:gd name="connsiteX3" fmla="*/ 0 w 48958"/>
                <a:gd name="connsiteY3" fmla="*/ 48895 h 48895"/>
              </a:gdLst>
              <a:ahLst/>
              <a:cxnLst>
                <a:cxn ang="0">
                  <a:pos x="connsiteX0" y="connsiteY0"/>
                </a:cxn>
                <a:cxn ang="0">
                  <a:pos x="connsiteX1" y="connsiteY1"/>
                </a:cxn>
                <a:cxn ang="0">
                  <a:pos x="connsiteX2" y="connsiteY2"/>
                </a:cxn>
                <a:cxn ang="0">
                  <a:pos x="connsiteX3" y="connsiteY3"/>
                </a:cxn>
              </a:cxnLst>
              <a:rect l="l" t="t" r="r" b="b"/>
              <a:pathLst>
                <a:path w="48958" h="48895">
                  <a:moveTo>
                    <a:pt x="0" y="0"/>
                  </a:moveTo>
                  <a:lnTo>
                    <a:pt x="48959" y="0"/>
                  </a:lnTo>
                  <a:lnTo>
                    <a:pt x="48959" y="48895"/>
                  </a:lnTo>
                  <a:lnTo>
                    <a:pt x="0" y="48895"/>
                  </a:lnTo>
                  <a:close/>
                </a:path>
              </a:pathLst>
            </a:custGeom>
            <a:solidFill>
              <a:schemeClr val="accent1"/>
            </a:solidFill>
            <a:ln w="6350" cap="flat">
              <a:noFill/>
              <a:prstDash val="solid"/>
              <a:miter/>
            </a:ln>
          </p:spPr>
          <p:txBody>
            <a:bodyPr rtlCol="0" anchor="ctr"/>
            <a:lstStyle/>
            <a:p>
              <a:endParaRPr lang="en-GB"/>
            </a:p>
          </p:txBody>
        </p:sp>
        <p:sp>
          <p:nvSpPr>
            <p:cNvPr id="135" name="Figura a mano libera: forma 134">
              <a:extLst>
                <a:ext uri="{FF2B5EF4-FFF2-40B4-BE49-F238E27FC236}">
                  <a16:creationId xmlns:a16="http://schemas.microsoft.com/office/drawing/2014/main" id="{DE41FE99-BAC6-E2FC-F8FC-E7ED12ED7716}"/>
                </a:ext>
              </a:extLst>
            </p:cNvPr>
            <p:cNvSpPr/>
            <p:nvPr/>
          </p:nvSpPr>
          <p:spPr>
            <a:xfrm>
              <a:off x="4248150" y="5455475"/>
              <a:ext cx="48958" cy="48895"/>
            </a:xfrm>
            <a:custGeom>
              <a:avLst/>
              <a:gdLst>
                <a:gd name="connsiteX0" fmla="*/ 0 w 48958"/>
                <a:gd name="connsiteY0" fmla="*/ 0 h 48895"/>
                <a:gd name="connsiteX1" fmla="*/ 48959 w 48958"/>
                <a:gd name="connsiteY1" fmla="*/ 0 h 48895"/>
                <a:gd name="connsiteX2" fmla="*/ 48959 w 48958"/>
                <a:gd name="connsiteY2" fmla="*/ 48895 h 48895"/>
                <a:gd name="connsiteX3" fmla="*/ 0 w 48958"/>
                <a:gd name="connsiteY3" fmla="*/ 48895 h 48895"/>
              </a:gdLst>
              <a:ahLst/>
              <a:cxnLst>
                <a:cxn ang="0">
                  <a:pos x="connsiteX0" y="connsiteY0"/>
                </a:cxn>
                <a:cxn ang="0">
                  <a:pos x="connsiteX1" y="connsiteY1"/>
                </a:cxn>
                <a:cxn ang="0">
                  <a:pos x="connsiteX2" y="connsiteY2"/>
                </a:cxn>
                <a:cxn ang="0">
                  <a:pos x="connsiteX3" y="connsiteY3"/>
                </a:cxn>
              </a:cxnLst>
              <a:rect l="l" t="t" r="r" b="b"/>
              <a:pathLst>
                <a:path w="48958" h="48895">
                  <a:moveTo>
                    <a:pt x="0" y="0"/>
                  </a:moveTo>
                  <a:lnTo>
                    <a:pt x="48959" y="0"/>
                  </a:lnTo>
                  <a:lnTo>
                    <a:pt x="48959" y="48895"/>
                  </a:lnTo>
                  <a:lnTo>
                    <a:pt x="0" y="48895"/>
                  </a:lnTo>
                  <a:close/>
                </a:path>
              </a:pathLst>
            </a:custGeom>
            <a:solidFill>
              <a:schemeClr val="accent1"/>
            </a:solidFill>
            <a:ln w="6350" cap="flat">
              <a:noFill/>
              <a:prstDash val="solid"/>
              <a:miter/>
            </a:ln>
          </p:spPr>
          <p:txBody>
            <a:bodyPr rtlCol="0" anchor="ctr"/>
            <a:lstStyle/>
            <a:p>
              <a:endParaRPr lang="en-GB"/>
            </a:p>
          </p:txBody>
        </p:sp>
        <p:sp>
          <p:nvSpPr>
            <p:cNvPr id="136" name="Figura a mano libera: forma 135">
              <a:extLst>
                <a:ext uri="{FF2B5EF4-FFF2-40B4-BE49-F238E27FC236}">
                  <a16:creationId xmlns:a16="http://schemas.microsoft.com/office/drawing/2014/main" id="{4441EB50-A863-532D-D2A1-2B15EDE90E7B}"/>
                </a:ext>
              </a:extLst>
            </p:cNvPr>
            <p:cNvSpPr/>
            <p:nvPr/>
          </p:nvSpPr>
          <p:spPr>
            <a:xfrm>
              <a:off x="4164457" y="5617718"/>
              <a:ext cx="48958" cy="48895"/>
            </a:xfrm>
            <a:custGeom>
              <a:avLst/>
              <a:gdLst>
                <a:gd name="connsiteX0" fmla="*/ 0 w 48958"/>
                <a:gd name="connsiteY0" fmla="*/ 0 h 48895"/>
                <a:gd name="connsiteX1" fmla="*/ 48959 w 48958"/>
                <a:gd name="connsiteY1" fmla="*/ 0 h 48895"/>
                <a:gd name="connsiteX2" fmla="*/ 48959 w 48958"/>
                <a:gd name="connsiteY2" fmla="*/ 48895 h 48895"/>
                <a:gd name="connsiteX3" fmla="*/ 0 w 48958"/>
                <a:gd name="connsiteY3" fmla="*/ 48895 h 48895"/>
              </a:gdLst>
              <a:ahLst/>
              <a:cxnLst>
                <a:cxn ang="0">
                  <a:pos x="connsiteX0" y="connsiteY0"/>
                </a:cxn>
                <a:cxn ang="0">
                  <a:pos x="connsiteX1" y="connsiteY1"/>
                </a:cxn>
                <a:cxn ang="0">
                  <a:pos x="connsiteX2" y="connsiteY2"/>
                </a:cxn>
                <a:cxn ang="0">
                  <a:pos x="connsiteX3" y="connsiteY3"/>
                </a:cxn>
              </a:cxnLst>
              <a:rect l="l" t="t" r="r" b="b"/>
              <a:pathLst>
                <a:path w="48958" h="48895">
                  <a:moveTo>
                    <a:pt x="0" y="0"/>
                  </a:moveTo>
                  <a:lnTo>
                    <a:pt x="48959" y="0"/>
                  </a:lnTo>
                  <a:lnTo>
                    <a:pt x="48959" y="48895"/>
                  </a:lnTo>
                  <a:lnTo>
                    <a:pt x="0" y="48895"/>
                  </a:lnTo>
                  <a:close/>
                </a:path>
              </a:pathLst>
            </a:custGeom>
            <a:solidFill>
              <a:schemeClr val="accent1"/>
            </a:solidFill>
            <a:ln w="6350" cap="flat">
              <a:noFill/>
              <a:prstDash val="solid"/>
              <a:miter/>
            </a:ln>
          </p:spPr>
          <p:txBody>
            <a:bodyPr rtlCol="0" anchor="ctr"/>
            <a:lstStyle/>
            <a:p>
              <a:endParaRPr lang="en-GB"/>
            </a:p>
          </p:txBody>
        </p:sp>
        <p:sp>
          <p:nvSpPr>
            <p:cNvPr id="137" name="Figura a mano libera: forma 136">
              <a:extLst>
                <a:ext uri="{FF2B5EF4-FFF2-40B4-BE49-F238E27FC236}">
                  <a16:creationId xmlns:a16="http://schemas.microsoft.com/office/drawing/2014/main" id="{5534EC2C-3CD3-02A9-07C1-D6BF66B921C1}"/>
                </a:ext>
              </a:extLst>
            </p:cNvPr>
            <p:cNvSpPr/>
            <p:nvPr/>
          </p:nvSpPr>
          <p:spPr>
            <a:xfrm>
              <a:off x="4164457" y="5536565"/>
              <a:ext cx="48958" cy="48895"/>
            </a:xfrm>
            <a:custGeom>
              <a:avLst/>
              <a:gdLst>
                <a:gd name="connsiteX0" fmla="*/ 0 w 48958"/>
                <a:gd name="connsiteY0" fmla="*/ 0 h 48895"/>
                <a:gd name="connsiteX1" fmla="*/ 48959 w 48958"/>
                <a:gd name="connsiteY1" fmla="*/ 0 h 48895"/>
                <a:gd name="connsiteX2" fmla="*/ 48959 w 48958"/>
                <a:gd name="connsiteY2" fmla="*/ 48895 h 48895"/>
                <a:gd name="connsiteX3" fmla="*/ 0 w 48958"/>
                <a:gd name="connsiteY3" fmla="*/ 48895 h 48895"/>
              </a:gdLst>
              <a:ahLst/>
              <a:cxnLst>
                <a:cxn ang="0">
                  <a:pos x="connsiteX0" y="connsiteY0"/>
                </a:cxn>
                <a:cxn ang="0">
                  <a:pos x="connsiteX1" y="connsiteY1"/>
                </a:cxn>
                <a:cxn ang="0">
                  <a:pos x="connsiteX2" y="connsiteY2"/>
                </a:cxn>
                <a:cxn ang="0">
                  <a:pos x="connsiteX3" y="connsiteY3"/>
                </a:cxn>
              </a:cxnLst>
              <a:rect l="l" t="t" r="r" b="b"/>
              <a:pathLst>
                <a:path w="48958" h="48895">
                  <a:moveTo>
                    <a:pt x="0" y="0"/>
                  </a:moveTo>
                  <a:lnTo>
                    <a:pt x="48959" y="0"/>
                  </a:lnTo>
                  <a:lnTo>
                    <a:pt x="48959" y="48895"/>
                  </a:lnTo>
                  <a:lnTo>
                    <a:pt x="0" y="48895"/>
                  </a:lnTo>
                  <a:close/>
                </a:path>
              </a:pathLst>
            </a:custGeom>
            <a:solidFill>
              <a:schemeClr val="accent1"/>
            </a:solidFill>
            <a:ln w="6350" cap="flat">
              <a:noFill/>
              <a:prstDash val="solid"/>
              <a:miter/>
            </a:ln>
          </p:spPr>
          <p:txBody>
            <a:bodyPr rtlCol="0" anchor="ctr"/>
            <a:lstStyle/>
            <a:p>
              <a:endParaRPr lang="en-GB"/>
            </a:p>
          </p:txBody>
        </p:sp>
        <p:sp>
          <p:nvSpPr>
            <p:cNvPr id="138" name="Figura a mano libera: forma 137">
              <a:extLst>
                <a:ext uri="{FF2B5EF4-FFF2-40B4-BE49-F238E27FC236}">
                  <a16:creationId xmlns:a16="http://schemas.microsoft.com/office/drawing/2014/main" id="{293870FE-0E86-EB27-06CC-0C3094DFFE19}"/>
                </a:ext>
              </a:extLst>
            </p:cNvPr>
            <p:cNvSpPr/>
            <p:nvPr/>
          </p:nvSpPr>
          <p:spPr>
            <a:xfrm>
              <a:off x="4164457" y="5455475"/>
              <a:ext cx="48958" cy="48895"/>
            </a:xfrm>
            <a:custGeom>
              <a:avLst/>
              <a:gdLst>
                <a:gd name="connsiteX0" fmla="*/ 0 w 48958"/>
                <a:gd name="connsiteY0" fmla="*/ 0 h 48895"/>
                <a:gd name="connsiteX1" fmla="*/ 48959 w 48958"/>
                <a:gd name="connsiteY1" fmla="*/ 0 h 48895"/>
                <a:gd name="connsiteX2" fmla="*/ 48959 w 48958"/>
                <a:gd name="connsiteY2" fmla="*/ 48895 h 48895"/>
                <a:gd name="connsiteX3" fmla="*/ 0 w 48958"/>
                <a:gd name="connsiteY3" fmla="*/ 48895 h 48895"/>
              </a:gdLst>
              <a:ahLst/>
              <a:cxnLst>
                <a:cxn ang="0">
                  <a:pos x="connsiteX0" y="connsiteY0"/>
                </a:cxn>
                <a:cxn ang="0">
                  <a:pos x="connsiteX1" y="connsiteY1"/>
                </a:cxn>
                <a:cxn ang="0">
                  <a:pos x="connsiteX2" y="connsiteY2"/>
                </a:cxn>
                <a:cxn ang="0">
                  <a:pos x="connsiteX3" y="connsiteY3"/>
                </a:cxn>
              </a:cxnLst>
              <a:rect l="l" t="t" r="r" b="b"/>
              <a:pathLst>
                <a:path w="48958" h="48895">
                  <a:moveTo>
                    <a:pt x="0" y="0"/>
                  </a:moveTo>
                  <a:lnTo>
                    <a:pt x="48959" y="0"/>
                  </a:lnTo>
                  <a:lnTo>
                    <a:pt x="48959" y="48895"/>
                  </a:lnTo>
                  <a:lnTo>
                    <a:pt x="0" y="48895"/>
                  </a:lnTo>
                  <a:close/>
                </a:path>
              </a:pathLst>
            </a:custGeom>
            <a:solidFill>
              <a:schemeClr val="accent1"/>
            </a:solidFill>
            <a:ln w="6350" cap="flat">
              <a:noFill/>
              <a:prstDash val="solid"/>
              <a:miter/>
            </a:ln>
          </p:spPr>
          <p:txBody>
            <a:bodyPr rtlCol="0" anchor="ctr"/>
            <a:lstStyle/>
            <a:p>
              <a:endParaRPr lang="en-GB"/>
            </a:p>
          </p:txBody>
        </p:sp>
      </p:grpSp>
      <p:grpSp>
        <p:nvGrpSpPr>
          <p:cNvPr id="171" name="Gruppo 170">
            <a:extLst>
              <a:ext uri="{FF2B5EF4-FFF2-40B4-BE49-F238E27FC236}">
                <a16:creationId xmlns:a16="http://schemas.microsoft.com/office/drawing/2014/main" id="{4576D7C2-C5DA-BD95-6FDE-B78942713B63}"/>
              </a:ext>
            </a:extLst>
          </p:cNvPr>
          <p:cNvGrpSpPr/>
          <p:nvPr/>
        </p:nvGrpSpPr>
        <p:grpSpPr>
          <a:xfrm>
            <a:off x="6435266" y="5418881"/>
            <a:ext cx="628966" cy="542124"/>
            <a:chOff x="6399339" y="5359336"/>
            <a:chExt cx="602046" cy="518922"/>
          </a:xfrm>
        </p:grpSpPr>
        <p:sp>
          <p:nvSpPr>
            <p:cNvPr id="143" name="Figura a mano libera: forma 142">
              <a:extLst>
                <a:ext uri="{FF2B5EF4-FFF2-40B4-BE49-F238E27FC236}">
                  <a16:creationId xmlns:a16="http://schemas.microsoft.com/office/drawing/2014/main" id="{63589B1C-33DE-D5EF-BF62-6554EA29E2B8}"/>
                </a:ext>
              </a:extLst>
            </p:cNvPr>
            <p:cNvSpPr/>
            <p:nvPr/>
          </p:nvSpPr>
          <p:spPr>
            <a:xfrm>
              <a:off x="6659091" y="5359336"/>
              <a:ext cx="342294" cy="358965"/>
            </a:xfrm>
            <a:custGeom>
              <a:avLst/>
              <a:gdLst>
                <a:gd name="connsiteX0" fmla="*/ 164809 w 342294"/>
                <a:gd name="connsiteY0" fmla="*/ 64 h 358965"/>
                <a:gd name="connsiteX1" fmla="*/ 725 w 342294"/>
                <a:gd name="connsiteY1" fmla="*/ 109474 h 358965"/>
                <a:gd name="connsiteX2" fmla="*/ 5804 w 342294"/>
                <a:gd name="connsiteY2" fmla="*/ 122936 h 358965"/>
                <a:gd name="connsiteX3" fmla="*/ 19139 w 342294"/>
                <a:gd name="connsiteY3" fmla="*/ 117792 h 358965"/>
                <a:gd name="connsiteX4" fmla="*/ 164237 w 342294"/>
                <a:gd name="connsiteY4" fmla="*/ 20510 h 358965"/>
                <a:gd name="connsiteX5" fmla="*/ 321400 w 342294"/>
                <a:gd name="connsiteY5" fmla="*/ 179832 h 358965"/>
                <a:gd name="connsiteX6" fmla="*/ 164237 w 342294"/>
                <a:gd name="connsiteY6" fmla="*/ 338519 h 358965"/>
                <a:gd name="connsiteX7" fmla="*/ 157887 w 342294"/>
                <a:gd name="connsiteY7" fmla="*/ 338519 h 358965"/>
                <a:gd name="connsiteX8" fmla="*/ 147092 w 342294"/>
                <a:gd name="connsiteY8" fmla="*/ 348107 h 358965"/>
                <a:gd name="connsiteX9" fmla="*/ 156617 w 342294"/>
                <a:gd name="connsiteY9" fmla="*/ 358966 h 358965"/>
                <a:gd name="connsiteX10" fmla="*/ 164237 w 342294"/>
                <a:gd name="connsiteY10" fmla="*/ 358966 h 358965"/>
                <a:gd name="connsiteX11" fmla="*/ 342291 w 342294"/>
                <a:gd name="connsiteY11" fmla="*/ 179134 h 358965"/>
                <a:gd name="connsiteX12" fmla="*/ 164872 w 342294"/>
                <a:gd name="connsiteY12" fmla="*/ 0 h 358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2294" h="358965">
                  <a:moveTo>
                    <a:pt x="164809" y="64"/>
                  </a:moveTo>
                  <a:cubicBezTo>
                    <a:pt x="93180" y="64"/>
                    <a:pt x="28601" y="42926"/>
                    <a:pt x="725" y="109474"/>
                  </a:cubicBezTo>
                  <a:cubicBezTo>
                    <a:pt x="-1181" y="114617"/>
                    <a:pt x="725" y="120967"/>
                    <a:pt x="5804" y="122936"/>
                  </a:cubicBezTo>
                  <a:cubicBezTo>
                    <a:pt x="10885" y="125476"/>
                    <a:pt x="17235" y="122936"/>
                    <a:pt x="19139" y="117792"/>
                  </a:cubicBezTo>
                  <a:cubicBezTo>
                    <a:pt x="43841" y="58928"/>
                    <a:pt x="100864" y="20510"/>
                    <a:pt x="164237" y="20510"/>
                  </a:cubicBezTo>
                  <a:cubicBezTo>
                    <a:pt x="251041" y="20510"/>
                    <a:pt x="321400" y="92202"/>
                    <a:pt x="321400" y="179832"/>
                  </a:cubicBezTo>
                  <a:cubicBezTo>
                    <a:pt x="321400" y="267462"/>
                    <a:pt x="251041" y="338519"/>
                    <a:pt x="164237" y="338519"/>
                  </a:cubicBezTo>
                  <a:lnTo>
                    <a:pt x="157887" y="338519"/>
                  </a:lnTo>
                  <a:cubicBezTo>
                    <a:pt x="152172" y="338519"/>
                    <a:pt x="147092" y="342392"/>
                    <a:pt x="147092" y="348107"/>
                  </a:cubicBezTo>
                  <a:cubicBezTo>
                    <a:pt x="146457" y="353822"/>
                    <a:pt x="150902" y="358966"/>
                    <a:pt x="156617" y="358966"/>
                  </a:cubicBezTo>
                  <a:lnTo>
                    <a:pt x="164237" y="358966"/>
                  </a:lnTo>
                  <a:cubicBezTo>
                    <a:pt x="262472" y="358966"/>
                    <a:pt x="342291" y="278321"/>
                    <a:pt x="342291" y="179134"/>
                  </a:cubicBezTo>
                  <a:cubicBezTo>
                    <a:pt x="342926" y="80582"/>
                    <a:pt x="263043" y="0"/>
                    <a:pt x="164872" y="0"/>
                  </a:cubicBezTo>
                  <a:close/>
                </a:path>
              </a:pathLst>
            </a:custGeom>
            <a:solidFill>
              <a:schemeClr val="accent1"/>
            </a:solidFill>
            <a:ln w="6350" cap="flat">
              <a:solidFill>
                <a:schemeClr val="accent1"/>
              </a:solidFill>
              <a:prstDash val="solid"/>
              <a:miter/>
            </a:ln>
          </p:spPr>
          <p:txBody>
            <a:bodyPr rtlCol="0" anchor="ctr"/>
            <a:lstStyle/>
            <a:p>
              <a:endParaRPr lang="en-GB"/>
            </a:p>
          </p:txBody>
        </p:sp>
        <p:sp>
          <p:nvSpPr>
            <p:cNvPr id="144" name="Figura a mano libera: forma 143">
              <a:extLst>
                <a:ext uri="{FF2B5EF4-FFF2-40B4-BE49-F238E27FC236}">
                  <a16:creationId xmlns:a16="http://schemas.microsoft.com/office/drawing/2014/main" id="{E27F1251-F5CA-062F-C0A0-3CE9503C4A14}"/>
                </a:ext>
              </a:extLst>
            </p:cNvPr>
            <p:cNvSpPr/>
            <p:nvPr/>
          </p:nvSpPr>
          <p:spPr>
            <a:xfrm>
              <a:off x="6742430" y="5479303"/>
              <a:ext cx="168021" cy="120634"/>
            </a:xfrm>
            <a:custGeom>
              <a:avLst/>
              <a:gdLst>
                <a:gd name="connsiteX0" fmla="*/ 165164 w 168021"/>
                <a:gd name="connsiteY0" fmla="*/ 17637 h 120634"/>
                <a:gd name="connsiteX1" fmla="*/ 165164 w 168021"/>
                <a:gd name="connsiteY1" fmla="*/ 2905 h 120634"/>
                <a:gd name="connsiteX2" fmla="*/ 150558 w 168021"/>
                <a:gd name="connsiteY2" fmla="*/ 2905 h 120634"/>
                <a:gd name="connsiteX3" fmla="*/ 59309 w 168021"/>
                <a:gd name="connsiteY3" fmla="*/ 95044 h 120634"/>
                <a:gd name="connsiteX4" fmla="*/ 17463 w 168021"/>
                <a:gd name="connsiteY4" fmla="*/ 52816 h 120634"/>
                <a:gd name="connsiteX5" fmla="*/ 2857 w 168021"/>
                <a:gd name="connsiteY5" fmla="*/ 52816 h 120634"/>
                <a:gd name="connsiteX6" fmla="*/ 2857 w 168021"/>
                <a:gd name="connsiteY6" fmla="*/ 67548 h 120634"/>
                <a:gd name="connsiteX7" fmla="*/ 52261 w 168021"/>
                <a:gd name="connsiteY7" fmla="*/ 117459 h 120634"/>
                <a:gd name="connsiteX8" fmla="*/ 59245 w 168021"/>
                <a:gd name="connsiteY8" fmla="*/ 120634 h 120634"/>
                <a:gd name="connsiteX9" fmla="*/ 66230 w 168021"/>
                <a:gd name="connsiteY9" fmla="*/ 117459 h 120634"/>
                <a:gd name="connsiteX10" fmla="*/ 165100 w 168021"/>
                <a:gd name="connsiteY10" fmla="*/ 17637 h 120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8021" h="120634">
                  <a:moveTo>
                    <a:pt x="165164" y="17637"/>
                  </a:moveTo>
                  <a:cubicBezTo>
                    <a:pt x="168974" y="13764"/>
                    <a:pt x="168974" y="7414"/>
                    <a:pt x="165164" y="2905"/>
                  </a:cubicBezTo>
                  <a:cubicBezTo>
                    <a:pt x="161353" y="-968"/>
                    <a:pt x="155003" y="-968"/>
                    <a:pt x="150558" y="2905"/>
                  </a:cubicBezTo>
                  <a:lnTo>
                    <a:pt x="59309" y="95044"/>
                  </a:lnTo>
                  <a:lnTo>
                    <a:pt x="17463" y="52816"/>
                  </a:lnTo>
                  <a:cubicBezTo>
                    <a:pt x="13652" y="48943"/>
                    <a:pt x="7302" y="48943"/>
                    <a:pt x="2857" y="52816"/>
                  </a:cubicBezTo>
                  <a:cubicBezTo>
                    <a:pt x="-952" y="56690"/>
                    <a:pt x="-952" y="63040"/>
                    <a:pt x="2857" y="67548"/>
                  </a:cubicBezTo>
                  <a:lnTo>
                    <a:pt x="52261" y="117459"/>
                  </a:lnTo>
                  <a:cubicBezTo>
                    <a:pt x="54165" y="119364"/>
                    <a:pt x="56705" y="120634"/>
                    <a:pt x="59245" y="120634"/>
                  </a:cubicBezTo>
                  <a:cubicBezTo>
                    <a:pt x="61786" y="120634"/>
                    <a:pt x="64326" y="119364"/>
                    <a:pt x="66230" y="117459"/>
                  </a:cubicBezTo>
                  <a:lnTo>
                    <a:pt x="165100" y="17637"/>
                  </a:lnTo>
                  <a:close/>
                </a:path>
              </a:pathLst>
            </a:custGeom>
            <a:solidFill>
              <a:schemeClr val="accent1"/>
            </a:solidFill>
            <a:ln w="15875" cap="flat">
              <a:solidFill>
                <a:schemeClr val="accent1"/>
              </a:solidFill>
              <a:prstDash val="solid"/>
              <a:miter/>
            </a:ln>
          </p:spPr>
          <p:txBody>
            <a:bodyPr rtlCol="0" anchor="ctr"/>
            <a:lstStyle/>
            <a:p>
              <a:endParaRPr lang="en-GB" dirty="0"/>
            </a:p>
          </p:txBody>
        </p:sp>
        <p:sp>
          <p:nvSpPr>
            <p:cNvPr id="146" name="Figura a mano libera: forma 145">
              <a:extLst>
                <a:ext uri="{FF2B5EF4-FFF2-40B4-BE49-F238E27FC236}">
                  <a16:creationId xmlns:a16="http://schemas.microsoft.com/office/drawing/2014/main" id="{F193B15E-05B9-A0B8-4C8B-6E2AF81DDA35}"/>
                </a:ext>
              </a:extLst>
            </p:cNvPr>
            <p:cNvSpPr/>
            <p:nvPr/>
          </p:nvSpPr>
          <p:spPr>
            <a:xfrm>
              <a:off x="6399339" y="5495543"/>
              <a:ext cx="396049" cy="382715"/>
            </a:xfrm>
            <a:custGeom>
              <a:avLst/>
              <a:gdLst>
                <a:gd name="connsiteX0" fmla="*/ 358013 w 396049"/>
                <a:gd name="connsiteY0" fmla="*/ 192723 h 382715"/>
                <a:gd name="connsiteX1" fmla="*/ 336486 w 396049"/>
                <a:gd name="connsiteY1" fmla="*/ 192723 h 382715"/>
                <a:gd name="connsiteX2" fmla="*/ 326327 w 396049"/>
                <a:gd name="connsiteY2" fmla="*/ 202947 h 382715"/>
                <a:gd name="connsiteX3" fmla="*/ 336486 w 396049"/>
                <a:gd name="connsiteY3" fmla="*/ 213170 h 382715"/>
                <a:gd name="connsiteX4" fmla="*/ 349186 w 396049"/>
                <a:gd name="connsiteY4" fmla="*/ 213170 h 382715"/>
                <a:gd name="connsiteX5" fmla="*/ 366903 w 396049"/>
                <a:gd name="connsiteY5" fmla="*/ 231077 h 382715"/>
                <a:gd name="connsiteX6" fmla="*/ 349186 w 396049"/>
                <a:gd name="connsiteY6" fmla="*/ 248985 h 382715"/>
                <a:gd name="connsiteX7" fmla="*/ 324485 w 396049"/>
                <a:gd name="connsiteY7" fmla="*/ 248985 h 382715"/>
                <a:gd name="connsiteX8" fmla="*/ 314325 w 396049"/>
                <a:gd name="connsiteY8" fmla="*/ 259208 h 382715"/>
                <a:gd name="connsiteX9" fmla="*/ 324485 w 396049"/>
                <a:gd name="connsiteY9" fmla="*/ 269431 h 382715"/>
                <a:gd name="connsiteX10" fmla="*/ 340995 w 396049"/>
                <a:gd name="connsiteY10" fmla="*/ 269431 h 382715"/>
                <a:gd name="connsiteX11" fmla="*/ 358775 w 396049"/>
                <a:gd name="connsiteY11" fmla="*/ 287338 h 382715"/>
                <a:gd name="connsiteX12" fmla="*/ 340995 w 396049"/>
                <a:gd name="connsiteY12" fmla="*/ 305245 h 382715"/>
                <a:gd name="connsiteX13" fmla="*/ 318198 w 396049"/>
                <a:gd name="connsiteY13" fmla="*/ 305245 h 382715"/>
                <a:gd name="connsiteX14" fmla="*/ 308039 w 396049"/>
                <a:gd name="connsiteY14" fmla="*/ 315469 h 382715"/>
                <a:gd name="connsiteX15" fmla="*/ 318198 w 396049"/>
                <a:gd name="connsiteY15" fmla="*/ 325692 h 382715"/>
                <a:gd name="connsiteX16" fmla="*/ 332804 w 396049"/>
                <a:gd name="connsiteY16" fmla="*/ 325692 h 382715"/>
                <a:gd name="connsiteX17" fmla="*/ 350583 w 396049"/>
                <a:gd name="connsiteY17" fmla="*/ 343599 h 382715"/>
                <a:gd name="connsiteX18" fmla="*/ 332804 w 396049"/>
                <a:gd name="connsiteY18" fmla="*/ 361506 h 382715"/>
                <a:gd name="connsiteX19" fmla="*/ 214947 w 396049"/>
                <a:gd name="connsiteY19" fmla="*/ 361506 h 382715"/>
                <a:gd name="connsiteX20" fmla="*/ 151574 w 396049"/>
                <a:gd name="connsiteY20" fmla="*/ 338392 h 382715"/>
                <a:gd name="connsiteX21" fmla="*/ 122428 w 396049"/>
                <a:gd name="connsiteY21" fmla="*/ 321120 h 382715"/>
                <a:gd name="connsiteX22" fmla="*/ 122428 w 396049"/>
                <a:gd name="connsiteY22" fmla="*/ 191199 h 382715"/>
                <a:gd name="connsiteX23" fmla="*/ 154749 w 396049"/>
                <a:gd name="connsiteY23" fmla="*/ 171324 h 382715"/>
                <a:gd name="connsiteX24" fmla="*/ 215582 w 396049"/>
                <a:gd name="connsiteY24" fmla="*/ 67692 h 382715"/>
                <a:gd name="connsiteX25" fmla="*/ 225107 w 396049"/>
                <a:gd name="connsiteY25" fmla="*/ 29274 h 382715"/>
                <a:gd name="connsiteX26" fmla="*/ 230822 w 396049"/>
                <a:gd name="connsiteY26" fmla="*/ 22226 h 382715"/>
                <a:gd name="connsiteX27" fmla="*/ 239078 w 396049"/>
                <a:gd name="connsiteY27" fmla="*/ 21591 h 382715"/>
                <a:gd name="connsiteX28" fmla="*/ 261239 w 396049"/>
                <a:gd name="connsiteY28" fmla="*/ 56770 h 382715"/>
                <a:gd name="connsiteX29" fmla="*/ 244729 w 396049"/>
                <a:gd name="connsiteY29" fmla="*/ 144463 h 382715"/>
                <a:gd name="connsiteX30" fmla="*/ 246634 w 396049"/>
                <a:gd name="connsiteY30" fmla="*/ 152782 h 382715"/>
                <a:gd name="connsiteX31" fmla="*/ 254254 w 396049"/>
                <a:gd name="connsiteY31" fmla="*/ 156655 h 382715"/>
                <a:gd name="connsiteX32" fmla="*/ 357568 w 396049"/>
                <a:gd name="connsiteY32" fmla="*/ 156655 h 382715"/>
                <a:gd name="connsiteX33" fmla="*/ 375285 w 396049"/>
                <a:gd name="connsiteY33" fmla="*/ 174562 h 382715"/>
                <a:gd name="connsiteX34" fmla="*/ 358140 w 396049"/>
                <a:gd name="connsiteY34" fmla="*/ 192469 h 382715"/>
                <a:gd name="connsiteX35" fmla="*/ 358140 w 396049"/>
                <a:gd name="connsiteY35" fmla="*/ 192469 h 382715"/>
                <a:gd name="connsiteX36" fmla="*/ 102108 w 396049"/>
                <a:gd name="connsiteY36" fmla="*/ 332868 h 382715"/>
                <a:gd name="connsiteX37" fmla="*/ 21018 w 396049"/>
                <a:gd name="connsiteY37" fmla="*/ 343663 h 382715"/>
                <a:gd name="connsiteX38" fmla="*/ 21018 w 396049"/>
                <a:gd name="connsiteY38" fmla="*/ 163386 h 382715"/>
                <a:gd name="connsiteX39" fmla="*/ 102108 w 396049"/>
                <a:gd name="connsiteY39" fmla="*/ 174181 h 382715"/>
                <a:gd name="connsiteX40" fmla="*/ 102108 w 396049"/>
                <a:gd name="connsiteY40" fmla="*/ 332868 h 382715"/>
                <a:gd name="connsiteX41" fmla="*/ 396049 w 396049"/>
                <a:gd name="connsiteY41" fmla="*/ 174816 h 382715"/>
                <a:gd name="connsiteX42" fmla="*/ 358013 w 396049"/>
                <a:gd name="connsiteY42" fmla="*/ 136399 h 382715"/>
                <a:gd name="connsiteX43" fmla="*/ 267462 w 396049"/>
                <a:gd name="connsiteY43" fmla="*/ 136399 h 382715"/>
                <a:gd name="connsiteX44" fmla="*/ 281368 w 396049"/>
                <a:gd name="connsiteY44" fmla="*/ 60898 h 382715"/>
                <a:gd name="connsiteX45" fmla="*/ 245872 w 396049"/>
                <a:gd name="connsiteY45" fmla="*/ 2033 h 382715"/>
                <a:gd name="connsiteX46" fmla="*/ 220535 w 396049"/>
                <a:gd name="connsiteY46" fmla="*/ 3303 h 382715"/>
                <a:gd name="connsiteX47" fmla="*/ 204724 w 396049"/>
                <a:gd name="connsiteY47" fmla="*/ 23750 h 382715"/>
                <a:gd name="connsiteX48" fmla="*/ 195199 w 396049"/>
                <a:gd name="connsiteY48" fmla="*/ 62167 h 382715"/>
                <a:gd name="connsiteX49" fmla="*/ 138176 w 396049"/>
                <a:gd name="connsiteY49" fmla="*/ 157481 h 382715"/>
                <a:gd name="connsiteX50" fmla="*/ 121666 w 396049"/>
                <a:gd name="connsiteY50" fmla="*/ 169610 h 382715"/>
                <a:gd name="connsiteX51" fmla="*/ 121666 w 396049"/>
                <a:gd name="connsiteY51" fmla="*/ 163894 h 382715"/>
                <a:gd name="connsiteX52" fmla="*/ 111506 w 396049"/>
                <a:gd name="connsiteY52" fmla="*/ 153671 h 382715"/>
                <a:gd name="connsiteX53" fmla="*/ 10160 w 396049"/>
                <a:gd name="connsiteY53" fmla="*/ 142876 h 382715"/>
                <a:gd name="connsiteX54" fmla="*/ 0 w 396049"/>
                <a:gd name="connsiteY54" fmla="*/ 153099 h 382715"/>
                <a:gd name="connsiteX55" fmla="*/ 0 w 396049"/>
                <a:gd name="connsiteY55" fmla="*/ 354522 h 382715"/>
                <a:gd name="connsiteX56" fmla="*/ 10160 w 396049"/>
                <a:gd name="connsiteY56" fmla="*/ 364745 h 382715"/>
                <a:gd name="connsiteX57" fmla="*/ 111506 w 396049"/>
                <a:gd name="connsiteY57" fmla="*/ 353950 h 382715"/>
                <a:gd name="connsiteX58" fmla="*/ 121666 w 396049"/>
                <a:gd name="connsiteY58" fmla="*/ 344361 h 382715"/>
                <a:gd name="connsiteX59" fmla="*/ 139446 w 396049"/>
                <a:gd name="connsiteY59" fmla="*/ 355855 h 382715"/>
                <a:gd name="connsiteX60" fmla="*/ 214249 w 396049"/>
                <a:gd name="connsiteY60" fmla="*/ 382716 h 382715"/>
                <a:gd name="connsiteX61" fmla="*/ 332105 w 396049"/>
                <a:gd name="connsiteY61" fmla="*/ 382716 h 382715"/>
                <a:gd name="connsiteX62" fmla="*/ 370142 w 396049"/>
                <a:gd name="connsiteY62" fmla="*/ 344298 h 382715"/>
                <a:gd name="connsiteX63" fmla="*/ 361252 w 396049"/>
                <a:gd name="connsiteY63" fmla="*/ 319977 h 382715"/>
                <a:gd name="connsiteX64" fmla="*/ 378333 w 396049"/>
                <a:gd name="connsiteY64" fmla="*/ 287973 h 382715"/>
                <a:gd name="connsiteX65" fmla="*/ 370078 w 396049"/>
                <a:gd name="connsiteY65" fmla="*/ 263653 h 382715"/>
                <a:gd name="connsiteX66" fmla="*/ 387159 w 396049"/>
                <a:gd name="connsiteY66" fmla="*/ 231649 h 382715"/>
                <a:gd name="connsiteX67" fmla="*/ 378269 w 396049"/>
                <a:gd name="connsiteY67" fmla="*/ 207329 h 382715"/>
                <a:gd name="connsiteX68" fmla="*/ 395986 w 396049"/>
                <a:gd name="connsiteY68" fmla="*/ 174689 h 382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396049" h="382715">
                  <a:moveTo>
                    <a:pt x="358013" y="192723"/>
                  </a:moveTo>
                  <a:lnTo>
                    <a:pt x="336486" y="192723"/>
                  </a:lnTo>
                  <a:cubicBezTo>
                    <a:pt x="330771" y="192723"/>
                    <a:pt x="326327" y="197232"/>
                    <a:pt x="326327" y="202947"/>
                  </a:cubicBezTo>
                  <a:cubicBezTo>
                    <a:pt x="326327" y="208662"/>
                    <a:pt x="330771" y="213170"/>
                    <a:pt x="336486" y="213170"/>
                  </a:cubicBezTo>
                  <a:lnTo>
                    <a:pt x="349186" y="213170"/>
                  </a:lnTo>
                  <a:cubicBezTo>
                    <a:pt x="359346" y="213170"/>
                    <a:pt x="366903" y="221489"/>
                    <a:pt x="366903" y="231077"/>
                  </a:cubicBezTo>
                  <a:cubicBezTo>
                    <a:pt x="366903" y="241301"/>
                    <a:pt x="358648" y="248985"/>
                    <a:pt x="349186" y="248985"/>
                  </a:cubicBezTo>
                  <a:lnTo>
                    <a:pt x="324485" y="248985"/>
                  </a:lnTo>
                  <a:cubicBezTo>
                    <a:pt x="318770" y="248985"/>
                    <a:pt x="314325" y="253429"/>
                    <a:pt x="314325" y="259208"/>
                  </a:cubicBezTo>
                  <a:cubicBezTo>
                    <a:pt x="314325" y="264986"/>
                    <a:pt x="318770" y="269431"/>
                    <a:pt x="324485" y="269431"/>
                  </a:cubicBezTo>
                  <a:lnTo>
                    <a:pt x="340995" y="269431"/>
                  </a:lnTo>
                  <a:cubicBezTo>
                    <a:pt x="350520" y="269431"/>
                    <a:pt x="358775" y="277750"/>
                    <a:pt x="358775" y="287338"/>
                  </a:cubicBezTo>
                  <a:cubicBezTo>
                    <a:pt x="358775" y="296927"/>
                    <a:pt x="350520" y="305245"/>
                    <a:pt x="340995" y="305245"/>
                  </a:cubicBezTo>
                  <a:lnTo>
                    <a:pt x="318198" y="305245"/>
                  </a:lnTo>
                  <a:cubicBezTo>
                    <a:pt x="312483" y="305245"/>
                    <a:pt x="308039" y="309691"/>
                    <a:pt x="308039" y="315469"/>
                  </a:cubicBezTo>
                  <a:cubicBezTo>
                    <a:pt x="308039" y="321248"/>
                    <a:pt x="312483" y="325692"/>
                    <a:pt x="318198" y="325692"/>
                  </a:cubicBezTo>
                  <a:lnTo>
                    <a:pt x="332804" y="325692"/>
                  </a:lnTo>
                  <a:cubicBezTo>
                    <a:pt x="342329" y="325692"/>
                    <a:pt x="350583" y="333376"/>
                    <a:pt x="350583" y="343599"/>
                  </a:cubicBezTo>
                  <a:cubicBezTo>
                    <a:pt x="350583" y="353188"/>
                    <a:pt x="342329" y="361506"/>
                    <a:pt x="332804" y="361506"/>
                  </a:cubicBezTo>
                  <a:lnTo>
                    <a:pt x="214947" y="361506"/>
                  </a:lnTo>
                  <a:cubicBezTo>
                    <a:pt x="184531" y="361443"/>
                    <a:pt x="168719" y="350585"/>
                    <a:pt x="151574" y="338392"/>
                  </a:cubicBezTo>
                  <a:cubicBezTo>
                    <a:pt x="142748" y="331979"/>
                    <a:pt x="133223" y="325566"/>
                    <a:pt x="122428" y="321120"/>
                  </a:cubicBezTo>
                  <a:lnTo>
                    <a:pt x="122428" y="191199"/>
                  </a:lnTo>
                  <a:cubicBezTo>
                    <a:pt x="135065" y="188024"/>
                    <a:pt x="146494" y="180976"/>
                    <a:pt x="154749" y="171324"/>
                  </a:cubicBezTo>
                  <a:cubicBezTo>
                    <a:pt x="156654" y="168784"/>
                    <a:pt x="204153" y="112460"/>
                    <a:pt x="215582" y="67692"/>
                  </a:cubicBezTo>
                  <a:lnTo>
                    <a:pt x="225107" y="29274"/>
                  </a:lnTo>
                  <a:cubicBezTo>
                    <a:pt x="225742" y="26099"/>
                    <a:pt x="227647" y="23496"/>
                    <a:pt x="230822" y="22226"/>
                  </a:cubicBezTo>
                  <a:cubicBezTo>
                    <a:pt x="233363" y="20956"/>
                    <a:pt x="236538" y="20956"/>
                    <a:pt x="239078" y="21591"/>
                  </a:cubicBezTo>
                  <a:cubicBezTo>
                    <a:pt x="263779" y="30544"/>
                    <a:pt x="263779" y="45911"/>
                    <a:pt x="261239" y="56770"/>
                  </a:cubicBezTo>
                  <a:cubicBezTo>
                    <a:pt x="255524" y="84964"/>
                    <a:pt x="244729" y="144463"/>
                    <a:pt x="244729" y="144463"/>
                  </a:cubicBezTo>
                  <a:cubicBezTo>
                    <a:pt x="244094" y="147638"/>
                    <a:pt x="244729" y="150877"/>
                    <a:pt x="246634" y="152782"/>
                  </a:cubicBezTo>
                  <a:cubicBezTo>
                    <a:pt x="248539" y="155322"/>
                    <a:pt x="251714" y="156655"/>
                    <a:pt x="254254" y="156655"/>
                  </a:cubicBezTo>
                  <a:lnTo>
                    <a:pt x="357568" y="156655"/>
                  </a:lnTo>
                  <a:cubicBezTo>
                    <a:pt x="367093" y="156655"/>
                    <a:pt x="375285" y="164974"/>
                    <a:pt x="375285" y="174562"/>
                  </a:cubicBezTo>
                  <a:cubicBezTo>
                    <a:pt x="375285" y="184151"/>
                    <a:pt x="367665" y="192469"/>
                    <a:pt x="358140" y="192469"/>
                  </a:cubicBezTo>
                  <a:lnTo>
                    <a:pt x="358140" y="192469"/>
                  </a:lnTo>
                  <a:close/>
                  <a:moveTo>
                    <a:pt x="102108" y="332868"/>
                  </a:moveTo>
                  <a:lnTo>
                    <a:pt x="21018" y="343663"/>
                  </a:lnTo>
                  <a:lnTo>
                    <a:pt x="21018" y="163386"/>
                  </a:lnTo>
                  <a:lnTo>
                    <a:pt x="102108" y="174181"/>
                  </a:lnTo>
                  <a:lnTo>
                    <a:pt x="102108" y="332868"/>
                  </a:lnTo>
                  <a:close/>
                  <a:moveTo>
                    <a:pt x="396049" y="174816"/>
                  </a:moveTo>
                  <a:cubicBezTo>
                    <a:pt x="396049" y="153671"/>
                    <a:pt x="378968" y="136399"/>
                    <a:pt x="358013" y="136399"/>
                  </a:cubicBezTo>
                  <a:lnTo>
                    <a:pt x="267462" y="136399"/>
                  </a:lnTo>
                  <a:cubicBezTo>
                    <a:pt x="270637" y="117222"/>
                    <a:pt x="277622" y="81344"/>
                    <a:pt x="281368" y="60898"/>
                  </a:cubicBezTo>
                  <a:cubicBezTo>
                    <a:pt x="287083" y="34037"/>
                    <a:pt x="273748" y="12891"/>
                    <a:pt x="245872" y="2033"/>
                  </a:cubicBezTo>
                  <a:cubicBezTo>
                    <a:pt x="237617" y="-1142"/>
                    <a:pt x="228791" y="-507"/>
                    <a:pt x="220535" y="3303"/>
                  </a:cubicBezTo>
                  <a:cubicBezTo>
                    <a:pt x="212916" y="7176"/>
                    <a:pt x="207201" y="14860"/>
                    <a:pt x="204724" y="23750"/>
                  </a:cubicBezTo>
                  <a:lnTo>
                    <a:pt x="195199" y="62167"/>
                  </a:lnTo>
                  <a:cubicBezTo>
                    <a:pt x="185039" y="102490"/>
                    <a:pt x="138811" y="156846"/>
                    <a:pt x="138176" y="157481"/>
                  </a:cubicBezTo>
                  <a:cubicBezTo>
                    <a:pt x="133731" y="162624"/>
                    <a:pt x="128016" y="167069"/>
                    <a:pt x="121666" y="169610"/>
                  </a:cubicBezTo>
                  <a:lnTo>
                    <a:pt x="121666" y="163894"/>
                  </a:lnTo>
                  <a:cubicBezTo>
                    <a:pt x="121666" y="158179"/>
                    <a:pt x="117221" y="153671"/>
                    <a:pt x="111506" y="153671"/>
                  </a:cubicBezTo>
                  <a:lnTo>
                    <a:pt x="10160" y="142876"/>
                  </a:lnTo>
                  <a:cubicBezTo>
                    <a:pt x="4445" y="142876"/>
                    <a:pt x="0" y="147321"/>
                    <a:pt x="0" y="153099"/>
                  </a:cubicBezTo>
                  <a:lnTo>
                    <a:pt x="0" y="354522"/>
                  </a:lnTo>
                  <a:cubicBezTo>
                    <a:pt x="0" y="360236"/>
                    <a:pt x="4445" y="364745"/>
                    <a:pt x="10160" y="364745"/>
                  </a:cubicBezTo>
                  <a:lnTo>
                    <a:pt x="111506" y="353950"/>
                  </a:lnTo>
                  <a:cubicBezTo>
                    <a:pt x="117221" y="353950"/>
                    <a:pt x="121031" y="349505"/>
                    <a:pt x="121666" y="344361"/>
                  </a:cubicBezTo>
                  <a:cubicBezTo>
                    <a:pt x="127381" y="347536"/>
                    <a:pt x="133096" y="351410"/>
                    <a:pt x="139446" y="355855"/>
                  </a:cubicBezTo>
                  <a:cubicBezTo>
                    <a:pt x="157226" y="368682"/>
                    <a:pt x="177482" y="382716"/>
                    <a:pt x="214249" y="382716"/>
                  </a:cubicBezTo>
                  <a:lnTo>
                    <a:pt x="332105" y="382716"/>
                  </a:lnTo>
                  <a:cubicBezTo>
                    <a:pt x="352996" y="382716"/>
                    <a:pt x="370142" y="365443"/>
                    <a:pt x="370142" y="344298"/>
                  </a:cubicBezTo>
                  <a:cubicBezTo>
                    <a:pt x="370142" y="335344"/>
                    <a:pt x="366967" y="326391"/>
                    <a:pt x="361252" y="319977"/>
                  </a:cubicBezTo>
                  <a:cubicBezTo>
                    <a:pt x="371411" y="312929"/>
                    <a:pt x="378333" y="301435"/>
                    <a:pt x="378333" y="287973"/>
                  </a:cubicBezTo>
                  <a:cubicBezTo>
                    <a:pt x="378333" y="279020"/>
                    <a:pt x="375158" y="270066"/>
                    <a:pt x="370078" y="263653"/>
                  </a:cubicBezTo>
                  <a:cubicBezTo>
                    <a:pt x="380238" y="256604"/>
                    <a:pt x="387159" y="245111"/>
                    <a:pt x="387159" y="231649"/>
                  </a:cubicBezTo>
                  <a:cubicBezTo>
                    <a:pt x="387159" y="222695"/>
                    <a:pt x="383984" y="213742"/>
                    <a:pt x="378269" y="207329"/>
                  </a:cubicBezTo>
                  <a:cubicBezTo>
                    <a:pt x="389636" y="199645"/>
                    <a:pt x="395986" y="188151"/>
                    <a:pt x="395986" y="174689"/>
                  </a:cubicBezTo>
                  <a:close/>
                </a:path>
              </a:pathLst>
            </a:custGeom>
            <a:solidFill>
              <a:schemeClr val="accent1"/>
            </a:solidFill>
            <a:ln w="6350" cap="flat">
              <a:solidFill>
                <a:schemeClr val="accent1"/>
              </a:solidFill>
              <a:prstDash val="solid"/>
              <a:miter/>
            </a:ln>
          </p:spPr>
          <p:txBody>
            <a:bodyPr rtlCol="0" anchor="ctr"/>
            <a:lstStyle/>
            <a:p>
              <a:endParaRPr lang="en-GB"/>
            </a:p>
          </p:txBody>
        </p:sp>
      </p:grpSp>
      <p:sp>
        <p:nvSpPr>
          <p:cNvPr id="147" name="Figura a mano libera: forma 146">
            <a:extLst>
              <a:ext uri="{FF2B5EF4-FFF2-40B4-BE49-F238E27FC236}">
                <a16:creationId xmlns:a16="http://schemas.microsoft.com/office/drawing/2014/main" id="{CE852396-F3B9-C400-4B4B-2B00B7DBBD1A}"/>
              </a:ext>
            </a:extLst>
          </p:cNvPr>
          <p:cNvSpPr/>
          <p:nvPr/>
        </p:nvSpPr>
        <p:spPr>
          <a:xfrm>
            <a:off x="7685966" y="5456618"/>
            <a:ext cx="505862" cy="446802"/>
          </a:xfrm>
          <a:custGeom>
            <a:avLst/>
            <a:gdLst>
              <a:gd name="connsiteX0" fmla="*/ 455930 w 504317"/>
              <a:gd name="connsiteY0" fmla="*/ 224330 h 445437"/>
              <a:gd name="connsiteX1" fmla="*/ 428498 w 504317"/>
              <a:gd name="connsiteY1" fmla="*/ 224330 h 445437"/>
              <a:gd name="connsiteX2" fmla="*/ 415544 w 504317"/>
              <a:gd name="connsiteY2" fmla="*/ 236268 h 445437"/>
              <a:gd name="connsiteX3" fmla="*/ 428498 w 504317"/>
              <a:gd name="connsiteY3" fmla="*/ 248206 h 445437"/>
              <a:gd name="connsiteX4" fmla="*/ 444627 w 504317"/>
              <a:gd name="connsiteY4" fmla="*/ 248206 h 445437"/>
              <a:gd name="connsiteX5" fmla="*/ 467233 w 504317"/>
              <a:gd name="connsiteY5" fmla="*/ 269035 h 445437"/>
              <a:gd name="connsiteX6" fmla="*/ 444627 w 504317"/>
              <a:gd name="connsiteY6" fmla="*/ 289862 h 445437"/>
              <a:gd name="connsiteX7" fmla="*/ 413194 w 504317"/>
              <a:gd name="connsiteY7" fmla="*/ 289862 h 445437"/>
              <a:gd name="connsiteX8" fmla="*/ 400241 w 504317"/>
              <a:gd name="connsiteY8" fmla="*/ 301800 h 445437"/>
              <a:gd name="connsiteX9" fmla="*/ 413194 w 504317"/>
              <a:gd name="connsiteY9" fmla="*/ 313738 h 445437"/>
              <a:gd name="connsiteX10" fmla="*/ 434213 w 504317"/>
              <a:gd name="connsiteY10" fmla="*/ 313738 h 445437"/>
              <a:gd name="connsiteX11" fmla="*/ 456819 w 504317"/>
              <a:gd name="connsiteY11" fmla="*/ 334566 h 445437"/>
              <a:gd name="connsiteX12" fmla="*/ 434213 w 504317"/>
              <a:gd name="connsiteY12" fmla="*/ 355394 h 445437"/>
              <a:gd name="connsiteX13" fmla="*/ 405130 w 504317"/>
              <a:gd name="connsiteY13" fmla="*/ 355394 h 445437"/>
              <a:gd name="connsiteX14" fmla="*/ 392176 w 504317"/>
              <a:gd name="connsiteY14" fmla="*/ 367332 h 445437"/>
              <a:gd name="connsiteX15" fmla="*/ 405130 w 504317"/>
              <a:gd name="connsiteY15" fmla="*/ 379270 h 445437"/>
              <a:gd name="connsiteX16" fmla="*/ 423672 w 504317"/>
              <a:gd name="connsiteY16" fmla="*/ 379270 h 445437"/>
              <a:gd name="connsiteX17" fmla="*/ 446278 w 504317"/>
              <a:gd name="connsiteY17" fmla="*/ 400098 h 445437"/>
              <a:gd name="connsiteX18" fmla="*/ 423672 w 504317"/>
              <a:gd name="connsiteY18" fmla="*/ 420926 h 445437"/>
              <a:gd name="connsiteX19" fmla="*/ 273558 w 504317"/>
              <a:gd name="connsiteY19" fmla="*/ 420926 h 445437"/>
              <a:gd name="connsiteX20" fmla="*/ 192849 w 504317"/>
              <a:gd name="connsiteY20" fmla="*/ 394002 h 445437"/>
              <a:gd name="connsiteX21" fmla="*/ 155702 w 504317"/>
              <a:gd name="connsiteY21" fmla="*/ 373936 h 445437"/>
              <a:gd name="connsiteX22" fmla="*/ 155702 w 504317"/>
              <a:gd name="connsiteY22" fmla="*/ 222743 h 445437"/>
              <a:gd name="connsiteX23" fmla="*/ 196850 w 504317"/>
              <a:gd name="connsiteY23" fmla="*/ 199629 h 445437"/>
              <a:gd name="connsiteX24" fmla="*/ 274320 w 504317"/>
              <a:gd name="connsiteY24" fmla="*/ 79042 h 445437"/>
              <a:gd name="connsiteX25" fmla="*/ 286448 w 504317"/>
              <a:gd name="connsiteY25" fmla="*/ 34338 h 445437"/>
              <a:gd name="connsiteX26" fmla="*/ 293688 w 504317"/>
              <a:gd name="connsiteY26" fmla="*/ 26147 h 445437"/>
              <a:gd name="connsiteX27" fmla="*/ 304165 w 504317"/>
              <a:gd name="connsiteY27" fmla="*/ 25385 h 445437"/>
              <a:gd name="connsiteX28" fmla="*/ 332422 w 504317"/>
              <a:gd name="connsiteY28" fmla="*/ 66342 h 445437"/>
              <a:gd name="connsiteX29" fmla="*/ 311468 w 504317"/>
              <a:gd name="connsiteY29" fmla="*/ 168387 h 445437"/>
              <a:gd name="connsiteX30" fmla="*/ 313880 w 504317"/>
              <a:gd name="connsiteY30" fmla="*/ 178102 h 445437"/>
              <a:gd name="connsiteX31" fmla="*/ 323532 w 504317"/>
              <a:gd name="connsiteY31" fmla="*/ 182611 h 445437"/>
              <a:gd name="connsiteX32" fmla="*/ 455041 w 504317"/>
              <a:gd name="connsiteY32" fmla="*/ 182611 h 445437"/>
              <a:gd name="connsiteX33" fmla="*/ 477647 w 504317"/>
              <a:gd name="connsiteY33" fmla="*/ 203439 h 445437"/>
              <a:gd name="connsiteX34" fmla="*/ 455803 w 504317"/>
              <a:gd name="connsiteY34" fmla="*/ 224267 h 445437"/>
              <a:gd name="connsiteX35" fmla="*/ 129984 w 504317"/>
              <a:gd name="connsiteY35" fmla="*/ 387398 h 445437"/>
              <a:gd name="connsiteX36" fmla="*/ 26670 w 504317"/>
              <a:gd name="connsiteY36" fmla="*/ 399971 h 445437"/>
              <a:gd name="connsiteX37" fmla="*/ 26670 w 504317"/>
              <a:gd name="connsiteY37" fmla="*/ 190167 h 445437"/>
              <a:gd name="connsiteX38" fmla="*/ 129984 w 504317"/>
              <a:gd name="connsiteY38" fmla="*/ 202740 h 445437"/>
              <a:gd name="connsiteX39" fmla="*/ 129984 w 504317"/>
              <a:gd name="connsiteY39" fmla="*/ 387398 h 445437"/>
              <a:gd name="connsiteX40" fmla="*/ 504317 w 504317"/>
              <a:gd name="connsiteY40" fmla="*/ 203502 h 445437"/>
              <a:gd name="connsiteX41" fmla="*/ 455930 w 504317"/>
              <a:gd name="connsiteY41" fmla="*/ 158798 h 445437"/>
              <a:gd name="connsiteX42" fmla="*/ 340551 w 504317"/>
              <a:gd name="connsiteY42" fmla="*/ 158798 h 445437"/>
              <a:gd name="connsiteX43" fmla="*/ 358330 w 504317"/>
              <a:gd name="connsiteY43" fmla="*/ 70914 h 445437"/>
              <a:gd name="connsiteX44" fmla="*/ 313118 w 504317"/>
              <a:gd name="connsiteY44" fmla="*/ 2398 h 445437"/>
              <a:gd name="connsiteX45" fmla="*/ 280860 w 504317"/>
              <a:gd name="connsiteY45" fmla="*/ 3858 h 445437"/>
              <a:gd name="connsiteX46" fmla="*/ 260668 w 504317"/>
              <a:gd name="connsiteY46" fmla="*/ 27671 h 445437"/>
              <a:gd name="connsiteX47" fmla="*/ 248539 w 504317"/>
              <a:gd name="connsiteY47" fmla="*/ 72375 h 445437"/>
              <a:gd name="connsiteX48" fmla="*/ 175895 w 504317"/>
              <a:gd name="connsiteY48" fmla="*/ 183310 h 445437"/>
              <a:gd name="connsiteX49" fmla="*/ 154877 w 504317"/>
              <a:gd name="connsiteY49" fmla="*/ 197470 h 445437"/>
              <a:gd name="connsiteX50" fmla="*/ 154877 w 504317"/>
              <a:gd name="connsiteY50" fmla="*/ 190802 h 445437"/>
              <a:gd name="connsiteX51" fmla="*/ 141986 w 504317"/>
              <a:gd name="connsiteY51" fmla="*/ 178864 h 445437"/>
              <a:gd name="connsiteX52" fmla="*/ 12891 w 504317"/>
              <a:gd name="connsiteY52" fmla="*/ 166291 h 445437"/>
              <a:gd name="connsiteX53" fmla="*/ 0 w 504317"/>
              <a:gd name="connsiteY53" fmla="*/ 178229 h 445437"/>
              <a:gd name="connsiteX54" fmla="*/ 0 w 504317"/>
              <a:gd name="connsiteY54" fmla="*/ 412608 h 445437"/>
              <a:gd name="connsiteX55" fmla="*/ 12891 w 504317"/>
              <a:gd name="connsiteY55" fmla="*/ 424546 h 445437"/>
              <a:gd name="connsiteX56" fmla="*/ 141986 w 504317"/>
              <a:gd name="connsiteY56" fmla="*/ 411973 h 445437"/>
              <a:gd name="connsiteX57" fmla="*/ 154877 w 504317"/>
              <a:gd name="connsiteY57" fmla="*/ 400797 h 445437"/>
              <a:gd name="connsiteX58" fmla="*/ 177482 w 504317"/>
              <a:gd name="connsiteY58" fmla="*/ 414195 h 445437"/>
              <a:gd name="connsiteX59" fmla="*/ 272732 w 504317"/>
              <a:gd name="connsiteY59" fmla="*/ 445437 h 445437"/>
              <a:gd name="connsiteX60" fmla="*/ 422846 w 504317"/>
              <a:gd name="connsiteY60" fmla="*/ 445437 h 445437"/>
              <a:gd name="connsiteX61" fmla="*/ 471233 w 504317"/>
              <a:gd name="connsiteY61" fmla="*/ 400733 h 445437"/>
              <a:gd name="connsiteX62" fmla="*/ 459930 w 504317"/>
              <a:gd name="connsiteY62" fmla="*/ 372412 h 445437"/>
              <a:gd name="connsiteX63" fmla="*/ 481711 w 504317"/>
              <a:gd name="connsiteY63" fmla="*/ 335201 h 445437"/>
              <a:gd name="connsiteX64" fmla="*/ 471233 w 504317"/>
              <a:gd name="connsiteY64" fmla="*/ 306880 h 445437"/>
              <a:gd name="connsiteX65" fmla="*/ 493014 w 504317"/>
              <a:gd name="connsiteY65" fmla="*/ 269669 h 445437"/>
              <a:gd name="connsiteX66" fmla="*/ 481711 w 504317"/>
              <a:gd name="connsiteY66" fmla="*/ 241348 h 445437"/>
              <a:gd name="connsiteX67" fmla="*/ 504254 w 504317"/>
              <a:gd name="connsiteY67" fmla="*/ 203375 h 445437"/>
              <a:gd name="connsiteX68" fmla="*/ 504254 w 504317"/>
              <a:gd name="connsiteY68" fmla="*/ 203375 h 445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04317" h="445437">
                <a:moveTo>
                  <a:pt x="455930" y="224330"/>
                </a:moveTo>
                <a:lnTo>
                  <a:pt x="428498" y="224330"/>
                </a:lnTo>
                <a:cubicBezTo>
                  <a:pt x="421259" y="224330"/>
                  <a:pt x="415544" y="229537"/>
                  <a:pt x="415544" y="236268"/>
                </a:cubicBezTo>
                <a:cubicBezTo>
                  <a:pt x="415544" y="242999"/>
                  <a:pt x="421195" y="248206"/>
                  <a:pt x="428498" y="248206"/>
                </a:cubicBezTo>
                <a:lnTo>
                  <a:pt x="444627" y="248206"/>
                </a:lnTo>
                <a:cubicBezTo>
                  <a:pt x="457581" y="248206"/>
                  <a:pt x="467233" y="257858"/>
                  <a:pt x="467233" y="269035"/>
                </a:cubicBezTo>
                <a:cubicBezTo>
                  <a:pt x="467233" y="280972"/>
                  <a:pt x="456755" y="289862"/>
                  <a:pt x="444627" y="289862"/>
                </a:cubicBezTo>
                <a:lnTo>
                  <a:pt x="413194" y="289862"/>
                </a:lnTo>
                <a:cubicBezTo>
                  <a:pt x="405955" y="289862"/>
                  <a:pt x="400241" y="295069"/>
                  <a:pt x="400241" y="301800"/>
                </a:cubicBezTo>
                <a:cubicBezTo>
                  <a:pt x="400241" y="308531"/>
                  <a:pt x="405892" y="313738"/>
                  <a:pt x="413194" y="313738"/>
                </a:cubicBezTo>
                <a:lnTo>
                  <a:pt x="434213" y="313738"/>
                </a:lnTo>
                <a:cubicBezTo>
                  <a:pt x="446342" y="313738"/>
                  <a:pt x="456819" y="323454"/>
                  <a:pt x="456819" y="334566"/>
                </a:cubicBezTo>
                <a:cubicBezTo>
                  <a:pt x="456819" y="345679"/>
                  <a:pt x="446342" y="355394"/>
                  <a:pt x="434213" y="355394"/>
                </a:cubicBezTo>
                <a:lnTo>
                  <a:pt x="405130" y="355394"/>
                </a:lnTo>
                <a:cubicBezTo>
                  <a:pt x="397891" y="355394"/>
                  <a:pt x="392176" y="360601"/>
                  <a:pt x="392176" y="367332"/>
                </a:cubicBezTo>
                <a:cubicBezTo>
                  <a:pt x="392176" y="374063"/>
                  <a:pt x="397828" y="379270"/>
                  <a:pt x="405130" y="379270"/>
                </a:cubicBezTo>
                <a:lnTo>
                  <a:pt x="423672" y="379270"/>
                </a:lnTo>
                <a:cubicBezTo>
                  <a:pt x="435801" y="379270"/>
                  <a:pt x="446278" y="388224"/>
                  <a:pt x="446278" y="400098"/>
                </a:cubicBezTo>
                <a:cubicBezTo>
                  <a:pt x="446278" y="411274"/>
                  <a:pt x="435801" y="420926"/>
                  <a:pt x="423672" y="420926"/>
                </a:cubicBezTo>
                <a:lnTo>
                  <a:pt x="273558" y="420926"/>
                </a:lnTo>
                <a:cubicBezTo>
                  <a:pt x="234823" y="420863"/>
                  <a:pt x="214630" y="408163"/>
                  <a:pt x="192849" y="394002"/>
                </a:cubicBezTo>
                <a:cubicBezTo>
                  <a:pt x="181546" y="386573"/>
                  <a:pt x="169481" y="379080"/>
                  <a:pt x="155702" y="373936"/>
                </a:cubicBezTo>
                <a:lnTo>
                  <a:pt x="155702" y="222743"/>
                </a:lnTo>
                <a:cubicBezTo>
                  <a:pt x="171831" y="218996"/>
                  <a:pt x="186372" y="210805"/>
                  <a:pt x="196850" y="199629"/>
                </a:cubicBezTo>
                <a:cubicBezTo>
                  <a:pt x="199263" y="196644"/>
                  <a:pt x="259779" y="131112"/>
                  <a:pt x="274320" y="79042"/>
                </a:cubicBezTo>
                <a:lnTo>
                  <a:pt x="286448" y="34338"/>
                </a:lnTo>
                <a:cubicBezTo>
                  <a:pt x="287274" y="30592"/>
                  <a:pt x="289687" y="27671"/>
                  <a:pt x="293688" y="26147"/>
                </a:cubicBezTo>
                <a:cubicBezTo>
                  <a:pt x="296926" y="24686"/>
                  <a:pt x="300927" y="24686"/>
                  <a:pt x="304165" y="25385"/>
                </a:cubicBezTo>
                <a:cubicBezTo>
                  <a:pt x="335597" y="35799"/>
                  <a:pt x="335597" y="53706"/>
                  <a:pt x="332422" y="66342"/>
                </a:cubicBezTo>
                <a:cubicBezTo>
                  <a:pt x="325120" y="99172"/>
                  <a:pt x="311468" y="168387"/>
                  <a:pt x="311468" y="168387"/>
                </a:cubicBezTo>
                <a:cubicBezTo>
                  <a:pt x="310642" y="172133"/>
                  <a:pt x="311468" y="175816"/>
                  <a:pt x="313880" y="178102"/>
                </a:cubicBezTo>
                <a:cubicBezTo>
                  <a:pt x="316293" y="181087"/>
                  <a:pt x="320357" y="182611"/>
                  <a:pt x="323532" y="182611"/>
                </a:cubicBezTo>
                <a:lnTo>
                  <a:pt x="455041" y="182611"/>
                </a:lnTo>
                <a:cubicBezTo>
                  <a:pt x="467169" y="182611"/>
                  <a:pt x="477647" y="192263"/>
                  <a:pt x="477647" y="203439"/>
                </a:cubicBezTo>
                <a:cubicBezTo>
                  <a:pt x="477647" y="214615"/>
                  <a:pt x="467931" y="224267"/>
                  <a:pt x="455803" y="224267"/>
                </a:cubicBezTo>
                <a:close/>
                <a:moveTo>
                  <a:pt x="129984" y="387398"/>
                </a:moveTo>
                <a:lnTo>
                  <a:pt x="26670" y="399971"/>
                </a:lnTo>
                <a:lnTo>
                  <a:pt x="26670" y="190167"/>
                </a:lnTo>
                <a:lnTo>
                  <a:pt x="129984" y="202740"/>
                </a:lnTo>
                <a:lnTo>
                  <a:pt x="129984" y="387398"/>
                </a:lnTo>
                <a:close/>
                <a:moveTo>
                  <a:pt x="504317" y="203502"/>
                </a:moveTo>
                <a:cubicBezTo>
                  <a:pt x="504317" y="178928"/>
                  <a:pt x="482536" y="158798"/>
                  <a:pt x="455930" y="158798"/>
                </a:cubicBezTo>
                <a:lnTo>
                  <a:pt x="340551" y="158798"/>
                </a:lnTo>
                <a:cubicBezTo>
                  <a:pt x="344615" y="136446"/>
                  <a:pt x="353505" y="94727"/>
                  <a:pt x="358330" y="70914"/>
                </a:cubicBezTo>
                <a:cubicBezTo>
                  <a:pt x="365569" y="39672"/>
                  <a:pt x="348679" y="15034"/>
                  <a:pt x="313118" y="2398"/>
                </a:cubicBezTo>
                <a:cubicBezTo>
                  <a:pt x="302641" y="-1349"/>
                  <a:pt x="291338" y="-587"/>
                  <a:pt x="280860" y="3858"/>
                </a:cubicBezTo>
                <a:cubicBezTo>
                  <a:pt x="271208" y="8367"/>
                  <a:pt x="263906" y="17257"/>
                  <a:pt x="260668" y="27671"/>
                </a:cubicBezTo>
                <a:lnTo>
                  <a:pt x="248539" y="72375"/>
                </a:lnTo>
                <a:cubicBezTo>
                  <a:pt x="235585" y="119301"/>
                  <a:pt x="176720" y="182611"/>
                  <a:pt x="175895" y="183310"/>
                </a:cubicBezTo>
                <a:cubicBezTo>
                  <a:pt x="170243" y="189279"/>
                  <a:pt x="162941" y="194485"/>
                  <a:pt x="154877" y="197470"/>
                </a:cubicBezTo>
                <a:lnTo>
                  <a:pt x="154877" y="190802"/>
                </a:lnTo>
                <a:cubicBezTo>
                  <a:pt x="154877" y="184135"/>
                  <a:pt x="149225" y="178864"/>
                  <a:pt x="141986" y="178864"/>
                </a:cubicBezTo>
                <a:lnTo>
                  <a:pt x="12891" y="166291"/>
                </a:lnTo>
                <a:cubicBezTo>
                  <a:pt x="5652" y="166291"/>
                  <a:pt x="0" y="171498"/>
                  <a:pt x="0" y="178229"/>
                </a:cubicBezTo>
                <a:lnTo>
                  <a:pt x="0" y="412608"/>
                </a:lnTo>
                <a:cubicBezTo>
                  <a:pt x="0" y="419275"/>
                  <a:pt x="5652" y="424546"/>
                  <a:pt x="12891" y="424546"/>
                </a:cubicBezTo>
                <a:lnTo>
                  <a:pt x="141986" y="411973"/>
                </a:lnTo>
                <a:cubicBezTo>
                  <a:pt x="149225" y="411973"/>
                  <a:pt x="154115" y="406766"/>
                  <a:pt x="154877" y="400797"/>
                </a:cubicBezTo>
                <a:cubicBezTo>
                  <a:pt x="162116" y="404543"/>
                  <a:pt x="169418" y="408988"/>
                  <a:pt x="177482" y="414195"/>
                </a:cubicBezTo>
                <a:cubicBezTo>
                  <a:pt x="200089" y="429118"/>
                  <a:pt x="225869" y="445437"/>
                  <a:pt x="272732" y="445437"/>
                </a:cubicBezTo>
                <a:lnTo>
                  <a:pt x="422846" y="445437"/>
                </a:lnTo>
                <a:cubicBezTo>
                  <a:pt x="449453" y="445437"/>
                  <a:pt x="471233" y="425308"/>
                  <a:pt x="471233" y="400733"/>
                </a:cubicBezTo>
                <a:cubicBezTo>
                  <a:pt x="471233" y="390319"/>
                  <a:pt x="467233" y="379842"/>
                  <a:pt x="459930" y="372412"/>
                </a:cubicBezTo>
                <a:cubicBezTo>
                  <a:pt x="472884" y="364221"/>
                  <a:pt x="481711" y="350822"/>
                  <a:pt x="481711" y="335201"/>
                </a:cubicBezTo>
                <a:cubicBezTo>
                  <a:pt x="481711" y="324787"/>
                  <a:pt x="477647" y="314373"/>
                  <a:pt x="471233" y="306880"/>
                </a:cubicBezTo>
                <a:cubicBezTo>
                  <a:pt x="484188" y="298689"/>
                  <a:pt x="493014" y="285290"/>
                  <a:pt x="493014" y="269669"/>
                </a:cubicBezTo>
                <a:cubicBezTo>
                  <a:pt x="493014" y="259255"/>
                  <a:pt x="488950" y="248841"/>
                  <a:pt x="481711" y="241348"/>
                </a:cubicBezTo>
                <a:cubicBezTo>
                  <a:pt x="496189" y="232395"/>
                  <a:pt x="504254" y="218996"/>
                  <a:pt x="504254" y="203375"/>
                </a:cubicBezTo>
                <a:lnTo>
                  <a:pt x="504254" y="203375"/>
                </a:lnTo>
                <a:close/>
              </a:path>
            </a:pathLst>
          </a:custGeom>
          <a:solidFill>
            <a:schemeClr val="accent1"/>
          </a:solidFill>
          <a:ln w="3175" cap="flat">
            <a:solidFill>
              <a:schemeClr val="accent1"/>
            </a:solidFill>
            <a:prstDash val="solid"/>
            <a:miter/>
          </a:ln>
        </p:spPr>
        <p:txBody>
          <a:bodyPr rtlCol="0" anchor="ctr"/>
          <a:lstStyle/>
          <a:p>
            <a:endParaRPr lang="en-GB"/>
          </a:p>
        </p:txBody>
      </p:sp>
      <p:grpSp>
        <p:nvGrpSpPr>
          <p:cNvPr id="12" name="Gruppo 11">
            <a:extLst>
              <a:ext uri="{FF2B5EF4-FFF2-40B4-BE49-F238E27FC236}">
                <a16:creationId xmlns:a16="http://schemas.microsoft.com/office/drawing/2014/main" id="{418B114C-9143-8607-DDA8-169A2DA94D4F}"/>
              </a:ext>
            </a:extLst>
          </p:cNvPr>
          <p:cNvGrpSpPr/>
          <p:nvPr/>
        </p:nvGrpSpPr>
        <p:grpSpPr>
          <a:xfrm>
            <a:off x="8849874" y="5403345"/>
            <a:ext cx="650147" cy="505797"/>
            <a:chOff x="8849875" y="5403346"/>
            <a:chExt cx="563428" cy="438332"/>
          </a:xfrm>
        </p:grpSpPr>
        <p:grpSp>
          <p:nvGrpSpPr>
            <p:cNvPr id="172" name="Gruppo 171">
              <a:extLst>
                <a:ext uri="{FF2B5EF4-FFF2-40B4-BE49-F238E27FC236}">
                  <a16:creationId xmlns:a16="http://schemas.microsoft.com/office/drawing/2014/main" id="{10E58075-B2DE-7B04-DC34-F00C8CB561DB}"/>
                </a:ext>
              </a:extLst>
            </p:cNvPr>
            <p:cNvGrpSpPr/>
            <p:nvPr/>
          </p:nvGrpSpPr>
          <p:grpSpPr>
            <a:xfrm>
              <a:off x="8849875" y="5403346"/>
              <a:ext cx="438388" cy="438332"/>
              <a:chOff x="8818689" y="5372163"/>
              <a:chExt cx="500760" cy="500697"/>
            </a:xfrm>
          </p:grpSpPr>
          <p:sp>
            <p:nvSpPr>
              <p:cNvPr id="149" name="Figura a mano libera: forma 148">
                <a:extLst>
                  <a:ext uri="{FF2B5EF4-FFF2-40B4-BE49-F238E27FC236}">
                    <a16:creationId xmlns:a16="http://schemas.microsoft.com/office/drawing/2014/main" id="{EAE8E7BF-9A1E-FCE6-398E-083357E42E7B}"/>
                  </a:ext>
                </a:extLst>
              </p:cNvPr>
              <p:cNvSpPr/>
              <p:nvPr/>
            </p:nvSpPr>
            <p:spPr>
              <a:xfrm>
                <a:off x="8818689" y="5372163"/>
                <a:ext cx="500760" cy="500697"/>
              </a:xfrm>
              <a:custGeom>
                <a:avLst/>
                <a:gdLst>
                  <a:gd name="connsiteX0" fmla="*/ 42291 w 500760"/>
                  <a:gd name="connsiteY0" fmla="*/ 482536 h 500697"/>
                  <a:gd name="connsiteX1" fmla="*/ 168973 w 500760"/>
                  <a:gd name="connsiteY1" fmla="*/ 482536 h 500697"/>
                  <a:gd name="connsiteX2" fmla="*/ 168973 w 500760"/>
                  <a:gd name="connsiteY2" fmla="*/ 174879 h 500697"/>
                  <a:gd name="connsiteX3" fmla="*/ 45974 w 500760"/>
                  <a:gd name="connsiteY3" fmla="*/ 174879 h 500697"/>
                  <a:gd name="connsiteX4" fmla="*/ 42291 w 500760"/>
                  <a:gd name="connsiteY4" fmla="*/ 178562 h 500697"/>
                  <a:gd name="connsiteX5" fmla="*/ 42291 w 500760"/>
                  <a:gd name="connsiteY5" fmla="*/ 482536 h 500697"/>
                  <a:gd name="connsiteX6" fmla="*/ 259461 w 500760"/>
                  <a:gd name="connsiteY6" fmla="*/ 491617 h 500697"/>
                  <a:gd name="connsiteX7" fmla="*/ 250380 w 500760"/>
                  <a:gd name="connsiteY7" fmla="*/ 500697 h 500697"/>
                  <a:gd name="connsiteX8" fmla="*/ 9080 w 500760"/>
                  <a:gd name="connsiteY8" fmla="*/ 500697 h 500697"/>
                  <a:gd name="connsiteX9" fmla="*/ 0 w 500760"/>
                  <a:gd name="connsiteY9" fmla="*/ 491617 h 500697"/>
                  <a:gd name="connsiteX10" fmla="*/ 9080 w 500760"/>
                  <a:gd name="connsiteY10" fmla="*/ 482600 h 500697"/>
                  <a:gd name="connsiteX11" fmla="*/ 24193 w 500760"/>
                  <a:gd name="connsiteY11" fmla="*/ 482600 h 500697"/>
                  <a:gd name="connsiteX12" fmla="*/ 24193 w 500760"/>
                  <a:gd name="connsiteY12" fmla="*/ 178626 h 500697"/>
                  <a:gd name="connsiteX13" fmla="*/ 45974 w 500760"/>
                  <a:gd name="connsiteY13" fmla="*/ 156845 h 500697"/>
                  <a:gd name="connsiteX14" fmla="*/ 168973 w 500760"/>
                  <a:gd name="connsiteY14" fmla="*/ 156845 h 500697"/>
                  <a:gd name="connsiteX15" fmla="*/ 168973 w 500760"/>
                  <a:gd name="connsiteY15" fmla="*/ 21780 h 500697"/>
                  <a:gd name="connsiteX16" fmla="*/ 190754 w 500760"/>
                  <a:gd name="connsiteY16" fmla="*/ 0 h 500697"/>
                  <a:gd name="connsiteX17" fmla="*/ 430720 w 500760"/>
                  <a:gd name="connsiteY17" fmla="*/ 0 h 500697"/>
                  <a:gd name="connsiteX18" fmla="*/ 452501 w 500760"/>
                  <a:gd name="connsiteY18" fmla="*/ 21780 h 500697"/>
                  <a:gd name="connsiteX19" fmla="*/ 452501 w 500760"/>
                  <a:gd name="connsiteY19" fmla="*/ 238315 h 500697"/>
                  <a:gd name="connsiteX20" fmla="*/ 443484 w 500760"/>
                  <a:gd name="connsiteY20" fmla="*/ 247396 h 500697"/>
                  <a:gd name="connsiteX21" fmla="*/ 434404 w 500760"/>
                  <a:gd name="connsiteY21" fmla="*/ 238315 h 500697"/>
                  <a:gd name="connsiteX22" fmla="*/ 434404 w 500760"/>
                  <a:gd name="connsiteY22" fmla="*/ 21780 h 500697"/>
                  <a:gd name="connsiteX23" fmla="*/ 430720 w 500760"/>
                  <a:gd name="connsiteY23" fmla="*/ 18097 h 500697"/>
                  <a:gd name="connsiteX24" fmla="*/ 190754 w 500760"/>
                  <a:gd name="connsiteY24" fmla="*/ 18097 h 500697"/>
                  <a:gd name="connsiteX25" fmla="*/ 187071 w 500760"/>
                  <a:gd name="connsiteY25" fmla="*/ 21780 h 500697"/>
                  <a:gd name="connsiteX26" fmla="*/ 187071 w 500760"/>
                  <a:gd name="connsiteY26" fmla="*/ 482600 h 500697"/>
                  <a:gd name="connsiteX27" fmla="*/ 229298 w 500760"/>
                  <a:gd name="connsiteY27" fmla="*/ 482600 h 500697"/>
                  <a:gd name="connsiteX28" fmla="*/ 229298 w 500760"/>
                  <a:gd name="connsiteY28" fmla="*/ 346837 h 500697"/>
                  <a:gd name="connsiteX29" fmla="*/ 238316 w 500760"/>
                  <a:gd name="connsiteY29" fmla="*/ 337820 h 500697"/>
                  <a:gd name="connsiteX30" fmla="*/ 298641 w 500760"/>
                  <a:gd name="connsiteY30" fmla="*/ 337820 h 500697"/>
                  <a:gd name="connsiteX31" fmla="*/ 307721 w 500760"/>
                  <a:gd name="connsiteY31" fmla="*/ 346837 h 500697"/>
                  <a:gd name="connsiteX32" fmla="*/ 298641 w 500760"/>
                  <a:gd name="connsiteY32" fmla="*/ 355854 h 500697"/>
                  <a:gd name="connsiteX33" fmla="*/ 247396 w 500760"/>
                  <a:gd name="connsiteY33" fmla="*/ 355854 h 500697"/>
                  <a:gd name="connsiteX34" fmla="*/ 247396 w 500760"/>
                  <a:gd name="connsiteY34" fmla="*/ 482536 h 500697"/>
                  <a:gd name="connsiteX35" fmla="*/ 250380 w 500760"/>
                  <a:gd name="connsiteY35" fmla="*/ 482536 h 500697"/>
                  <a:gd name="connsiteX36" fmla="*/ 259461 w 500760"/>
                  <a:gd name="connsiteY36" fmla="*/ 491553 h 500697"/>
                  <a:gd name="connsiteX37" fmla="*/ 491680 w 500760"/>
                  <a:gd name="connsiteY37" fmla="*/ 482536 h 500697"/>
                  <a:gd name="connsiteX38" fmla="*/ 488696 w 500760"/>
                  <a:gd name="connsiteY38" fmla="*/ 482536 h 500697"/>
                  <a:gd name="connsiteX39" fmla="*/ 488696 w 500760"/>
                  <a:gd name="connsiteY39" fmla="*/ 383032 h 500697"/>
                  <a:gd name="connsiteX40" fmla="*/ 479616 w 500760"/>
                  <a:gd name="connsiteY40" fmla="*/ 373952 h 500697"/>
                  <a:gd name="connsiteX41" fmla="*/ 470598 w 500760"/>
                  <a:gd name="connsiteY41" fmla="*/ 383032 h 500697"/>
                  <a:gd name="connsiteX42" fmla="*/ 470598 w 500760"/>
                  <a:gd name="connsiteY42" fmla="*/ 482536 h 500697"/>
                  <a:gd name="connsiteX43" fmla="*/ 404241 w 500760"/>
                  <a:gd name="connsiteY43" fmla="*/ 482536 h 500697"/>
                  <a:gd name="connsiteX44" fmla="*/ 404241 w 500760"/>
                  <a:gd name="connsiteY44" fmla="*/ 419164 h 500697"/>
                  <a:gd name="connsiteX45" fmla="*/ 395224 w 500760"/>
                  <a:gd name="connsiteY45" fmla="*/ 410146 h 500697"/>
                  <a:gd name="connsiteX46" fmla="*/ 386143 w 500760"/>
                  <a:gd name="connsiteY46" fmla="*/ 419164 h 500697"/>
                  <a:gd name="connsiteX47" fmla="*/ 386143 w 500760"/>
                  <a:gd name="connsiteY47" fmla="*/ 482536 h 500697"/>
                  <a:gd name="connsiteX48" fmla="*/ 319786 w 500760"/>
                  <a:gd name="connsiteY48" fmla="*/ 482536 h 500697"/>
                  <a:gd name="connsiteX49" fmla="*/ 319786 w 500760"/>
                  <a:gd name="connsiteY49" fmla="*/ 455422 h 500697"/>
                  <a:gd name="connsiteX50" fmla="*/ 310705 w 500760"/>
                  <a:gd name="connsiteY50" fmla="*/ 446341 h 500697"/>
                  <a:gd name="connsiteX51" fmla="*/ 301625 w 500760"/>
                  <a:gd name="connsiteY51" fmla="*/ 455422 h 500697"/>
                  <a:gd name="connsiteX52" fmla="*/ 301625 w 500760"/>
                  <a:gd name="connsiteY52" fmla="*/ 482536 h 500697"/>
                  <a:gd name="connsiteX53" fmla="*/ 298641 w 500760"/>
                  <a:gd name="connsiteY53" fmla="*/ 482536 h 500697"/>
                  <a:gd name="connsiteX54" fmla="*/ 289623 w 500760"/>
                  <a:gd name="connsiteY54" fmla="*/ 491553 h 500697"/>
                  <a:gd name="connsiteX55" fmla="*/ 298641 w 500760"/>
                  <a:gd name="connsiteY55" fmla="*/ 500634 h 500697"/>
                  <a:gd name="connsiteX56" fmla="*/ 491680 w 500760"/>
                  <a:gd name="connsiteY56" fmla="*/ 500634 h 500697"/>
                  <a:gd name="connsiteX57" fmla="*/ 500761 w 500760"/>
                  <a:gd name="connsiteY57" fmla="*/ 491553 h 500697"/>
                  <a:gd name="connsiteX58" fmla="*/ 491680 w 500760"/>
                  <a:gd name="connsiteY58" fmla="*/ 482536 h 500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00760" h="500697">
                    <a:moveTo>
                      <a:pt x="42291" y="482536"/>
                    </a:moveTo>
                    <a:lnTo>
                      <a:pt x="168973" y="482536"/>
                    </a:lnTo>
                    <a:lnTo>
                      <a:pt x="168973" y="174879"/>
                    </a:lnTo>
                    <a:lnTo>
                      <a:pt x="45974" y="174879"/>
                    </a:lnTo>
                    <a:cubicBezTo>
                      <a:pt x="43942" y="174879"/>
                      <a:pt x="42291" y="176530"/>
                      <a:pt x="42291" y="178562"/>
                    </a:cubicBezTo>
                    <a:lnTo>
                      <a:pt x="42291" y="482536"/>
                    </a:lnTo>
                    <a:close/>
                    <a:moveTo>
                      <a:pt x="259461" y="491617"/>
                    </a:moveTo>
                    <a:cubicBezTo>
                      <a:pt x="259461" y="496633"/>
                      <a:pt x="255397" y="500697"/>
                      <a:pt x="250380" y="500697"/>
                    </a:cubicBezTo>
                    <a:lnTo>
                      <a:pt x="9080" y="500697"/>
                    </a:lnTo>
                    <a:cubicBezTo>
                      <a:pt x="4064" y="500697"/>
                      <a:pt x="0" y="496633"/>
                      <a:pt x="0" y="491617"/>
                    </a:cubicBezTo>
                    <a:cubicBezTo>
                      <a:pt x="0" y="486601"/>
                      <a:pt x="4064" y="482600"/>
                      <a:pt x="9080" y="482600"/>
                    </a:cubicBezTo>
                    <a:lnTo>
                      <a:pt x="24193" y="482600"/>
                    </a:lnTo>
                    <a:lnTo>
                      <a:pt x="24193" y="178626"/>
                    </a:lnTo>
                    <a:cubicBezTo>
                      <a:pt x="24193" y="166624"/>
                      <a:pt x="33972" y="156845"/>
                      <a:pt x="45974" y="156845"/>
                    </a:cubicBezTo>
                    <a:lnTo>
                      <a:pt x="168973" y="156845"/>
                    </a:lnTo>
                    <a:lnTo>
                      <a:pt x="168973" y="21780"/>
                    </a:lnTo>
                    <a:cubicBezTo>
                      <a:pt x="168973" y="9779"/>
                      <a:pt x="178753" y="0"/>
                      <a:pt x="190754" y="0"/>
                    </a:cubicBezTo>
                    <a:lnTo>
                      <a:pt x="430720" y="0"/>
                    </a:lnTo>
                    <a:cubicBezTo>
                      <a:pt x="442722" y="0"/>
                      <a:pt x="452501" y="9779"/>
                      <a:pt x="452501" y="21780"/>
                    </a:cubicBezTo>
                    <a:lnTo>
                      <a:pt x="452501" y="238315"/>
                    </a:lnTo>
                    <a:cubicBezTo>
                      <a:pt x="452501" y="243332"/>
                      <a:pt x="448437" y="247396"/>
                      <a:pt x="443484" y="247396"/>
                    </a:cubicBezTo>
                    <a:cubicBezTo>
                      <a:pt x="438531" y="247396"/>
                      <a:pt x="434404" y="243332"/>
                      <a:pt x="434404" y="238315"/>
                    </a:cubicBezTo>
                    <a:lnTo>
                      <a:pt x="434404" y="21780"/>
                    </a:lnTo>
                    <a:cubicBezTo>
                      <a:pt x="434404" y="19748"/>
                      <a:pt x="432753" y="18097"/>
                      <a:pt x="430720" y="18097"/>
                    </a:cubicBezTo>
                    <a:lnTo>
                      <a:pt x="190754" y="18097"/>
                    </a:lnTo>
                    <a:cubicBezTo>
                      <a:pt x="188722" y="18097"/>
                      <a:pt x="187071" y="19748"/>
                      <a:pt x="187071" y="21780"/>
                    </a:cubicBezTo>
                    <a:lnTo>
                      <a:pt x="187071" y="482600"/>
                    </a:lnTo>
                    <a:lnTo>
                      <a:pt x="229298" y="482600"/>
                    </a:lnTo>
                    <a:lnTo>
                      <a:pt x="229298" y="346837"/>
                    </a:lnTo>
                    <a:cubicBezTo>
                      <a:pt x="229298" y="341821"/>
                      <a:pt x="233363" y="337820"/>
                      <a:pt x="238316" y="337820"/>
                    </a:cubicBezTo>
                    <a:lnTo>
                      <a:pt x="298641" y="337820"/>
                    </a:lnTo>
                    <a:cubicBezTo>
                      <a:pt x="303657" y="337820"/>
                      <a:pt x="307721" y="341884"/>
                      <a:pt x="307721" y="346837"/>
                    </a:cubicBezTo>
                    <a:cubicBezTo>
                      <a:pt x="307721" y="351790"/>
                      <a:pt x="303657" y="355854"/>
                      <a:pt x="298641" y="355854"/>
                    </a:cubicBezTo>
                    <a:lnTo>
                      <a:pt x="247396" y="355854"/>
                    </a:lnTo>
                    <a:lnTo>
                      <a:pt x="247396" y="482536"/>
                    </a:lnTo>
                    <a:lnTo>
                      <a:pt x="250380" y="482536"/>
                    </a:lnTo>
                    <a:cubicBezTo>
                      <a:pt x="255397" y="482536"/>
                      <a:pt x="259461" y="486601"/>
                      <a:pt x="259461" y="491553"/>
                    </a:cubicBezTo>
                    <a:close/>
                    <a:moveTo>
                      <a:pt x="491680" y="482536"/>
                    </a:moveTo>
                    <a:lnTo>
                      <a:pt x="488696" y="482536"/>
                    </a:lnTo>
                    <a:lnTo>
                      <a:pt x="488696" y="383032"/>
                    </a:lnTo>
                    <a:cubicBezTo>
                      <a:pt x="488696" y="378015"/>
                      <a:pt x="484632" y="373952"/>
                      <a:pt x="479616" y="373952"/>
                    </a:cubicBezTo>
                    <a:cubicBezTo>
                      <a:pt x="474599" y="373952"/>
                      <a:pt x="470598" y="378015"/>
                      <a:pt x="470598" y="383032"/>
                    </a:cubicBezTo>
                    <a:lnTo>
                      <a:pt x="470598" y="482536"/>
                    </a:lnTo>
                    <a:lnTo>
                      <a:pt x="404241" y="482536"/>
                    </a:lnTo>
                    <a:lnTo>
                      <a:pt x="404241" y="419164"/>
                    </a:lnTo>
                    <a:cubicBezTo>
                      <a:pt x="404241" y="414147"/>
                      <a:pt x="400177" y="410146"/>
                      <a:pt x="395224" y="410146"/>
                    </a:cubicBezTo>
                    <a:cubicBezTo>
                      <a:pt x="390271" y="410146"/>
                      <a:pt x="386143" y="414210"/>
                      <a:pt x="386143" y="419164"/>
                    </a:cubicBezTo>
                    <a:lnTo>
                      <a:pt x="386143" y="482536"/>
                    </a:lnTo>
                    <a:lnTo>
                      <a:pt x="319786" y="482536"/>
                    </a:lnTo>
                    <a:lnTo>
                      <a:pt x="319786" y="455422"/>
                    </a:lnTo>
                    <a:cubicBezTo>
                      <a:pt x="319786" y="450405"/>
                      <a:pt x="315722" y="446341"/>
                      <a:pt x="310705" y="446341"/>
                    </a:cubicBezTo>
                    <a:cubicBezTo>
                      <a:pt x="305689" y="446341"/>
                      <a:pt x="301625" y="450405"/>
                      <a:pt x="301625" y="455422"/>
                    </a:cubicBezTo>
                    <a:lnTo>
                      <a:pt x="301625" y="482536"/>
                    </a:lnTo>
                    <a:lnTo>
                      <a:pt x="298641" y="482536"/>
                    </a:lnTo>
                    <a:cubicBezTo>
                      <a:pt x="293624" y="482536"/>
                      <a:pt x="289623" y="486601"/>
                      <a:pt x="289623" y="491553"/>
                    </a:cubicBezTo>
                    <a:cubicBezTo>
                      <a:pt x="289623" y="496507"/>
                      <a:pt x="293688" y="500634"/>
                      <a:pt x="298641" y="500634"/>
                    </a:cubicBezTo>
                    <a:lnTo>
                      <a:pt x="491680" y="500634"/>
                    </a:lnTo>
                    <a:cubicBezTo>
                      <a:pt x="496697" y="500634"/>
                      <a:pt x="500761" y="496570"/>
                      <a:pt x="500761" y="491553"/>
                    </a:cubicBezTo>
                    <a:cubicBezTo>
                      <a:pt x="500761" y="486537"/>
                      <a:pt x="496697" y="482536"/>
                      <a:pt x="491680" y="482536"/>
                    </a:cubicBezTo>
                  </a:path>
                </a:pathLst>
              </a:custGeom>
              <a:solidFill>
                <a:schemeClr val="accent1"/>
              </a:solidFill>
              <a:ln w="6350" cap="flat">
                <a:solidFill>
                  <a:schemeClr val="accent1"/>
                </a:solidFill>
                <a:prstDash val="solid"/>
                <a:miter/>
              </a:ln>
            </p:spPr>
            <p:txBody>
              <a:bodyPr rtlCol="0" anchor="ctr"/>
              <a:lstStyle/>
              <a:p>
                <a:endParaRPr lang="en-GB"/>
              </a:p>
            </p:txBody>
          </p:sp>
          <p:sp>
            <p:nvSpPr>
              <p:cNvPr id="150" name="Figura a mano libera: forma 149">
                <a:extLst>
                  <a:ext uri="{FF2B5EF4-FFF2-40B4-BE49-F238E27FC236}">
                    <a16:creationId xmlns:a16="http://schemas.microsoft.com/office/drawing/2014/main" id="{ED468673-5852-BE12-FB4C-213015F78D41}"/>
                  </a:ext>
                </a:extLst>
              </p:cNvPr>
              <p:cNvSpPr/>
              <p:nvPr/>
            </p:nvSpPr>
            <p:spPr>
              <a:xfrm>
                <a:off x="9151556" y="5456618"/>
                <a:ext cx="60325" cy="60325"/>
              </a:xfrm>
              <a:custGeom>
                <a:avLst/>
                <a:gdLst>
                  <a:gd name="connsiteX0" fmla="*/ 0 w 60325"/>
                  <a:gd name="connsiteY0" fmla="*/ 0 h 60325"/>
                  <a:gd name="connsiteX1" fmla="*/ 60325 w 60325"/>
                  <a:gd name="connsiteY1" fmla="*/ 0 h 60325"/>
                  <a:gd name="connsiteX2" fmla="*/ 60325 w 60325"/>
                  <a:gd name="connsiteY2" fmla="*/ 60325 h 60325"/>
                  <a:gd name="connsiteX3" fmla="*/ 0 w 60325"/>
                  <a:gd name="connsiteY3" fmla="*/ 60325 h 60325"/>
                </a:gdLst>
                <a:ahLst/>
                <a:cxnLst>
                  <a:cxn ang="0">
                    <a:pos x="connsiteX0" y="connsiteY0"/>
                  </a:cxn>
                  <a:cxn ang="0">
                    <a:pos x="connsiteX1" y="connsiteY1"/>
                  </a:cxn>
                  <a:cxn ang="0">
                    <a:pos x="connsiteX2" y="connsiteY2"/>
                  </a:cxn>
                  <a:cxn ang="0">
                    <a:pos x="connsiteX3" y="connsiteY3"/>
                  </a:cxn>
                </a:cxnLst>
                <a:rect l="l" t="t" r="r" b="b"/>
                <a:pathLst>
                  <a:path w="60325" h="60325">
                    <a:moveTo>
                      <a:pt x="0" y="0"/>
                    </a:moveTo>
                    <a:lnTo>
                      <a:pt x="60325" y="0"/>
                    </a:lnTo>
                    <a:lnTo>
                      <a:pt x="60325" y="60325"/>
                    </a:lnTo>
                    <a:lnTo>
                      <a:pt x="0" y="60325"/>
                    </a:lnTo>
                    <a:close/>
                  </a:path>
                </a:pathLst>
              </a:custGeom>
              <a:solidFill>
                <a:schemeClr val="accent1"/>
              </a:solidFill>
              <a:ln w="6350" cap="flat">
                <a:noFill/>
                <a:prstDash val="solid"/>
                <a:miter/>
              </a:ln>
            </p:spPr>
            <p:txBody>
              <a:bodyPr rtlCol="0" anchor="ctr"/>
              <a:lstStyle/>
              <a:p>
                <a:endParaRPr lang="en-GB"/>
              </a:p>
            </p:txBody>
          </p:sp>
          <p:sp>
            <p:nvSpPr>
              <p:cNvPr id="151" name="Figura a mano libera: forma 150">
                <a:extLst>
                  <a:ext uri="{FF2B5EF4-FFF2-40B4-BE49-F238E27FC236}">
                    <a16:creationId xmlns:a16="http://schemas.microsoft.com/office/drawing/2014/main" id="{6E0A0A00-8059-B4B7-FEB6-866F0E00CAFE}"/>
                  </a:ext>
                </a:extLst>
              </p:cNvPr>
              <p:cNvSpPr/>
              <p:nvPr/>
            </p:nvSpPr>
            <p:spPr>
              <a:xfrm>
                <a:off x="9049004" y="5456618"/>
                <a:ext cx="60325" cy="60325"/>
              </a:xfrm>
              <a:custGeom>
                <a:avLst/>
                <a:gdLst>
                  <a:gd name="connsiteX0" fmla="*/ 0 w 60325"/>
                  <a:gd name="connsiteY0" fmla="*/ 0 h 60325"/>
                  <a:gd name="connsiteX1" fmla="*/ 60325 w 60325"/>
                  <a:gd name="connsiteY1" fmla="*/ 0 h 60325"/>
                  <a:gd name="connsiteX2" fmla="*/ 60325 w 60325"/>
                  <a:gd name="connsiteY2" fmla="*/ 60325 h 60325"/>
                  <a:gd name="connsiteX3" fmla="*/ 0 w 60325"/>
                  <a:gd name="connsiteY3" fmla="*/ 60325 h 60325"/>
                </a:gdLst>
                <a:ahLst/>
                <a:cxnLst>
                  <a:cxn ang="0">
                    <a:pos x="connsiteX0" y="connsiteY0"/>
                  </a:cxn>
                  <a:cxn ang="0">
                    <a:pos x="connsiteX1" y="connsiteY1"/>
                  </a:cxn>
                  <a:cxn ang="0">
                    <a:pos x="connsiteX2" y="connsiteY2"/>
                  </a:cxn>
                  <a:cxn ang="0">
                    <a:pos x="connsiteX3" y="connsiteY3"/>
                  </a:cxn>
                </a:cxnLst>
                <a:rect l="l" t="t" r="r" b="b"/>
                <a:pathLst>
                  <a:path w="60325" h="60325">
                    <a:moveTo>
                      <a:pt x="0" y="0"/>
                    </a:moveTo>
                    <a:lnTo>
                      <a:pt x="60325" y="0"/>
                    </a:lnTo>
                    <a:lnTo>
                      <a:pt x="60325" y="60325"/>
                    </a:lnTo>
                    <a:lnTo>
                      <a:pt x="0" y="60325"/>
                    </a:lnTo>
                    <a:close/>
                  </a:path>
                </a:pathLst>
              </a:custGeom>
              <a:solidFill>
                <a:schemeClr val="accent1"/>
              </a:solidFill>
              <a:ln w="6350" cap="flat">
                <a:noFill/>
                <a:prstDash val="solid"/>
                <a:miter/>
              </a:ln>
            </p:spPr>
            <p:txBody>
              <a:bodyPr rtlCol="0" anchor="ctr"/>
              <a:lstStyle/>
              <a:p>
                <a:endParaRPr lang="en-GB"/>
              </a:p>
            </p:txBody>
          </p:sp>
          <p:sp>
            <p:nvSpPr>
              <p:cNvPr id="152" name="Figura a mano libera: forma 151">
                <a:extLst>
                  <a:ext uri="{FF2B5EF4-FFF2-40B4-BE49-F238E27FC236}">
                    <a16:creationId xmlns:a16="http://schemas.microsoft.com/office/drawing/2014/main" id="{4A580601-8FAA-B8C0-A8AE-48BE5FB40518}"/>
                  </a:ext>
                </a:extLst>
              </p:cNvPr>
              <p:cNvSpPr/>
              <p:nvPr/>
            </p:nvSpPr>
            <p:spPr>
              <a:xfrm>
                <a:off x="9151556" y="5571236"/>
                <a:ext cx="60325" cy="60325"/>
              </a:xfrm>
              <a:custGeom>
                <a:avLst/>
                <a:gdLst>
                  <a:gd name="connsiteX0" fmla="*/ 0 w 60325"/>
                  <a:gd name="connsiteY0" fmla="*/ 0 h 60325"/>
                  <a:gd name="connsiteX1" fmla="*/ 60325 w 60325"/>
                  <a:gd name="connsiteY1" fmla="*/ 0 h 60325"/>
                  <a:gd name="connsiteX2" fmla="*/ 60325 w 60325"/>
                  <a:gd name="connsiteY2" fmla="*/ 60325 h 60325"/>
                  <a:gd name="connsiteX3" fmla="*/ 0 w 60325"/>
                  <a:gd name="connsiteY3" fmla="*/ 60325 h 60325"/>
                </a:gdLst>
                <a:ahLst/>
                <a:cxnLst>
                  <a:cxn ang="0">
                    <a:pos x="connsiteX0" y="connsiteY0"/>
                  </a:cxn>
                  <a:cxn ang="0">
                    <a:pos x="connsiteX1" y="connsiteY1"/>
                  </a:cxn>
                  <a:cxn ang="0">
                    <a:pos x="connsiteX2" y="connsiteY2"/>
                  </a:cxn>
                  <a:cxn ang="0">
                    <a:pos x="connsiteX3" y="connsiteY3"/>
                  </a:cxn>
                </a:cxnLst>
                <a:rect l="l" t="t" r="r" b="b"/>
                <a:pathLst>
                  <a:path w="60325" h="60325">
                    <a:moveTo>
                      <a:pt x="0" y="0"/>
                    </a:moveTo>
                    <a:lnTo>
                      <a:pt x="60325" y="0"/>
                    </a:lnTo>
                    <a:lnTo>
                      <a:pt x="60325" y="60325"/>
                    </a:lnTo>
                    <a:lnTo>
                      <a:pt x="0" y="60325"/>
                    </a:lnTo>
                    <a:close/>
                  </a:path>
                </a:pathLst>
              </a:custGeom>
              <a:solidFill>
                <a:schemeClr val="accent1"/>
              </a:solidFill>
              <a:ln w="6350" cap="flat">
                <a:noFill/>
                <a:prstDash val="solid"/>
                <a:miter/>
              </a:ln>
            </p:spPr>
            <p:txBody>
              <a:bodyPr rtlCol="0" anchor="ctr"/>
              <a:lstStyle/>
              <a:p>
                <a:endParaRPr lang="en-GB"/>
              </a:p>
            </p:txBody>
          </p:sp>
          <p:sp>
            <p:nvSpPr>
              <p:cNvPr id="153" name="Figura a mano libera: forma 152">
                <a:extLst>
                  <a:ext uri="{FF2B5EF4-FFF2-40B4-BE49-F238E27FC236}">
                    <a16:creationId xmlns:a16="http://schemas.microsoft.com/office/drawing/2014/main" id="{A92B2253-9197-9E96-EF8B-B3463BA0C32B}"/>
                  </a:ext>
                </a:extLst>
              </p:cNvPr>
              <p:cNvSpPr/>
              <p:nvPr/>
            </p:nvSpPr>
            <p:spPr>
              <a:xfrm>
                <a:off x="9049004" y="5571236"/>
                <a:ext cx="60325" cy="60325"/>
              </a:xfrm>
              <a:custGeom>
                <a:avLst/>
                <a:gdLst>
                  <a:gd name="connsiteX0" fmla="*/ 0 w 60325"/>
                  <a:gd name="connsiteY0" fmla="*/ 0 h 60325"/>
                  <a:gd name="connsiteX1" fmla="*/ 60325 w 60325"/>
                  <a:gd name="connsiteY1" fmla="*/ 0 h 60325"/>
                  <a:gd name="connsiteX2" fmla="*/ 60325 w 60325"/>
                  <a:gd name="connsiteY2" fmla="*/ 60325 h 60325"/>
                  <a:gd name="connsiteX3" fmla="*/ 0 w 60325"/>
                  <a:gd name="connsiteY3" fmla="*/ 60325 h 60325"/>
                </a:gdLst>
                <a:ahLst/>
                <a:cxnLst>
                  <a:cxn ang="0">
                    <a:pos x="connsiteX0" y="connsiteY0"/>
                  </a:cxn>
                  <a:cxn ang="0">
                    <a:pos x="connsiteX1" y="connsiteY1"/>
                  </a:cxn>
                  <a:cxn ang="0">
                    <a:pos x="connsiteX2" y="connsiteY2"/>
                  </a:cxn>
                  <a:cxn ang="0">
                    <a:pos x="connsiteX3" y="connsiteY3"/>
                  </a:cxn>
                </a:cxnLst>
                <a:rect l="l" t="t" r="r" b="b"/>
                <a:pathLst>
                  <a:path w="60325" h="60325">
                    <a:moveTo>
                      <a:pt x="0" y="0"/>
                    </a:moveTo>
                    <a:lnTo>
                      <a:pt x="60325" y="0"/>
                    </a:lnTo>
                    <a:lnTo>
                      <a:pt x="60325" y="60325"/>
                    </a:lnTo>
                    <a:lnTo>
                      <a:pt x="0" y="60325"/>
                    </a:lnTo>
                    <a:close/>
                  </a:path>
                </a:pathLst>
              </a:custGeom>
              <a:solidFill>
                <a:schemeClr val="accent1"/>
              </a:solidFill>
              <a:ln w="6350" cap="flat">
                <a:noFill/>
                <a:prstDash val="solid"/>
                <a:miter/>
              </a:ln>
            </p:spPr>
            <p:txBody>
              <a:bodyPr rtlCol="0" anchor="ctr"/>
              <a:lstStyle/>
              <a:p>
                <a:endParaRPr lang="en-GB"/>
              </a:p>
            </p:txBody>
          </p:sp>
          <p:sp>
            <p:nvSpPr>
              <p:cNvPr id="154" name="Figura a mano libera: forma 153">
                <a:extLst>
                  <a:ext uri="{FF2B5EF4-FFF2-40B4-BE49-F238E27FC236}">
                    <a16:creationId xmlns:a16="http://schemas.microsoft.com/office/drawing/2014/main" id="{E5962EC6-0D1D-9CE6-C663-3C1F872DCF61}"/>
                  </a:ext>
                </a:extLst>
              </p:cNvPr>
              <p:cNvSpPr/>
              <p:nvPr/>
            </p:nvSpPr>
            <p:spPr>
              <a:xfrm>
                <a:off x="8916289" y="5577268"/>
                <a:ext cx="30162" cy="60325"/>
              </a:xfrm>
              <a:custGeom>
                <a:avLst/>
                <a:gdLst>
                  <a:gd name="connsiteX0" fmla="*/ 0 w 30162"/>
                  <a:gd name="connsiteY0" fmla="*/ 0 h 60325"/>
                  <a:gd name="connsiteX1" fmla="*/ 30163 w 30162"/>
                  <a:gd name="connsiteY1" fmla="*/ 0 h 60325"/>
                  <a:gd name="connsiteX2" fmla="*/ 30163 w 30162"/>
                  <a:gd name="connsiteY2" fmla="*/ 60325 h 60325"/>
                  <a:gd name="connsiteX3" fmla="*/ 0 w 30162"/>
                  <a:gd name="connsiteY3" fmla="*/ 60325 h 60325"/>
                </a:gdLst>
                <a:ahLst/>
                <a:cxnLst>
                  <a:cxn ang="0">
                    <a:pos x="connsiteX0" y="connsiteY0"/>
                  </a:cxn>
                  <a:cxn ang="0">
                    <a:pos x="connsiteX1" y="connsiteY1"/>
                  </a:cxn>
                  <a:cxn ang="0">
                    <a:pos x="connsiteX2" y="connsiteY2"/>
                  </a:cxn>
                  <a:cxn ang="0">
                    <a:pos x="connsiteX3" y="connsiteY3"/>
                  </a:cxn>
                </a:cxnLst>
                <a:rect l="l" t="t" r="r" b="b"/>
                <a:pathLst>
                  <a:path w="30162" h="60325">
                    <a:moveTo>
                      <a:pt x="0" y="0"/>
                    </a:moveTo>
                    <a:lnTo>
                      <a:pt x="30163" y="0"/>
                    </a:lnTo>
                    <a:lnTo>
                      <a:pt x="30163" y="60325"/>
                    </a:lnTo>
                    <a:lnTo>
                      <a:pt x="0" y="60325"/>
                    </a:lnTo>
                    <a:close/>
                  </a:path>
                </a:pathLst>
              </a:custGeom>
              <a:solidFill>
                <a:schemeClr val="accent1"/>
              </a:solidFill>
              <a:ln w="6350" cap="flat">
                <a:noFill/>
                <a:prstDash val="solid"/>
                <a:miter/>
              </a:ln>
            </p:spPr>
            <p:txBody>
              <a:bodyPr rtlCol="0" anchor="ctr"/>
              <a:lstStyle/>
              <a:p>
                <a:endParaRPr lang="en-GB"/>
              </a:p>
            </p:txBody>
          </p:sp>
          <p:sp>
            <p:nvSpPr>
              <p:cNvPr id="155" name="Figura a mano libera: forma 154">
                <a:extLst>
                  <a:ext uri="{FF2B5EF4-FFF2-40B4-BE49-F238E27FC236}">
                    <a16:creationId xmlns:a16="http://schemas.microsoft.com/office/drawing/2014/main" id="{4ADCC43A-CF51-5EC4-324B-77C8B638246D}"/>
                  </a:ext>
                </a:extLst>
              </p:cNvPr>
              <p:cNvSpPr/>
              <p:nvPr/>
            </p:nvSpPr>
            <p:spPr>
              <a:xfrm>
                <a:off x="8916289" y="5691886"/>
                <a:ext cx="30162" cy="60325"/>
              </a:xfrm>
              <a:custGeom>
                <a:avLst/>
                <a:gdLst>
                  <a:gd name="connsiteX0" fmla="*/ 0 w 30162"/>
                  <a:gd name="connsiteY0" fmla="*/ 0 h 60325"/>
                  <a:gd name="connsiteX1" fmla="*/ 30163 w 30162"/>
                  <a:gd name="connsiteY1" fmla="*/ 0 h 60325"/>
                  <a:gd name="connsiteX2" fmla="*/ 30163 w 30162"/>
                  <a:gd name="connsiteY2" fmla="*/ 60325 h 60325"/>
                  <a:gd name="connsiteX3" fmla="*/ 0 w 30162"/>
                  <a:gd name="connsiteY3" fmla="*/ 60325 h 60325"/>
                </a:gdLst>
                <a:ahLst/>
                <a:cxnLst>
                  <a:cxn ang="0">
                    <a:pos x="connsiteX0" y="connsiteY0"/>
                  </a:cxn>
                  <a:cxn ang="0">
                    <a:pos x="connsiteX1" y="connsiteY1"/>
                  </a:cxn>
                  <a:cxn ang="0">
                    <a:pos x="connsiteX2" y="connsiteY2"/>
                  </a:cxn>
                  <a:cxn ang="0">
                    <a:pos x="connsiteX3" y="connsiteY3"/>
                  </a:cxn>
                </a:cxnLst>
                <a:rect l="l" t="t" r="r" b="b"/>
                <a:pathLst>
                  <a:path w="30162" h="60325">
                    <a:moveTo>
                      <a:pt x="0" y="0"/>
                    </a:moveTo>
                    <a:lnTo>
                      <a:pt x="30163" y="0"/>
                    </a:lnTo>
                    <a:lnTo>
                      <a:pt x="30163" y="60325"/>
                    </a:lnTo>
                    <a:lnTo>
                      <a:pt x="0" y="60325"/>
                    </a:lnTo>
                    <a:close/>
                  </a:path>
                </a:pathLst>
              </a:custGeom>
              <a:solidFill>
                <a:schemeClr val="accent1"/>
              </a:solidFill>
              <a:ln w="6350" cap="flat">
                <a:noFill/>
                <a:prstDash val="solid"/>
                <a:miter/>
              </a:ln>
            </p:spPr>
            <p:txBody>
              <a:bodyPr rtlCol="0" anchor="ctr"/>
              <a:lstStyle/>
              <a:p>
                <a:endParaRPr lang="en-GB"/>
              </a:p>
            </p:txBody>
          </p:sp>
        </p:grpSp>
        <p:sp>
          <p:nvSpPr>
            <p:cNvPr id="157" name="Figura a mano libera: forma 156">
              <a:extLst>
                <a:ext uri="{FF2B5EF4-FFF2-40B4-BE49-F238E27FC236}">
                  <a16:creationId xmlns:a16="http://schemas.microsoft.com/office/drawing/2014/main" id="{9C3963F9-1D79-A82D-471F-997F64D2A9B1}"/>
                </a:ext>
              </a:extLst>
            </p:cNvPr>
            <p:cNvSpPr/>
            <p:nvPr/>
          </p:nvSpPr>
          <p:spPr>
            <a:xfrm>
              <a:off x="9079055" y="5581459"/>
              <a:ext cx="334248" cy="219710"/>
            </a:xfrm>
            <a:custGeom>
              <a:avLst/>
              <a:gdLst>
                <a:gd name="connsiteX0" fmla="*/ 334185 w 334248"/>
                <a:gd name="connsiteY0" fmla="*/ 14478 h 219710"/>
                <a:gd name="connsiteX1" fmla="*/ 334185 w 334248"/>
                <a:gd name="connsiteY1" fmla="*/ 90869 h 219710"/>
                <a:gd name="connsiteX2" fmla="*/ 319834 w 334248"/>
                <a:gd name="connsiteY2" fmla="*/ 105220 h 219710"/>
                <a:gd name="connsiteX3" fmla="*/ 305483 w 334248"/>
                <a:gd name="connsiteY3" fmla="*/ 90869 h 219710"/>
                <a:gd name="connsiteX4" fmla="*/ 305483 w 334248"/>
                <a:gd name="connsiteY4" fmla="*/ 49022 h 219710"/>
                <a:gd name="connsiteX5" fmla="*/ 196263 w 334248"/>
                <a:gd name="connsiteY5" fmla="*/ 158242 h 219710"/>
                <a:gd name="connsiteX6" fmla="*/ 176006 w 334248"/>
                <a:gd name="connsiteY6" fmla="*/ 158242 h 219710"/>
                <a:gd name="connsiteX7" fmla="*/ 128889 w 334248"/>
                <a:gd name="connsiteY7" fmla="*/ 111062 h 219710"/>
                <a:gd name="connsiteX8" fmla="*/ 24431 w 334248"/>
                <a:gd name="connsiteY8" fmla="*/ 215519 h 219710"/>
                <a:gd name="connsiteX9" fmla="*/ 14335 w 334248"/>
                <a:gd name="connsiteY9" fmla="*/ 219710 h 219710"/>
                <a:gd name="connsiteX10" fmla="*/ 4238 w 334248"/>
                <a:gd name="connsiteY10" fmla="*/ 215519 h 219710"/>
                <a:gd name="connsiteX11" fmla="*/ 4238 w 334248"/>
                <a:gd name="connsiteY11" fmla="*/ 195263 h 219710"/>
                <a:gd name="connsiteX12" fmla="*/ 118792 w 334248"/>
                <a:gd name="connsiteY12" fmla="*/ 80645 h 219710"/>
                <a:gd name="connsiteX13" fmla="*/ 139049 w 334248"/>
                <a:gd name="connsiteY13" fmla="*/ 80645 h 219710"/>
                <a:gd name="connsiteX14" fmla="*/ 186166 w 334248"/>
                <a:gd name="connsiteY14" fmla="*/ 127826 h 219710"/>
                <a:gd name="connsiteX15" fmla="*/ 285289 w 334248"/>
                <a:gd name="connsiteY15" fmla="*/ 28702 h 219710"/>
                <a:gd name="connsiteX16" fmla="*/ 243506 w 334248"/>
                <a:gd name="connsiteY16" fmla="*/ 28702 h 219710"/>
                <a:gd name="connsiteX17" fmla="*/ 229155 w 334248"/>
                <a:gd name="connsiteY17" fmla="*/ 14351 h 219710"/>
                <a:gd name="connsiteX18" fmla="*/ 243506 w 334248"/>
                <a:gd name="connsiteY18" fmla="*/ 0 h 219710"/>
                <a:gd name="connsiteX19" fmla="*/ 319897 w 334248"/>
                <a:gd name="connsiteY19" fmla="*/ 0 h 219710"/>
                <a:gd name="connsiteX20" fmla="*/ 325167 w 334248"/>
                <a:gd name="connsiteY20" fmla="*/ 1080 h 219710"/>
                <a:gd name="connsiteX21" fmla="*/ 325358 w 334248"/>
                <a:gd name="connsiteY21" fmla="*/ 1207 h 219710"/>
                <a:gd name="connsiteX22" fmla="*/ 333168 w 334248"/>
                <a:gd name="connsiteY22" fmla="*/ 9017 h 219710"/>
                <a:gd name="connsiteX23" fmla="*/ 333296 w 334248"/>
                <a:gd name="connsiteY23" fmla="*/ 9208 h 219710"/>
                <a:gd name="connsiteX24" fmla="*/ 334248 w 334248"/>
                <a:gd name="connsiteY24" fmla="*/ 14351 h 219710"/>
                <a:gd name="connsiteX25" fmla="*/ 334248 w 334248"/>
                <a:gd name="connsiteY25" fmla="*/ 14351 h 219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34248" h="219710">
                  <a:moveTo>
                    <a:pt x="334185" y="14478"/>
                  </a:moveTo>
                  <a:lnTo>
                    <a:pt x="334185" y="90869"/>
                  </a:lnTo>
                  <a:cubicBezTo>
                    <a:pt x="334185" y="98743"/>
                    <a:pt x="327771" y="105220"/>
                    <a:pt x="319834" y="105220"/>
                  </a:cubicBezTo>
                  <a:cubicBezTo>
                    <a:pt x="311896" y="105220"/>
                    <a:pt x="305483" y="98806"/>
                    <a:pt x="305483" y="90869"/>
                  </a:cubicBezTo>
                  <a:lnTo>
                    <a:pt x="305483" y="49022"/>
                  </a:lnTo>
                  <a:lnTo>
                    <a:pt x="196263" y="158242"/>
                  </a:lnTo>
                  <a:cubicBezTo>
                    <a:pt x="190611" y="163894"/>
                    <a:pt x="181594" y="163894"/>
                    <a:pt x="176006" y="158242"/>
                  </a:cubicBezTo>
                  <a:lnTo>
                    <a:pt x="128889" y="111062"/>
                  </a:lnTo>
                  <a:lnTo>
                    <a:pt x="24431" y="215519"/>
                  </a:lnTo>
                  <a:cubicBezTo>
                    <a:pt x="21701" y="218250"/>
                    <a:pt x="17954" y="219710"/>
                    <a:pt x="14335" y="219710"/>
                  </a:cubicBezTo>
                  <a:cubicBezTo>
                    <a:pt x="10715" y="219710"/>
                    <a:pt x="6969" y="218313"/>
                    <a:pt x="4238" y="215519"/>
                  </a:cubicBezTo>
                  <a:cubicBezTo>
                    <a:pt x="-1413" y="209868"/>
                    <a:pt x="-1413" y="200787"/>
                    <a:pt x="4238" y="195263"/>
                  </a:cubicBezTo>
                  <a:lnTo>
                    <a:pt x="118792" y="80645"/>
                  </a:lnTo>
                  <a:cubicBezTo>
                    <a:pt x="124444" y="74994"/>
                    <a:pt x="133461" y="74994"/>
                    <a:pt x="139049" y="80645"/>
                  </a:cubicBezTo>
                  <a:lnTo>
                    <a:pt x="186166" y="127826"/>
                  </a:lnTo>
                  <a:lnTo>
                    <a:pt x="285289" y="28702"/>
                  </a:lnTo>
                  <a:lnTo>
                    <a:pt x="243506" y="28702"/>
                  </a:lnTo>
                  <a:cubicBezTo>
                    <a:pt x="235633" y="28702"/>
                    <a:pt x="229155" y="22289"/>
                    <a:pt x="229155" y="14351"/>
                  </a:cubicBezTo>
                  <a:cubicBezTo>
                    <a:pt x="229155" y="6414"/>
                    <a:pt x="235569" y="0"/>
                    <a:pt x="243506" y="0"/>
                  </a:cubicBezTo>
                  <a:lnTo>
                    <a:pt x="319897" y="0"/>
                  </a:lnTo>
                  <a:cubicBezTo>
                    <a:pt x="321738" y="0"/>
                    <a:pt x="323516" y="381"/>
                    <a:pt x="325167" y="1080"/>
                  </a:cubicBezTo>
                  <a:cubicBezTo>
                    <a:pt x="325295" y="1080"/>
                    <a:pt x="325358" y="1080"/>
                    <a:pt x="325358" y="1207"/>
                  </a:cubicBezTo>
                  <a:cubicBezTo>
                    <a:pt x="328914" y="2604"/>
                    <a:pt x="331645" y="5461"/>
                    <a:pt x="333168" y="9017"/>
                  </a:cubicBezTo>
                  <a:cubicBezTo>
                    <a:pt x="333168" y="9144"/>
                    <a:pt x="333168" y="9208"/>
                    <a:pt x="333296" y="9208"/>
                  </a:cubicBezTo>
                  <a:cubicBezTo>
                    <a:pt x="333867" y="10732"/>
                    <a:pt x="334248" y="12510"/>
                    <a:pt x="334248" y="14351"/>
                  </a:cubicBezTo>
                  <a:lnTo>
                    <a:pt x="334248" y="14351"/>
                  </a:lnTo>
                  <a:close/>
                </a:path>
              </a:pathLst>
            </a:custGeom>
            <a:solidFill>
              <a:schemeClr val="accent1"/>
            </a:solidFill>
            <a:ln w="6350" cap="flat">
              <a:noFill/>
              <a:prstDash val="solid"/>
              <a:miter/>
            </a:ln>
          </p:spPr>
          <p:txBody>
            <a:bodyPr rtlCol="0" anchor="ctr"/>
            <a:lstStyle/>
            <a:p>
              <a:endParaRPr lang="en-GB"/>
            </a:p>
          </p:txBody>
        </p:sp>
      </p:grpSp>
      <p:grpSp>
        <p:nvGrpSpPr>
          <p:cNvPr id="173" name="Gruppo 172">
            <a:extLst>
              <a:ext uri="{FF2B5EF4-FFF2-40B4-BE49-F238E27FC236}">
                <a16:creationId xmlns:a16="http://schemas.microsoft.com/office/drawing/2014/main" id="{BC8345C3-F341-F7FF-EFB7-A418F27F50CF}"/>
              </a:ext>
            </a:extLst>
          </p:cNvPr>
          <p:cNvGrpSpPr/>
          <p:nvPr/>
        </p:nvGrpSpPr>
        <p:grpSpPr>
          <a:xfrm>
            <a:off x="10180321" y="5440183"/>
            <a:ext cx="410790" cy="410732"/>
            <a:chOff x="10044556" y="5410453"/>
            <a:chExt cx="457279" cy="457215"/>
          </a:xfrm>
        </p:grpSpPr>
        <p:sp>
          <p:nvSpPr>
            <p:cNvPr id="158" name="Figura a mano libera: forma 157">
              <a:extLst>
                <a:ext uri="{FF2B5EF4-FFF2-40B4-BE49-F238E27FC236}">
                  <a16:creationId xmlns:a16="http://schemas.microsoft.com/office/drawing/2014/main" id="{B7D00567-A89B-66CB-758C-2C21A8DDC465}"/>
                </a:ext>
              </a:extLst>
            </p:cNvPr>
            <p:cNvSpPr/>
            <p:nvPr/>
          </p:nvSpPr>
          <p:spPr>
            <a:xfrm>
              <a:off x="10044556" y="5410453"/>
              <a:ext cx="457279" cy="457215"/>
            </a:xfrm>
            <a:custGeom>
              <a:avLst/>
              <a:gdLst>
                <a:gd name="connsiteX0" fmla="*/ 322453 w 457279"/>
                <a:gd name="connsiteY0" fmla="*/ 300863 h 457215"/>
                <a:gd name="connsiteX1" fmla="*/ 422402 w 457279"/>
                <a:gd name="connsiteY1" fmla="*/ 400812 h 457215"/>
                <a:gd name="connsiteX2" fmla="*/ 422402 w 457279"/>
                <a:gd name="connsiteY2" fmla="*/ 422339 h 457215"/>
                <a:gd name="connsiteX3" fmla="*/ 400812 w 457279"/>
                <a:gd name="connsiteY3" fmla="*/ 422339 h 457215"/>
                <a:gd name="connsiteX4" fmla="*/ 300863 w 457279"/>
                <a:gd name="connsiteY4" fmla="*/ 322390 h 457215"/>
                <a:gd name="connsiteX5" fmla="*/ 322453 w 457279"/>
                <a:gd name="connsiteY5" fmla="*/ 300863 h 457215"/>
                <a:gd name="connsiteX6" fmla="*/ 323724 w 457279"/>
                <a:gd name="connsiteY6" fmla="*/ 124587 h 457215"/>
                <a:gd name="connsiteX7" fmla="*/ 335280 w 457279"/>
                <a:gd name="connsiteY7" fmla="*/ 182880 h 457215"/>
                <a:gd name="connsiteX8" fmla="*/ 182880 w 457279"/>
                <a:gd name="connsiteY8" fmla="*/ 335344 h 457215"/>
                <a:gd name="connsiteX9" fmla="*/ 30480 w 457279"/>
                <a:gd name="connsiteY9" fmla="*/ 182880 h 457215"/>
                <a:gd name="connsiteX10" fmla="*/ 182880 w 457279"/>
                <a:gd name="connsiteY10" fmla="*/ 30480 h 457215"/>
                <a:gd name="connsiteX11" fmla="*/ 308611 w 457279"/>
                <a:gd name="connsiteY11" fmla="*/ 96647 h 457215"/>
                <a:gd name="connsiteX12" fmla="*/ 323787 w 457279"/>
                <a:gd name="connsiteY12" fmla="*/ 124587 h 457215"/>
                <a:gd name="connsiteX13" fmla="*/ 330327 w 457279"/>
                <a:gd name="connsiteY13" fmla="*/ 74867 h 457215"/>
                <a:gd name="connsiteX14" fmla="*/ 182880 w 457279"/>
                <a:gd name="connsiteY14" fmla="*/ 0 h 457215"/>
                <a:gd name="connsiteX15" fmla="*/ 0 w 457279"/>
                <a:gd name="connsiteY15" fmla="*/ 182880 h 457215"/>
                <a:gd name="connsiteX16" fmla="*/ 182880 w 457279"/>
                <a:gd name="connsiteY16" fmla="*/ 365760 h 457215"/>
                <a:gd name="connsiteX17" fmla="*/ 275717 w 457279"/>
                <a:gd name="connsiteY17" fmla="*/ 340360 h 457215"/>
                <a:gd name="connsiteX18" fmla="*/ 379286 w 457279"/>
                <a:gd name="connsiteY18" fmla="*/ 443929 h 457215"/>
                <a:gd name="connsiteX19" fmla="*/ 443992 w 457279"/>
                <a:gd name="connsiteY19" fmla="*/ 443929 h 457215"/>
                <a:gd name="connsiteX20" fmla="*/ 443992 w 457279"/>
                <a:gd name="connsiteY20" fmla="*/ 379286 h 457215"/>
                <a:gd name="connsiteX21" fmla="*/ 340361 w 457279"/>
                <a:gd name="connsiteY21" fmla="*/ 275654 h 457215"/>
                <a:gd name="connsiteX22" fmla="*/ 365761 w 457279"/>
                <a:gd name="connsiteY22" fmla="*/ 182817 h 457215"/>
                <a:gd name="connsiteX23" fmla="*/ 346647 w 457279"/>
                <a:gd name="connsiteY23" fmla="*/ 101600 h 457215"/>
                <a:gd name="connsiteX24" fmla="*/ 330327 w 457279"/>
                <a:gd name="connsiteY24" fmla="*/ 74803 h 457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57279" h="457215">
                  <a:moveTo>
                    <a:pt x="322453" y="300863"/>
                  </a:moveTo>
                  <a:lnTo>
                    <a:pt x="422402" y="400812"/>
                  </a:lnTo>
                  <a:cubicBezTo>
                    <a:pt x="428562" y="406972"/>
                    <a:pt x="428562" y="416179"/>
                    <a:pt x="422402" y="422339"/>
                  </a:cubicBezTo>
                  <a:cubicBezTo>
                    <a:pt x="416243" y="428498"/>
                    <a:pt x="406972" y="428498"/>
                    <a:pt x="400812" y="422339"/>
                  </a:cubicBezTo>
                  <a:lnTo>
                    <a:pt x="300863" y="322390"/>
                  </a:lnTo>
                  <a:cubicBezTo>
                    <a:pt x="308611" y="315786"/>
                    <a:pt x="315850" y="308610"/>
                    <a:pt x="322453" y="300863"/>
                  </a:cubicBezTo>
                  <a:moveTo>
                    <a:pt x="323724" y="124587"/>
                  </a:moveTo>
                  <a:cubicBezTo>
                    <a:pt x="331153" y="142558"/>
                    <a:pt x="335280" y="162243"/>
                    <a:pt x="335280" y="182880"/>
                  </a:cubicBezTo>
                  <a:cubicBezTo>
                    <a:pt x="335280" y="267272"/>
                    <a:pt x="267272" y="335344"/>
                    <a:pt x="182880" y="335344"/>
                  </a:cubicBezTo>
                  <a:cubicBezTo>
                    <a:pt x="98489" y="335344"/>
                    <a:pt x="30480" y="267208"/>
                    <a:pt x="30480" y="182880"/>
                  </a:cubicBezTo>
                  <a:cubicBezTo>
                    <a:pt x="30480" y="98552"/>
                    <a:pt x="98489" y="30480"/>
                    <a:pt x="182880" y="30480"/>
                  </a:cubicBezTo>
                  <a:cubicBezTo>
                    <a:pt x="235141" y="30480"/>
                    <a:pt x="281178" y="56642"/>
                    <a:pt x="308611" y="96647"/>
                  </a:cubicBezTo>
                  <a:lnTo>
                    <a:pt x="323787" y="124587"/>
                  </a:lnTo>
                  <a:close/>
                  <a:moveTo>
                    <a:pt x="330327" y="74867"/>
                  </a:moveTo>
                  <a:cubicBezTo>
                    <a:pt x="296990" y="29528"/>
                    <a:pt x="243332" y="0"/>
                    <a:pt x="182880" y="0"/>
                  </a:cubicBezTo>
                  <a:cubicBezTo>
                    <a:pt x="82042" y="0"/>
                    <a:pt x="0" y="82042"/>
                    <a:pt x="0" y="182880"/>
                  </a:cubicBezTo>
                  <a:cubicBezTo>
                    <a:pt x="0" y="283718"/>
                    <a:pt x="82042" y="365760"/>
                    <a:pt x="182880" y="365760"/>
                  </a:cubicBezTo>
                  <a:cubicBezTo>
                    <a:pt x="216726" y="365760"/>
                    <a:pt x="248476" y="356489"/>
                    <a:pt x="275717" y="340360"/>
                  </a:cubicBezTo>
                  <a:lnTo>
                    <a:pt x="379286" y="443929"/>
                  </a:lnTo>
                  <a:cubicBezTo>
                    <a:pt x="397002" y="461645"/>
                    <a:pt x="426212" y="461645"/>
                    <a:pt x="443992" y="443929"/>
                  </a:cubicBezTo>
                  <a:cubicBezTo>
                    <a:pt x="461709" y="426212"/>
                    <a:pt x="461709" y="397002"/>
                    <a:pt x="443992" y="379286"/>
                  </a:cubicBezTo>
                  <a:lnTo>
                    <a:pt x="340361" y="275654"/>
                  </a:lnTo>
                  <a:cubicBezTo>
                    <a:pt x="356489" y="248412"/>
                    <a:pt x="365761" y="216726"/>
                    <a:pt x="365761" y="182817"/>
                  </a:cubicBezTo>
                  <a:cubicBezTo>
                    <a:pt x="365761" y="153670"/>
                    <a:pt x="358839" y="126048"/>
                    <a:pt x="346647" y="101600"/>
                  </a:cubicBezTo>
                  <a:lnTo>
                    <a:pt x="330327" y="74803"/>
                  </a:lnTo>
                  <a:close/>
                </a:path>
              </a:pathLst>
            </a:custGeom>
            <a:solidFill>
              <a:srgbClr val="003057"/>
            </a:solidFill>
            <a:ln w="6350" cap="flat">
              <a:noFill/>
              <a:prstDash val="solid"/>
              <a:miter/>
            </a:ln>
          </p:spPr>
          <p:txBody>
            <a:bodyPr rtlCol="0" anchor="ctr"/>
            <a:lstStyle/>
            <a:p>
              <a:endParaRPr lang="en-GB"/>
            </a:p>
          </p:txBody>
        </p:sp>
        <p:sp>
          <p:nvSpPr>
            <p:cNvPr id="159" name="Figura a mano libera: forma 158">
              <a:extLst>
                <a:ext uri="{FF2B5EF4-FFF2-40B4-BE49-F238E27FC236}">
                  <a16:creationId xmlns:a16="http://schemas.microsoft.com/office/drawing/2014/main" id="{9C56CEC9-226A-9D41-CCFB-9624AC49D8B9}"/>
                </a:ext>
              </a:extLst>
            </p:cNvPr>
            <p:cNvSpPr/>
            <p:nvPr/>
          </p:nvSpPr>
          <p:spPr>
            <a:xfrm>
              <a:off x="10044556" y="5410453"/>
              <a:ext cx="457279" cy="457215"/>
            </a:xfrm>
            <a:custGeom>
              <a:avLst/>
              <a:gdLst>
                <a:gd name="connsiteX0" fmla="*/ 322453 w 457279"/>
                <a:gd name="connsiteY0" fmla="*/ 300863 h 457215"/>
                <a:gd name="connsiteX1" fmla="*/ 422402 w 457279"/>
                <a:gd name="connsiteY1" fmla="*/ 400812 h 457215"/>
                <a:gd name="connsiteX2" fmla="*/ 422402 w 457279"/>
                <a:gd name="connsiteY2" fmla="*/ 422339 h 457215"/>
                <a:gd name="connsiteX3" fmla="*/ 400812 w 457279"/>
                <a:gd name="connsiteY3" fmla="*/ 422339 h 457215"/>
                <a:gd name="connsiteX4" fmla="*/ 300863 w 457279"/>
                <a:gd name="connsiteY4" fmla="*/ 322390 h 457215"/>
                <a:gd name="connsiteX5" fmla="*/ 322453 w 457279"/>
                <a:gd name="connsiteY5" fmla="*/ 300863 h 457215"/>
                <a:gd name="connsiteX6" fmla="*/ 323724 w 457279"/>
                <a:gd name="connsiteY6" fmla="*/ 124587 h 457215"/>
                <a:gd name="connsiteX7" fmla="*/ 335280 w 457279"/>
                <a:gd name="connsiteY7" fmla="*/ 182880 h 457215"/>
                <a:gd name="connsiteX8" fmla="*/ 182880 w 457279"/>
                <a:gd name="connsiteY8" fmla="*/ 335344 h 457215"/>
                <a:gd name="connsiteX9" fmla="*/ 30480 w 457279"/>
                <a:gd name="connsiteY9" fmla="*/ 182880 h 457215"/>
                <a:gd name="connsiteX10" fmla="*/ 182880 w 457279"/>
                <a:gd name="connsiteY10" fmla="*/ 30480 h 457215"/>
                <a:gd name="connsiteX11" fmla="*/ 308611 w 457279"/>
                <a:gd name="connsiteY11" fmla="*/ 96647 h 457215"/>
                <a:gd name="connsiteX12" fmla="*/ 323787 w 457279"/>
                <a:gd name="connsiteY12" fmla="*/ 124587 h 457215"/>
                <a:gd name="connsiteX13" fmla="*/ 330327 w 457279"/>
                <a:gd name="connsiteY13" fmla="*/ 74867 h 457215"/>
                <a:gd name="connsiteX14" fmla="*/ 182880 w 457279"/>
                <a:gd name="connsiteY14" fmla="*/ 0 h 457215"/>
                <a:gd name="connsiteX15" fmla="*/ 0 w 457279"/>
                <a:gd name="connsiteY15" fmla="*/ 182880 h 457215"/>
                <a:gd name="connsiteX16" fmla="*/ 182880 w 457279"/>
                <a:gd name="connsiteY16" fmla="*/ 365760 h 457215"/>
                <a:gd name="connsiteX17" fmla="*/ 275717 w 457279"/>
                <a:gd name="connsiteY17" fmla="*/ 340360 h 457215"/>
                <a:gd name="connsiteX18" fmla="*/ 379286 w 457279"/>
                <a:gd name="connsiteY18" fmla="*/ 443929 h 457215"/>
                <a:gd name="connsiteX19" fmla="*/ 443992 w 457279"/>
                <a:gd name="connsiteY19" fmla="*/ 443929 h 457215"/>
                <a:gd name="connsiteX20" fmla="*/ 443992 w 457279"/>
                <a:gd name="connsiteY20" fmla="*/ 379286 h 457215"/>
                <a:gd name="connsiteX21" fmla="*/ 340361 w 457279"/>
                <a:gd name="connsiteY21" fmla="*/ 275654 h 457215"/>
                <a:gd name="connsiteX22" fmla="*/ 365761 w 457279"/>
                <a:gd name="connsiteY22" fmla="*/ 182817 h 457215"/>
                <a:gd name="connsiteX23" fmla="*/ 346647 w 457279"/>
                <a:gd name="connsiteY23" fmla="*/ 101600 h 457215"/>
                <a:gd name="connsiteX24" fmla="*/ 330327 w 457279"/>
                <a:gd name="connsiteY24" fmla="*/ 74803 h 457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57279" h="457215">
                  <a:moveTo>
                    <a:pt x="322453" y="300863"/>
                  </a:moveTo>
                  <a:lnTo>
                    <a:pt x="422402" y="400812"/>
                  </a:lnTo>
                  <a:cubicBezTo>
                    <a:pt x="428562" y="406972"/>
                    <a:pt x="428562" y="416179"/>
                    <a:pt x="422402" y="422339"/>
                  </a:cubicBezTo>
                  <a:cubicBezTo>
                    <a:pt x="416243" y="428498"/>
                    <a:pt x="406972" y="428498"/>
                    <a:pt x="400812" y="422339"/>
                  </a:cubicBezTo>
                  <a:lnTo>
                    <a:pt x="300863" y="322390"/>
                  </a:lnTo>
                  <a:cubicBezTo>
                    <a:pt x="308611" y="315786"/>
                    <a:pt x="315850" y="308610"/>
                    <a:pt x="322453" y="300863"/>
                  </a:cubicBezTo>
                  <a:close/>
                  <a:moveTo>
                    <a:pt x="323724" y="124587"/>
                  </a:moveTo>
                  <a:cubicBezTo>
                    <a:pt x="331153" y="142558"/>
                    <a:pt x="335280" y="162243"/>
                    <a:pt x="335280" y="182880"/>
                  </a:cubicBezTo>
                  <a:cubicBezTo>
                    <a:pt x="335280" y="267272"/>
                    <a:pt x="267272" y="335344"/>
                    <a:pt x="182880" y="335344"/>
                  </a:cubicBezTo>
                  <a:cubicBezTo>
                    <a:pt x="98489" y="335344"/>
                    <a:pt x="30480" y="267208"/>
                    <a:pt x="30480" y="182880"/>
                  </a:cubicBezTo>
                  <a:cubicBezTo>
                    <a:pt x="30480" y="98552"/>
                    <a:pt x="98489" y="30480"/>
                    <a:pt x="182880" y="30480"/>
                  </a:cubicBezTo>
                  <a:cubicBezTo>
                    <a:pt x="235141" y="30480"/>
                    <a:pt x="281178" y="56642"/>
                    <a:pt x="308611" y="96647"/>
                  </a:cubicBezTo>
                  <a:lnTo>
                    <a:pt x="323787" y="124587"/>
                  </a:lnTo>
                  <a:close/>
                  <a:moveTo>
                    <a:pt x="330327" y="74867"/>
                  </a:moveTo>
                  <a:cubicBezTo>
                    <a:pt x="296990" y="29528"/>
                    <a:pt x="243332" y="0"/>
                    <a:pt x="182880" y="0"/>
                  </a:cubicBezTo>
                  <a:cubicBezTo>
                    <a:pt x="82042" y="0"/>
                    <a:pt x="0" y="82042"/>
                    <a:pt x="0" y="182880"/>
                  </a:cubicBezTo>
                  <a:cubicBezTo>
                    <a:pt x="0" y="283718"/>
                    <a:pt x="82042" y="365760"/>
                    <a:pt x="182880" y="365760"/>
                  </a:cubicBezTo>
                  <a:cubicBezTo>
                    <a:pt x="216726" y="365760"/>
                    <a:pt x="248476" y="356489"/>
                    <a:pt x="275717" y="340360"/>
                  </a:cubicBezTo>
                  <a:lnTo>
                    <a:pt x="379286" y="443929"/>
                  </a:lnTo>
                  <a:cubicBezTo>
                    <a:pt x="397002" y="461645"/>
                    <a:pt x="426212" y="461645"/>
                    <a:pt x="443992" y="443929"/>
                  </a:cubicBezTo>
                  <a:cubicBezTo>
                    <a:pt x="461709" y="426212"/>
                    <a:pt x="461709" y="397002"/>
                    <a:pt x="443992" y="379286"/>
                  </a:cubicBezTo>
                  <a:lnTo>
                    <a:pt x="340361" y="275654"/>
                  </a:lnTo>
                  <a:cubicBezTo>
                    <a:pt x="356489" y="248412"/>
                    <a:pt x="365761" y="216726"/>
                    <a:pt x="365761" y="182817"/>
                  </a:cubicBezTo>
                  <a:cubicBezTo>
                    <a:pt x="365761" y="153670"/>
                    <a:pt x="358839" y="126048"/>
                    <a:pt x="346647" y="101600"/>
                  </a:cubicBezTo>
                  <a:lnTo>
                    <a:pt x="330327" y="74803"/>
                  </a:lnTo>
                  <a:close/>
                </a:path>
              </a:pathLst>
            </a:custGeom>
            <a:noFill/>
            <a:ln w="12700" cap="flat">
              <a:solidFill>
                <a:srgbClr val="6BC4E8"/>
              </a:solidFill>
              <a:prstDash val="solid"/>
              <a:miter/>
            </a:ln>
          </p:spPr>
          <p:txBody>
            <a:bodyPr rtlCol="0" anchor="ctr"/>
            <a:lstStyle/>
            <a:p>
              <a:endParaRPr lang="en-GB"/>
            </a:p>
          </p:txBody>
        </p:sp>
        <p:sp>
          <p:nvSpPr>
            <p:cNvPr id="160" name="Figura a mano libera: forma 159">
              <a:extLst>
                <a:ext uri="{FF2B5EF4-FFF2-40B4-BE49-F238E27FC236}">
                  <a16:creationId xmlns:a16="http://schemas.microsoft.com/office/drawing/2014/main" id="{5B4DA7EF-7DC1-577B-571E-9E6B36E21671}"/>
                </a:ext>
              </a:extLst>
            </p:cNvPr>
            <p:cNvSpPr/>
            <p:nvPr/>
          </p:nvSpPr>
          <p:spPr>
            <a:xfrm>
              <a:off x="10044556" y="5410453"/>
              <a:ext cx="457279" cy="457215"/>
            </a:xfrm>
            <a:custGeom>
              <a:avLst/>
              <a:gdLst>
                <a:gd name="connsiteX0" fmla="*/ 322453 w 457279"/>
                <a:gd name="connsiteY0" fmla="*/ 300863 h 457215"/>
                <a:gd name="connsiteX1" fmla="*/ 422402 w 457279"/>
                <a:gd name="connsiteY1" fmla="*/ 400812 h 457215"/>
                <a:gd name="connsiteX2" fmla="*/ 422402 w 457279"/>
                <a:gd name="connsiteY2" fmla="*/ 422339 h 457215"/>
                <a:gd name="connsiteX3" fmla="*/ 400812 w 457279"/>
                <a:gd name="connsiteY3" fmla="*/ 422339 h 457215"/>
                <a:gd name="connsiteX4" fmla="*/ 300863 w 457279"/>
                <a:gd name="connsiteY4" fmla="*/ 322390 h 457215"/>
                <a:gd name="connsiteX5" fmla="*/ 322453 w 457279"/>
                <a:gd name="connsiteY5" fmla="*/ 300863 h 457215"/>
                <a:gd name="connsiteX6" fmla="*/ 323724 w 457279"/>
                <a:gd name="connsiteY6" fmla="*/ 124587 h 457215"/>
                <a:gd name="connsiteX7" fmla="*/ 335280 w 457279"/>
                <a:gd name="connsiteY7" fmla="*/ 182880 h 457215"/>
                <a:gd name="connsiteX8" fmla="*/ 182880 w 457279"/>
                <a:gd name="connsiteY8" fmla="*/ 335344 h 457215"/>
                <a:gd name="connsiteX9" fmla="*/ 30480 w 457279"/>
                <a:gd name="connsiteY9" fmla="*/ 182880 h 457215"/>
                <a:gd name="connsiteX10" fmla="*/ 182880 w 457279"/>
                <a:gd name="connsiteY10" fmla="*/ 30480 h 457215"/>
                <a:gd name="connsiteX11" fmla="*/ 308611 w 457279"/>
                <a:gd name="connsiteY11" fmla="*/ 96647 h 457215"/>
                <a:gd name="connsiteX12" fmla="*/ 323787 w 457279"/>
                <a:gd name="connsiteY12" fmla="*/ 124587 h 457215"/>
                <a:gd name="connsiteX13" fmla="*/ 330327 w 457279"/>
                <a:gd name="connsiteY13" fmla="*/ 74867 h 457215"/>
                <a:gd name="connsiteX14" fmla="*/ 182880 w 457279"/>
                <a:gd name="connsiteY14" fmla="*/ 0 h 457215"/>
                <a:gd name="connsiteX15" fmla="*/ 0 w 457279"/>
                <a:gd name="connsiteY15" fmla="*/ 182880 h 457215"/>
                <a:gd name="connsiteX16" fmla="*/ 182880 w 457279"/>
                <a:gd name="connsiteY16" fmla="*/ 365760 h 457215"/>
                <a:gd name="connsiteX17" fmla="*/ 275717 w 457279"/>
                <a:gd name="connsiteY17" fmla="*/ 340360 h 457215"/>
                <a:gd name="connsiteX18" fmla="*/ 379286 w 457279"/>
                <a:gd name="connsiteY18" fmla="*/ 443929 h 457215"/>
                <a:gd name="connsiteX19" fmla="*/ 443992 w 457279"/>
                <a:gd name="connsiteY19" fmla="*/ 443929 h 457215"/>
                <a:gd name="connsiteX20" fmla="*/ 443992 w 457279"/>
                <a:gd name="connsiteY20" fmla="*/ 379286 h 457215"/>
                <a:gd name="connsiteX21" fmla="*/ 340361 w 457279"/>
                <a:gd name="connsiteY21" fmla="*/ 275654 h 457215"/>
                <a:gd name="connsiteX22" fmla="*/ 365761 w 457279"/>
                <a:gd name="connsiteY22" fmla="*/ 182817 h 457215"/>
                <a:gd name="connsiteX23" fmla="*/ 346647 w 457279"/>
                <a:gd name="connsiteY23" fmla="*/ 101600 h 457215"/>
                <a:gd name="connsiteX24" fmla="*/ 330327 w 457279"/>
                <a:gd name="connsiteY24" fmla="*/ 74803 h 457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57279" h="457215">
                  <a:moveTo>
                    <a:pt x="322453" y="300863"/>
                  </a:moveTo>
                  <a:lnTo>
                    <a:pt x="422402" y="400812"/>
                  </a:lnTo>
                  <a:cubicBezTo>
                    <a:pt x="428562" y="406972"/>
                    <a:pt x="428562" y="416179"/>
                    <a:pt x="422402" y="422339"/>
                  </a:cubicBezTo>
                  <a:cubicBezTo>
                    <a:pt x="416243" y="428498"/>
                    <a:pt x="406972" y="428498"/>
                    <a:pt x="400812" y="422339"/>
                  </a:cubicBezTo>
                  <a:lnTo>
                    <a:pt x="300863" y="322390"/>
                  </a:lnTo>
                  <a:cubicBezTo>
                    <a:pt x="308611" y="315786"/>
                    <a:pt x="315850" y="308610"/>
                    <a:pt x="322453" y="300863"/>
                  </a:cubicBezTo>
                  <a:moveTo>
                    <a:pt x="323724" y="124587"/>
                  </a:moveTo>
                  <a:cubicBezTo>
                    <a:pt x="331153" y="142558"/>
                    <a:pt x="335280" y="162243"/>
                    <a:pt x="335280" y="182880"/>
                  </a:cubicBezTo>
                  <a:cubicBezTo>
                    <a:pt x="335280" y="267272"/>
                    <a:pt x="267272" y="335344"/>
                    <a:pt x="182880" y="335344"/>
                  </a:cubicBezTo>
                  <a:cubicBezTo>
                    <a:pt x="98489" y="335344"/>
                    <a:pt x="30480" y="267208"/>
                    <a:pt x="30480" y="182880"/>
                  </a:cubicBezTo>
                  <a:cubicBezTo>
                    <a:pt x="30480" y="98552"/>
                    <a:pt x="98489" y="30480"/>
                    <a:pt x="182880" y="30480"/>
                  </a:cubicBezTo>
                  <a:cubicBezTo>
                    <a:pt x="235141" y="30480"/>
                    <a:pt x="281178" y="56642"/>
                    <a:pt x="308611" y="96647"/>
                  </a:cubicBezTo>
                  <a:lnTo>
                    <a:pt x="323787" y="124587"/>
                  </a:lnTo>
                  <a:close/>
                  <a:moveTo>
                    <a:pt x="330327" y="74867"/>
                  </a:moveTo>
                  <a:cubicBezTo>
                    <a:pt x="296990" y="29528"/>
                    <a:pt x="243332" y="0"/>
                    <a:pt x="182880" y="0"/>
                  </a:cubicBezTo>
                  <a:cubicBezTo>
                    <a:pt x="82042" y="0"/>
                    <a:pt x="0" y="82042"/>
                    <a:pt x="0" y="182880"/>
                  </a:cubicBezTo>
                  <a:cubicBezTo>
                    <a:pt x="0" y="283718"/>
                    <a:pt x="82042" y="365760"/>
                    <a:pt x="182880" y="365760"/>
                  </a:cubicBezTo>
                  <a:cubicBezTo>
                    <a:pt x="216726" y="365760"/>
                    <a:pt x="248476" y="356489"/>
                    <a:pt x="275717" y="340360"/>
                  </a:cubicBezTo>
                  <a:lnTo>
                    <a:pt x="379286" y="443929"/>
                  </a:lnTo>
                  <a:cubicBezTo>
                    <a:pt x="397002" y="461645"/>
                    <a:pt x="426212" y="461645"/>
                    <a:pt x="443992" y="443929"/>
                  </a:cubicBezTo>
                  <a:cubicBezTo>
                    <a:pt x="461709" y="426212"/>
                    <a:pt x="461709" y="397002"/>
                    <a:pt x="443992" y="379286"/>
                  </a:cubicBezTo>
                  <a:lnTo>
                    <a:pt x="340361" y="275654"/>
                  </a:lnTo>
                  <a:cubicBezTo>
                    <a:pt x="356489" y="248412"/>
                    <a:pt x="365761" y="216726"/>
                    <a:pt x="365761" y="182817"/>
                  </a:cubicBezTo>
                  <a:cubicBezTo>
                    <a:pt x="365761" y="153670"/>
                    <a:pt x="358839" y="126048"/>
                    <a:pt x="346647" y="101600"/>
                  </a:cubicBezTo>
                  <a:lnTo>
                    <a:pt x="330327" y="74803"/>
                  </a:lnTo>
                  <a:close/>
                </a:path>
              </a:pathLst>
            </a:custGeom>
            <a:solidFill>
              <a:schemeClr val="accent1"/>
            </a:solidFill>
            <a:ln w="6350" cap="flat">
              <a:noFill/>
              <a:prstDash val="solid"/>
              <a:miter/>
            </a:ln>
          </p:spPr>
          <p:txBody>
            <a:bodyPr rtlCol="0" anchor="ctr"/>
            <a:lstStyle/>
            <a:p>
              <a:endParaRPr lang="en-GB"/>
            </a:p>
          </p:txBody>
        </p:sp>
        <p:sp>
          <p:nvSpPr>
            <p:cNvPr id="161" name="Figura a mano libera: forma 160">
              <a:extLst>
                <a:ext uri="{FF2B5EF4-FFF2-40B4-BE49-F238E27FC236}">
                  <a16:creationId xmlns:a16="http://schemas.microsoft.com/office/drawing/2014/main" id="{8752F6EF-A68A-3552-B028-32910848B76F}"/>
                </a:ext>
              </a:extLst>
            </p:cNvPr>
            <p:cNvSpPr/>
            <p:nvPr/>
          </p:nvSpPr>
          <p:spPr>
            <a:xfrm>
              <a:off x="10044556" y="5410453"/>
              <a:ext cx="457279" cy="457215"/>
            </a:xfrm>
            <a:custGeom>
              <a:avLst/>
              <a:gdLst>
                <a:gd name="connsiteX0" fmla="*/ 322453 w 457279"/>
                <a:gd name="connsiteY0" fmla="*/ 300863 h 457215"/>
                <a:gd name="connsiteX1" fmla="*/ 422402 w 457279"/>
                <a:gd name="connsiteY1" fmla="*/ 400812 h 457215"/>
                <a:gd name="connsiteX2" fmla="*/ 422402 w 457279"/>
                <a:gd name="connsiteY2" fmla="*/ 422339 h 457215"/>
                <a:gd name="connsiteX3" fmla="*/ 400812 w 457279"/>
                <a:gd name="connsiteY3" fmla="*/ 422339 h 457215"/>
                <a:gd name="connsiteX4" fmla="*/ 300863 w 457279"/>
                <a:gd name="connsiteY4" fmla="*/ 322390 h 457215"/>
                <a:gd name="connsiteX5" fmla="*/ 322453 w 457279"/>
                <a:gd name="connsiteY5" fmla="*/ 300863 h 457215"/>
                <a:gd name="connsiteX6" fmla="*/ 323724 w 457279"/>
                <a:gd name="connsiteY6" fmla="*/ 124587 h 457215"/>
                <a:gd name="connsiteX7" fmla="*/ 335280 w 457279"/>
                <a:gd name="connsiteY7" fmla="*/ 182880 h 457215"/>
                <a:gd name="connsiteX8" fmla="*/ 182880 w 457279"/>
                <a:gd name="connsiteY8" fmla="*/ 335344 h 457215"/>
                <a:gd name="connsiteX9" fmla="*/ 30480 w 457279"/>
                <a:gd name="connsiteY9" fmla="*/ 182880 h 457215"/>
                <a:gd name="connsiteX10" fmla="*/ 182880 w 457279"/>
                <a:gd name="connsiteY10" fmla="*/ 30480 h 457215"/>
                <a:gd name="connsiteX11" fmla="*/ 308611 w 457279"/>
                <a:gd name="connsiteY11" fmla="*/ 96647 h 457215"/>
                <a:gd name="connsiteX12" fmla="*/ 323787 w 457279"/>
                <a:gd name="connsiteY12" fmla="*/ 124587 h 457215"/>
                <a:gd name="connsiteX13" fmla="*/ 330327 w 457279"/>
                <a:gd name="connsiteY13" fmla="*/ 74867 h 457215"/>
                <a:gd name="connsiteX14" fmla="*/ 182880 w 457279"/>
                <a:gd name="connsiteY14" fmla="*/ 0 h 457215"/>
                <a:gd name="connsiteX15" fmla="*/ 0 w 457279"/>
                <a:gd name="connsiteY15" fmla="*/ 182880 h 457215"/>
                <a:gd name="connsiteX16" fmla="*/ 182880 w 457279"/>
                <a:gd name="connsiteY16" fmla="*/ 365760 h 457215"/>
                <a:gd name="connsiteX17" fmla="*/ 275717 w 457279"/>
                <a:gd name="connsiteY17" fmla="*/ 340360 h 457215"/>
                <a:gd name="connsiteX18" fmla="*/ 379286 w 457279"/>
                <a:gd name="connsiteY18" fmla="*/ 443929 h 457215"/>
                <a:gd name="connsiteX19" fmla="*/ 443992 w 457279"/>
                <a:gd name="connsiteY19" fmla="*/ 443929 h 457215"/>
                <a:gd name="connsiteX20" fmla="*/ 443992 w 457279"/>
                <a:gd name="connsiteY20" fmla="*/ 379286 h 457215"/>
                <a:gd name="connsiteX21" fmla="*/ 340361 w 457279"/>
                <a:gd name="connsiteY21" fmla="*/ 275654 h 457215"/>
                <a:gd name="connsiteX22" fmla="*/ 365761 w 457279"/>
                <a:gd name="connsiteY22" fmla="*/ 182817 h 457215"/>
                <a:gd name="connsiteX23" fmla="*/ 346647 w 457279"/>
                <a:gd name="connsiteY23" fmla="*/ 101600 h 457215"/>
                <a:gd name="connsiteX24" fmla="*/ 330327 w 457279"/>
                <a:gd name="connsiteY24" fmla="*/ 74803 h 457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57279" h="457215">
                  <a:moveTo>
                    <a:pt x="322453" y="300863"/>
                  </a:moveTo>
                  <a:lnTo>
                    <a:pt x="422402" y="400812"/>
                  </a:lnTo>
                  <a:cubicBezTo>
                    <a:pt x="428562" y="406972"/>
                    <a:pt x="428562" y="416179"/>
                    <a:pt x="422402" y="422339"/>
                  </a:cubicBezTo>
                  <a:cubicBezTo>
                    <a:pt x="416243" y="428498"/>
                    <a:pt x="406972" y="428498"/>
                    <a:pt x="400812" y="422339"/>
                  </a:cubicBezTo>
                  <a:lnTo>
                    <a:pt x="300863" y="322390"/>
                  </a:lnTo>
                  <a:cubicBezTo>
                    <a:pt x="308611" y="315786"/>
                    <a:pt x="315850" y="308610"/>
                    <a:pt x="322453" y="300863"/>
                  </a:cubicBezTo>
                  <a:close/>
                  <a:moveTo>
                    <a:pt x="323724" y="124587"/>
                  </a:moveTo>
                  <a:cubicBezTo>
                    <a:pt x="331153" y="142558"/>
                    <a:pt x="335280" y="162243"/>
                    <a:pt x="335280" y="182880"/>
                  </a:cubicBezTo>
                  <a:cubicBezTo>
                    <a:pt x="335280" y="267272"/>
                    <a:pt x="267272" y="335344"/>
                    <a:pt x="182880" y="335344"/>
                  </a:cubicBezTo>
                  <a:cubicBezTo>
                    <a:pt x="98489" y="335344"/>
                    <a:pt x="30480" y="267208"/>
                    <a:pt x="30480" y="182880"/>
                  </a:cubicBezTo>
                  <a:cubicBezTo>
                    <a:pt x="30480" y="98552"/>
                    <a:pt x="98489" y="30480"/>
                    <a:pt x="182880" y="30480"/>
                  </a:cubicBezTo>
                  <a:cubicBezTo>
                    <a:pt x="235141" y="30480"/>
                    <a:pt x="281178" y="56642"/>
                    <a:pt x="308611" y="96647"/>
                  </a:cubicBezTo>
                  <a:lnTo>
                    <a:pt x="323787" y="124587"/>
                  </a:lnTo>
                  <a:close/>
                  <a:moveTo>
                    <a:pt x="330327" y="74867"/>
                  </a:moveTo>
                  <a:cubicBezTo>
                    <a:pt x="296990" y="29528"/>
                    <a:pt x="243332" y="0"/>
                    <a:pt x="182880" y="0"/>
                  </a:cubicBezTo>
                  <a:cubicBezTo>
                    <a:pt x="82042" y="0"/>
                    <a:pt x="0" y="82042"/>
                    <a:pt x="0" y="182880"/>
                  </a:cubicBezTo>
                  <a:cubicBezTo>
                    <a:pt x="0" y="283718"/>
                    <a:pt x="82042" y="365760"/>
                    <a:pt x="182880" y="365760"/>
                  </a:cubicBezTo>
                  <a:cubicBezTo>
                    <a:pt x="216726" y="365760"/>
                    <a:pt x="248476" y="356489"/>
                    <a:pt x="275717" y="340360"/>
                  </a:cubicBezTo>
                  <a:lnTo>
                    <a:pt x="379286" y="443929"/>
                  </a:lnTo>
                  <a:cubicBezTo>
                    <a:pt x="397002" y="461645"/>
                    <a:pt x="426212" y="461645"/>
                    <a:pt x="443992" y="443929"/>
                  </a:cubicBezTo>
                  <a:cubicBezTo>
                    <a:pt x="461709" y="426212"/>
                    <a:pt x="461709" y="397002"/>
                    <a:pt x="443992" y="379286"/>
                  </a:cubicBezTo>
                  <a:lnTo>
                    <a:pt x="340361" y="275654"/>
                  </a:lnTo>
                  <a:cubicBezTo>
                    <a:pt x="356489" y="248412"/>
                    <a:pt x="365761" y="216726"/>
                    <a:pt x="365761" y="182817"/>
                  </a:cubicBezTo>
                  <a:cubicBezTo>
                    <a:pt x="365761" y="153670"/>
                    <a:pt x="358839" y="126048"/>
                    <a:pt x="346647" y="101600"/>
                  </a:cubicBezTo>
                  <a:lnTo>
                    <a:pt x="330327" y="74803"/>
                  </a:lnTo>
                  <a:close/>
                </a:path>
              </a:pathLst>
            </a:custGeom>
            <a:noFill/>
            <a:ln w="12700" cap="flat">
              <a:solidFill>
                <a:srgbClr val="6BC4E8"/>
              </a:solidFill>
              <a:prstDash val="solid"/>
              <a:miter/>
            </a:ln>
          </p:spPr>
          <p:txBody>
            <a:bodyPr rtlCol="0" anchor="ctr"/>
            <a:lstStyle/>
            <a:p>
              <a:endParaRPr lang="en-GB"/>
            </a:p>
          </p:txBody>
        </p:sp>
      </p:grpSp>
      <p:grpSp>
        <p:nvGrpSpPr>
          <p:cNvPr id="170" name="Gruppo 169">
            <a:extLst>
              <a:ext uri="{FF2B5EF4-FFF2-40B4-BE49-F238E27FC236}">
                <a16:creationId xmlns:a16="http://schemas.microsoft.com/office/drawing/2014/main" id="{2D10E944-155A-E28E-268C-993C61B54A6E}"/>
              </a:ext>
            </a:extLst>
          </p:cNvPr>
          <p:cNvGrpSpPr/>
          <p:nvPr/>
        </p:nvGrpSpPr>
        <p:grpSpPr>
          <a:xfrm>
            <a:off x="5170227" y="5393970"/>
            <a:ext cx="631714" cy="567035"/>
            <a:chOff x="5233606" y="5400103"/>
            <a:chExt cx="489330" cy="439229"/>
          </a:xfrm>
        </p:grpSpPr>
        <p:sp>
          <p:nvSpPr>
            <p:cNvPr id="142" name="Figura a mano libera: forma 141">
              <a:extLst>
                <a:ext uri="{FF2B5EF4-FFF2-40B4-BE49-F238E27FC236}">
                  <a16:creationId xmlns:a16="http://schemas.microsoft.com/office/drawing/2014/main" id="{EE680F01-4F04-724C-770F-69A5C6F607F7}"/>
                </a:ext>
              </a:extLst>
            </p:cNvPr>
            <p:cNvSpPr/>
            <p:nvPr/>
          </p:nvSpPr>
          <p:spPr>
            <a:xfrm>
              <a:off x="5233606" y="5400103"/>
              <a:ext cx="465454" cy="274764"/>
            </a:xfrm>
            <a:custGeom>
              <a:avLst/>
              <a:gdLst>
                <a:gd name="connsiteX0" fmla="*/ 465455 w 465454"/>
                <a:gd name="connsiteY0" fmla="*/ 15812 h 274764"/>
                <a:gd name="connsiteX1" fmla="*/ 449644 w 465454"/>
                <a:gd name="connsiteY1" fmla="*/ 31687 h 274764"/>
                <a:gd name="connsiteX2" fmla="*/ 441706 w 465454"/>
                <a:gd name="connsiteY2" fmla="*/ 29591 h 274764"/>
                <a:gd name="connsiteX3" fmla="*/ 433769 w 465454"/>
                <a:gd name="connsiteY3" fmla="*/ 15812 h 274764"/>
                <a:gd name="connsiteX4" fmla="*/ 449644 w 465454"/>
                <a:gd name="connsiteY4" fmla="*/ 0 h 274764"/>
                <a:gd name="connsiteX5" fmla="*/ 465455 w 465454"/>
                <a:gd name="connsiteY5" fmla="*/ 15812 h 274764"/>
                <a:gd name="connsiteX6" fmla="*/ 326644 w 465454"/>
                <a:gd name="connsiteY6" fmla="*/ 216599 h 274764"/>
                <a:gd name="connsiteX7" fmla="*/ 310769 w 465454"/>
                <a:gd name="connsiteY7" fmla="*/ 232410 h 274764"/>
                <a:gd name="connsiteX8" fmla="*/ 294958 w 465454"/>
                <a:gd name="connsiteY8" fmla="*/ 216599 h 274764"/>
                <a:gd name="connsiteX9" fmla="*/ 298386 w 465454"/>
                <a:gd name="connsiteY9" fmla="*/ 206756 h 274764"/>
                <a:gd name="connsiteX10" fmla="*/ 310769 w 465454"/>
                <a:gd name="connsiteY10" fmla="*/ 200724 h 274764"/>
                <a:gd name="connsiteX11" fmla="*/ 321310 w 465454"/>
                <a:gd name="connsiteY11" fmla="*/ 204724 h 274764"/>
                <a:gd name="connsiteX12" fmla="*/ 326644 w 465454"/>
                <a:gd name="connsiteY12" fmla="*/ 216535 h 274764"/>
                <a:gd name="connsiteX13" fmla="*/ 200914 w 465454"/>
                <a:gd name="connsiteY13" fmla="*/ 111570 h 274764"/>
                <a:gd name="connsiteX14" fmla="*/ 197104 w 465454"/>
                <a:gd name="connsiteY14" fmla="*/ 121857 h 274764"/>
                <a:gd name="connsiteX15" fmla="*/ 185103 w 465454"/>
                <a:gd name="connsiteY15" fmla="*/ 127381 h 274764"/>
                <a:gd name="connsiteX16" fmla="*/ 172466 w 465454"/>
                <a:gd name="connsiteY16" fmla="*/ 121095 h 274764"/>
                <a:gd name="connsiteX17" fmla="*/ 169228 w 465454"/>
                <a:gd name="connsiteY17" fmla="*/ 111570 h 274764"/>
                <a:gd name="connsiteX18" fmla="*/ 185103 w 465454"/>
                <a:gd name="connsiteY18" fmla="*/ 95758 h 274764"/>
                <a:gd name="connsiteX19" fmla="*/ 200914 w 465454"/>
                <a:gd name="connsiteY19" fmla="*/ 111570 h 274764"/>
                <a:gd name="connsiteX20" fmla="*/ 31686 w 465454"/>
                <a:gd name="connsiteY20" fmla="*/ 258890 h 274764"/>
                <a:gd name="connsiteX21" fmla="*/ 15875 w 465454"/>
                <a:gd name="connsiteY21" fmla="*/ 274765 h 274764"/>
                <a:gd name="connsiteX22" fmla="*/ 0 w 465454"/>
                <a:gd name="connsiteY22" fmla="*/ 258890 h 274764"/>
                <a:gd name="connsiteX23" fmla="*/ 15875 w 465454"/>
                <a:gd name="connsiteY23" fmla="*/ 243078 h 274764"/>
                <a:gd name="connsiteX24" fmla="*/ 27559 w 465454"/>
                <a:gd name="connsiteY24" fmla="*/ 248285 h 274764"/>
                <a:gd name="connsiteX25" fmla="*/ 31750 w 465454"/>
                <a:gd name="connsiteY25" fmla="*/ 258953 h 274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65454" h="274764">
                  <a:moveTo>
                    <a:pt x="465455" y="15812"/>
                  </a:moveTo>
                  <a:cubicBezTo>
                    <a:pt x="465455" y="24575"/>
                    <a:pt x="458343" y="31687"/>
                    <a:pt x="449644" y="31687"/>
                  </a:cubicBezTo>
                  <a:cubicBezTo>
                    <a:pt x="446722" y="31687"/>
                    <a:pt x="443992" y="30925"/>
                    <a:pt x="441706" y="29591"/>
                  </a:cubicBezTo>
                  <a:cubicBezTo>
                    <a:pt x="436944" y="26861"/>
                    <a:pt x="433769" y="21717"/>
                    <a:pt x="433769" y="15812"/>
                  </a:cubicBezTo>
                  <a:cubicBezTo>
                    <a:pt x="433769" y="7049"/>
                    <a:pt x="440880" y="0"/>
                    <a:pt x="449644" y="0"/>
                  </a:cubicBezTo>
                  <a:cubicBezTo>
                    <a:pt x="458407" y="0"/>
                    <a:pt x="465455" y="7112"/>
                    <a:pt x="465455" y="15812"/>
                  </a:cubicBezTo>
                  <a:moveTo>
                    <a:pt x="326644" y="216599"/>
                  </a:moveTo>
                  <a:cubicBezTo>
                    <a:pt x="326644" y="225362"/>
                    <a:pt x="319532" y="232410"/>
                    <a:pt x="310769" y="232410"/>
                  </a:cubicBezTo>
                  <a:cubicBezTo>
                    <a:pt x="302006" y="232410"/>
                    <a:pt x="294958" y="225298"/>
                    <a:pt x="294958" y="216599"/>
                  </a:cubicBezTo>
                  <a:cubicBezTo>
                    <a:pt x="294958" y="212916"/>
                    <a:pt x="296291" y="209423"/>
                    <a:pt x="298386" y="206756"/>
                  </a:cubicBezTo>
                  <a:cubicBezTo>
                    <a:pt x="301308" y="203073"/>
                    <a:pt x="305753" y="200724"/>
                    <a:pt x="310769" y="200724"/>
                  </a:cubicBezTo>
                  <a:cubicBezTo>
                    <a:pt x="314833" y="200724"/>
                    <a:pt x="318453" y="202248"/>
                    <a:pt x="321310" y="204724"/>
                  </a:cubicBezTo>
                  <a:cubicBezTo>
                    <a:pt x="324612" y="207645"/>
                    <a:pt x="326644" y="211836"/>
                    <a:pt x="326644" y="216535"/>
                  </a:cubicBezTo>
                  <a:moveTo>
                    <a:pt x="200914" y="111570"/>
                  </a:moveTo>
                  <a:cubicBezTo>
                    <a:pt x="200914" y="115507"/>
                    <a:pt x="199453" y="119126"/>
                    <a:pt x="197104" y="121857"/>
                  </a:cubicBezTo>
                  <a:cubicBezTo>
                    <a:pt x="194183" y="125222"/>
                    <a:pt x="189928" y="127381"/>
                    <a:pt x="185103" y="127381"/>
                  </a:cubicBezTo>
                  <a:cubicBezTo>
                    <a:pt x="179896" y="127381"/>
                    <a:pt x="175323" y="124905"/>
                    <a:pt x="172466" y="121095"/>
                  </a:cubicBezTo>
                  <a:cubicBezTo>
                    <a:pt x="170371" y="118428"/>
                    <a:pt x="169228" y="115126"/>
                    <a:pt x="169228" y="111570"/>
                  </a:cubicBezTo>
                  <a:cubicBezTo>
                    <a:pt x="169228" y="102807"/>
                    <a:pt x="176340" y="95758"/>
                    <a:pt x="185103" y="95758"/>
                  </a:cubicBezTo>
                  <a:cubicBezTo>
                    <a:pt x="193865" y="95758"/>
                    <a:pt x="200914" y="102870"/>
                    <a:pt x="200914" y="111570"/>
                  </a:cubicBezTo>
                  <a:moveTo>
                    <a:pt x="31686" y="258890"/>
                  </a:moveTo>
                  <a:cubicBezTo>
                    <a:pt x="31686" y="267653"/>
                    <a:pt x="24574" y="274765"/>
                    <a:pt x="15875" y="274765"/>
                  </a:cubicBezTo>
                  <a:cubicBezTo>
                    <a:pt x="7176" y="274765"/>
                    <a:pt x="0" y="267653"/>
                    <a:pt x="0" y="258890"/>
                  </a:cubicBezTo>
                  <a:cubicBezTo>
                    <a:pt x="0" y="250127"/>
                    <a:pt x="7112" y="243078"/>
                    <a:pt x="15875" y="243078"/>
                  </a:cubicBezTo>
                  <a:cubicBezTo>
                    <a:pt x="20510" y="243078"/>
                    <a:pt x="24702" y="245110"/>
                    <a:pt x="27559" y="248285"/>
                  </a:cubicBezTo>
                  <a:cubicBezTo>
                    <a:pt x="30163" y="251079"/>
                    <a:pt x="31750" y="254826"/>
                    <a:pt x="31750" y="258953"/>
                  </a:cubicBezTo>
                </a:path>
              </a:pathLst>
            </a:custGeom>
            <a:solidFill>
              <a:schemeClr val="accent1"/>
            </a:solidFill>
            <a:ln w="6350" cap="flat">
              <a:solidFill>
                <a:schemeClr val="accent1"/>
              </a:solidFill>
              <a:prstDash val="solid"/>
              <a:miter/>
            </a:ln>
          </p:spPr>
          <p:txBody>
            <a:bodyPr rtlCol="0" anchor="ctr"/>
            <a:lstStyle/>
            <a:p>
              <a:endParaRPr lang="en-GB"/>
            </a:p>
          </p:txBody>
        </p:sp>
        <p:grpSp>
          <p:nvGrpSpPr>
            <p:cNvPr id="167" name="Gruppo 166">
              <a:extLst>
                <a:ext uri="{FF2B5EF4-FFF2-40B4-BE49-F238E27FC236}">
                  <a16:creationId xmlns:a16="http://schemas.microsoft.com/office/drawing/2014/main" id="{AB382D65-221A-9F8D-047E-17122B61A2DF}"/>
                </a:ext>
              </a:extLst>
            </p:cNvPr>
            <p:cNvGrpSpPr/>
            <p:nvPr/>
          </p:nvGrpSpPr>
          <p:grpSpPr>
            <a:xfrm>
              <a:off x="5250053" y="5416550"/>
              <a:ext cx="472883" cy="422782"/>
              <a:chOff x="5250053" y="5416550"/>
              <a:chExt cx="472883" cy="422782"/>
            </a:xfrm>
          </p:grpSpPr>
          <p:sp>
            <p:nvSpPr>
              <p:cNvPr id="168" name="Figura a mano libera: forma 167">
                <a:extLst>
                  <a:ext uri="{FF2B5EF4-FFF2-40B4-BE49-F238E27FC236}">
                    <a16:creationId xmlns:a16="http://schemas.microsoft.com/office/drawing/2014/main" id="{B97E2A1E-A66E-B73A-2B2E-5E044CAA119B}"/>
                  </a:ext>
                </a:extLst>
              </p:cNvPr>
              <p:cNvSpPr/>
              <p:nvPr/>
            </p:nvSpPr>
            <p:spPr>
              <a:xfrm>
                <a:off x="5269039" y="5531802"/>
                <a:ext cx="453897" cy="307530"/>
              </a:xfrm>
              <a:custGeom>
                <a:avLst/>
                <a:gdLst>
                  <a:gd name="connsiteX0" fmla="*/ 140652 w 453897"/>
                  <a:gd name="connsiteY0" fmla="*/ 283591 h 307530"/>
                  <a:gd name="connsiteX1" fmla="*/ 195326 w 453897"/>
                  <a:gd name="connsiteY1" fmla="*/ 283591 h 307530"/>
                  <a:gd name="connsiteX2" fmla="*/ 195326 w 453897"/>
                  <a:gd name="connsiteY2" fmla="*/ 99504 h 307530"/>
                  <a:gd name="connsiteX3" fmla="*/ 140652 w 453897"/>
                  <a:gd name="connsiteY3" fmla="*/ 99504 h 307530"/>
                  <a:gd name="connsiteX4" fmla="*/ 140652 w 453897"/>
                  <a:gd name="connsiteY4" fmla="*/ 283591 h 307530"/>
                  <a:gd name="connsiteX5" fmla="*/ 139573 w 453897"/>
                  <a:gd name="connsiteY5" fmla="*/ 307530 h 307530"/>
                  <a:gd name="connsiteX6" fmla="*/ 119063 w 453897"/>
                  <a:gd name="connsiteY6" fmla="*/ 287020 h 307530"/>
                  <a:gd name="connsiteX7" fmla="*/ 119063 w 453897"/>
                  <a:gd name="connsiteY7" fmla="*/ 96012 h 307530"/>
                  <a:gd name="connsiteX8" fmla="*/ 139573 w 453897"/>
                  <a:gd name="connsiteY8" fmla="*/ 75501 h 307530"/>
                  <a:gd name="connsiteX9" fmla="*/ 196469 w 453897"/>
                  <a:gd name="connsiteY9" fmla="*/ 75501 h 307530"/>
                  <a:gd name="connsiteX10" fmla="*/ 216979 w 453897"/>
                  <a:gd name="connsiteY10" fmla="*/ 96012 h 307530"/>
                  <a:gd name="connsiteX11" fmla="*/ 216979 w 453897"/>
                  <a:gd name="connsiteY11" fmla="*/ 287020 h 307530"/>
                  <a:gd name="connsiteX12" fmla="*/ 196469 w 453897"/>
                  <a:gd name="connsiteY12" fmla="*/ 307530 h 307530"/>
                  <a:gd name="connsiteX13" fmla="*/ 139573 w 453897"/>
                  <a:gd name="connsiteY13" fmla="*/ 307530 h 307530"/>
                  <a:gd name="connsiteX14" fmla="*/ 257873 w 453897"/>
                  <a:gd name="connsiteY14" fmla="*/ 286639 h 307530"/>
                  <a:gd name="connsiteX15" fmla="*/ 313880 w 453897"/>
                  <a:gd name="connsiteY15" fmla="*/ 286639 h 307530"/>
                  <a:gd name="connsiteX16" fmla="*/ 313880 w 453897"/>
                  <a:gd name="connsiteY16" fmla="*/ 136652 h 307530"/>
                  <a:gd name="connsiteX17" fmla="*/ 257873 w 453897"/>
                  <a:gd name="connsiteY17" fmla="*/ 136652 h 307530"/>
                  <a:gd name="connsiteX18" fmla="*/ 257873 w 453897"/>
                  <a:gd name="connsiteY18" fmla="*/ 286639 h 307530"/>
                  <a:gd name="connsiteX19" fmla="*/ 257429 w 453897"/>
                  <a:gd name="connsiteY19" fmla="*/ 307530 h 307530"/>
                  <a:gd name="connsiteX20" fmla="*/ 236982 w 453897"/>
                  <a:gd name="connsiteY20" fmla="*/ 287020 h 307530"/>
                  <a:gd name="connsiteX21" fmla="*/ 236982 w 453897"/>
                  <a:gd name="connsiteY21" fmla="*/ 136271 h 307530"/>
                  <a:gd name="connsiteX22" fmla="*/ 257429 w 453897"/>
                  <a:gd name="connsiteY22" fmla="*/ 115760 h 307530"/>
                  <a:gd name="connsiteX23" fmla="*/ 314325 w 453897"/>
                  <a:gd name="connsiteY23" fmla="*/ 115760 h 307530"/>
                  <a:gd name="connsiteX24" fmla="*/ 334835 w 453897"/>
                  <a:gd name="connsiteY24" fmla="*/ 136271 h 307530"/>
                  <a:gd name="connsiteX25" fmla="*/ 334835 w 453897"/>
                  <a:gd name="connsiteY25" fmla="*/ 287020 h 307530"/>
                  <a:gd name="connsiteX26" fmla="*/ 314325 w 453897"/>
                  <a:gd name="connsiteY26" fmla="*/ 307530 h 307530"/>
                  <a:gd name="connsiteX27" fmla="*/ 257429 w 453897"/>
                  <a:gd name="connsiteY27" fmla="*/ 307530 h 307530"/>
                  <a:gd name="connsiteX28" fmla="*/ 376999 w 453897"/>
                  <a:gd name="connsiteY28" fmla="*/ 286639 h 307530"/>
                  <a:gd name="connsiteX29" fmla="*/ 433007 w 453897"/>
                  <a:gd name="connsiteY29" fmla="*/ 286639 h 307530"/>
                  <a:gd name="connsiteX30" fmla="*/ 433007 w 453897"/>
                  <a:gd name="connsiteY30" fmla="*/ 20891 h 307530"/>
                  <a:gd name="connsiteX31" fmla="*/ 376999 w 453897"/>
                  <a:gd name="connsiteY31" fmla="*/ 20891 h 307530"/>
                  <a:gd name="connsiteX32" fmla="*/ 376999 w 453897"/>
                  <a:gd name="connsiteY32" fmla="*/ 286639 h 307530"/>
                  <a:gd name="connsiteX33" fmla="*/ 376555 w 453897"/>
                  <a:gd name="connsiteY33" fmla="*/ 307530 h 307530"/>
                  <a:gd name="connsiteX34" fmla="*/ 356045 w 453897"/>
                  <a:gd name="connsiteY34" fmla="*/ 287020 h 307530"/>
                  <a:gd name="connsiteX35" fmla="*/ 356045 w 453897"/>
                  <a:gd name="connsiteY35" fmla="*/ 20510 h 307530"/>
                  <a:gd name="connsiteX36" fmla="*/ 376555 w 453897"/>
                  <a:gd name="connsiteY36" fmla="*/ 0 h 307530"/>
                  <a:gd name="connsiteX37" fmla="*/ 433451 w 453897"/>
                  <a:gd name="connsiteY37" fmla="*/ 0 h 307530"/>
                  <a:gd name="connsiteX38" fmla="*/ 453898 w 453897"/>
                  <a:gd name="connsiteY38" fmla="*/ 20510 h 307530"/>
                  <a:gd name="connsiteX39" fmla="*/ 453898 w 453897"/>
                  <a:gd name="connsiteY39" fmla="*/ 287020 h 307530"/>
                  <a:gd name="connsiteX40" fmla="*/ 433451 w 453897"/>
                  <a:gd name="connsiteY40" fmla="*/ 307530 h 307530"/>
                  <a:gd name="connsiteX41" fmla="*/ 376555 w 453897"/>
                  <a:gd name="connsiteY41" fmla="*/ 307530 h 307530"/>
                  <a:gd name="connsiteX42" fmla="*/ 20891 w 453897"/>
                  <a:gd name="connsiteY42" fmla="*/ 286639 h 307530"/>
                  <a:gd name="connsiteX43" fmla="*/ 76898 w 453897"/>
                  <a:gd name="connsiteY43" fmla="*/ 286639 h 307530"/>
                  <a:gd name="connsiteX44" fmla="*/ 76898 w 453897"/>
                  <a:gd name="connsiteY44" fmla="*/ 194627 h 307530"/>
                  <a:gd name="connsiteX45" fmla="*/ 20891 w 453897"/>
                  <a:gd name="connsiteY45" fmla="*/ 194627 h 307530"/>
                  <a:gd name="connsiteX46" fmla="*/ 20891 w 453897"/>
                  <a:gd name="connsiteY46" fmla="*/ 286639 h 307530"/>
                  <a:gd name="connsiteX47" fmla="*/ 20447 w 453897"/>
                  <a:gd name="connsiteY47" fmla="*/ 307530 h 307530"/>
                  <a:gd name="connsiteX48" fmla="*/ 0 w 453897"/>
                  <a:gd name="connsiteY48" fmla="*/ 287020 h 307530"/>
                  <a:gd name="connsiteX49" fmla="*/ 0 w 453897"/>
                  <a:gd name="connsiteY49" fmla="*/ 194119 h 307530"/>
                  <a:gd name="connsiteX50" fmla="*/ 20447 w 453897"/>
                  <a:gd name="connsiteY50" fmla="*/ 173672 h 307530"/>
                  <a:gd name="connsiteX51" fmla="*/ 77343 w 453897"/>
                  <a:gd name="connsiteY51" fmla="*/ 173672 h 307530"/>
                  <a:gd name="connsiteX52" fmla="*/ 97853 w 453897"/>
                  <a:gd name="connsiteY52" fmla="*/ 194119 h 307530"/>
                  <a:gd name="connsiteX53" fmla="*/ 97853 w 453897"/>
                  <a:gd name="connsiteY53" fmla="*/ 287020 h 307530"/>
                  <a:gd name="connsiteX54" fmla="*/ 77343 w 453897"/>
                  <a:gd name="connsiteY54" fmla="*/ 307530 h 307530"/>
                  <a:gd name="connsiteX55" fmla="*/ 20447 w 453897"/>
                  <a:gd name="connsiteY55" fmla="*/ 307530 h 307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53897" h="307530">
                    <a:moveTo>
                      <a:pt x="140652" y="283591"/>
                    </a:moveTo>
                    <a:lnTo>
                      <a:pt x="195326" y="283591"/>
                    </a:lnTo>
                    <a:lnTo>
                      <a:pt x="195326" y="99504"/>
                    </a:lnTo>
                    <a:lnTo>
                      <a:pt x="140652" y="99504"/>
                    </a:lnTo>
                    <a:lnTo>
                      <a:pt x="140652" y="283591"/>
                    </a:lnTo>
                    <a:close/>
                    <a:moveTo>
                      <a:pt x="139573" y="307530"/>
                    </a:moveTo>
                    <a:cubicBezTo>
                      <a:pt x="128270" y="307530"/>
                      <a:pt x="119063" y="298323"/>
                      <a:pt x="119063" y="287020"/>
                    </a:cubicBezTo>
                    <a:lnTo>
                      <a:pt x="119063" y="96012"/>
                    </a:lnTo>
                    <a:cubicBezTo>
                      <a:pt x="119063" y="84709"/>
                      <a:pt x="128270" y="75501"/>
                      <a:pt x="139573" y="75501"/>
                    </a:cubicBezTo>
                    <a:lnTo>
                      <a:pt x="196469" y="75501"/>
                    </a:lnTo>
                    <a:cubicBezTo>
                      <a:pt x="207772" y="75501"/>
                      <a:pt x="216979" y="84709"/>
                      <a:pt x="216979" y="96012"/>
                    </a:cubicBezTo>
                    <a:lnTo>
                      <a:pt x="216979" y="287020"/>
                    </a:lnTo>
                    <a:cubicBezTo>
                      <a:pt x="216979" y="298323"/>
                      <a:pt x="207772" y="307530"/>
                      <a:pt x="196469" y="307530"/>
                    </a:cubicBezTo>
                    <a:lnTo>
                      <a:pt x="139573" y="307530"/>
                    </a:lnTo>
                    <a:close/>
                    <a:moveTo>
                      <a:pt x="257873" y="286639"/>
                    </a:moveTo>
                    <a:lnTo>
                      <a:pt x="313880" y="286639"/>
                    </a:lnTo>
                    <a:lnTo>
                      <a:pt x="313880" y="136652"/>
                    </a:lnTo>
                    <a:lnTo>
                      <a:pt x="257873" y="136652"/>
                    </a:lnTo>
                    <a:lnTo>
                      <a:pt x="257873" y="286639"/>
                    </a:lnTo>
                    <a:close/>
                    <a:moveTo>
                      <a:pt x="257429" y="307530"/>
                    </a:moveTo>
                    <a:cubicBezTo>
                      <a:pt x="246126" y="307530"/>
                      <a:pt x="236982" y="298323"/>
                      <a:pt x="236982" y="287020"/>
                    </a:cubicBezTo>
                    <a:lnTo>
                      <a:pt x="236982" y="136271"/>
                    </a:lnTo>
                    <a:cubicBezTo>
                      <a:pt x="236982" y="124968"/>
                      <a:pt x="246126" y="115760"/>
                      <a:pt x="257429" y="115760"/>
                    </a:cubicBezTo>
                    <a:lnTo>
                      <a:pt x="314325" y="115760"/>
                    </a:lnTo>
                    <a:cubicBezTo>
                      <a:pt x="325628" y="115760"/>
                      <a:pt x="334835" y="124968"/>
                      <a:pt x="334835" y="136271"/>
                    </a:cubicBezTo>
                    <a:lnTo>
                      <a:pt x="334835" y="287020"/>
                    </a:lnTo>
                    <a:cubicBezTo>
                      <a:pt x="334835" y="298323"/>
                      <a:pt x="325628" y="307530"/>
                      <a:pt x="314325" y="307530"/>
                    </a:cubicBezTo>
                    <a:lnTo>
                      <a:pt x="257429" y="307530"/>
                    </a:lnTo>
                    <a:close/>
                    <a:moveTo>
                      <a:pt x="376999" y="286639"/>
                    </a:moveTo>
                    <a:lnTo>
                      <a:pt x="433007" y="286639"/>
                    </a:lnTo>
                    <a:cubicBezTo>
                      <a:pt x="433007" y="286639"/>
                      <a:pt x="433007" y="20891"/>
                      <a:pt x="433007" y="20891"/>
                    </a:cubicBezTo>
                    <a:lnTo>
                      <a:pt x="376999" y="20891"/>
                    </a:lnTo>
                    <a:lnTo>
                      <a:pt x="376999" y="286639"/>
                    </a:lnTo>
                    <a:close/>
                    <a:moveTo>
                      <a:pt x="376555" y="307530"/>
                    </a:moveTo>
                    <a:cubicBezTo>
                      <a:pt x="365252" y="307530"/>
                      <a:pt x="356045" y="298323"/>
                      <a:pt x="356045" y="287020"/>
                    </a:cubicBezTo>
                    <a:lnTo>
                      <a:pt x="356045" y="20510"/>
                    </a:lnTo>
                    <a:cubicBezTo>
                      <a:pt x="356045" y="9207"/>
                      <a:pt x="365252" y="0"/>
                      <a:pt x="376555" y="0"/>
                    </a:cubicBezTo>
                    <a:lnTo>
                      <a:pt x="433451" y="0"/>
                    </a:lnTo>
                    <a:cubicBezTo>
                      <a:pt x="444690" y="0"/>
                      <a:pt x="453898" y="9207"/>
                      <a:pt x="453898" y="20510"/>
                    </a:cubicBezTo>
                    <a:lnTo>
                      <a:pt x="453898" y="287020"/>
                    </a:lnTo>
                    <a:cubicBezTo>
                      <a:pt x="453898" y="298323"/>
                      <a:pt x="444754" y="307530"/>
                      <a:pt x="433451" y="307530"/>
                    </a:cubicBezTo>
                    <a:lnTo>
                      <a:pt x="376555" y="307530"/>
                    </a:lnTo>
                    <a:close/>
                    <a:moveTo>
                      <a:pt x="20891" y="286639"/>
                    </a:moveTo>
                    <a:lnTo>
                      <a:pt x="76898" y="286639"/>
                    </a:lnTo>
                    <a:lnTo>
                      <a:pt x="76898" y="194627"/>
                    </a:lnTo>
                    <a:lnTo>
                      <a:pt x="20891" y="194627"/>
                    </a:lnTo>
                    <a:lnTo>
                      <a:pt x="20891" y="286639"/>
                    </a:lnTo>
                    <a:close/>
                    <a:moveTo>
                      <a:pt x="20447" y="307530"/>
                    </a:moveTo>
                    <a:cubicBezTo>
                      <a:pt x="9207" y="307530"/>
                      <a:pt x="0" y="298323"/>
                      <a:pt x="0" y="287020"/>
                    </a:cubicBezTo>
                    <a:lnTo>
                      <a:pt x="0" y="194119"/>
                    </a:lnTo>
                    <a:cubicBezTo>
                      <a:pt x="0" y="182880"/>
                      <a:pt x="9144" y="173672"/>
                      <a:pt x="20447" y="173672"/>
                    </a:cubicBezTo>
                    <a:lnTo>
                      <a:pt x="77343" y="173672"/>
                    </a:lnTo>
                    <a:cubicBezTo>
                      <a:pt x="88646" y="173672"/>
                      <a:pt x="97853" y="182816"/>
                      <a:pt x="97853" y="194119"/>
                    </a:cubicBezTo>
                    <a:lnTo>
                      <a:pt x="97853" y="287020"/>
                    </a:lnTo>
                    <a:cubicBezTo>
                      <a:pt x="97853" y="298323"/>
                      <a:pt x="88646" y="307530"/>
                      <a:pt x="77343" y="307530"/>
                    </a:cubicBezTo>
                    <a:lnTo>
                      <a:pt x="20447" y="307530"/>
                    </a:lnTo>
                    <a:close/>
                  </a:path>
                </a:pathLst>
              </a:custGeom>
              <a:solidFill>
                <a:schemeClr val="accent1"/>
              </a:solidFill>
              <a:ln w="0" cap="flat">
                <a:noFill/>
                <a:prstDash val="solid"/>
                <a:miter/>
              </a:ln>
            </p:spPr>
            <p:txBody>
              <a:bodyPr rtlCol="0" anchor="ctr"/>
              <a:lstStyle/>
              <a:p>
                <a:endParaRPr lang="en-GB" dirty="0"/>
              </a:p>
            </p:txBody>
          </p:sp>
          <p:sp>
            <p:nvSpPr>
              <p:cNvPr id="169" name="Figura a mano libera: forma 168">
                <a:extLst>
                  <a:ext uri="{FF2B5EF4-FFF2-40B4-BE49-F238E27FC236}">
                    <a16:creationId xmlns:a16="http://schemas.microsoft.com/office/drawing/2014/main" id="{BBF81F78-EACB-6191-9250-5311A2D79389}"/>
                  </a:ext>
                </a:extLst>
              </p:cNvPr>
              <p:cNvSpPr/>
              <p:nvPr/>
            </p:nvSpPr>
            <p:spPr>
              <a:xfrm>
                <a:off x="5250053" y="5416550"/>
                <a:ext cx="431800" cy="241300"/>
              </a:xfrm>
              <a:custGeom>
                <a:avLst/>
                <a:gdLst>
                  <a:gd name="connsiteX0" fmla="*/ 165100 w 431800"/>
                  <a:gd name="connsiteY0" fmla="*/ 95250 h 241300"/>
                  <a:gd name="connsiteX1" fmla="*/ 0 w 431800"/>
                  <a:gd name="connsiteY1" fmla="*/ 241300 h 241300"/>
                  <a:gd name="connsiteX2" fmla="*/ 431800 w 431800"/>
                  <a:gd name="connsiteY2" fmla="*/ 0 h 241300"/>
                  <a:gd name="connsiteX3" fmla="*/ 298450 w 431800"/>
                  <a:gd name="connsiteY3" fmla="*/ 196850 h 241300"/>
                  <a:gd name="connsiteX4" fmla="*/ 292100 w 431800"/>
                  <a:gd name="connsiteY4" fmla="*/ 196850 h 241300"/>
                  <a:gd name="connsiteX5" fmla="*/ 171450 w 431800"/>
                  <a:gd name="connsiteY5" fmla="*/ 95250 h 24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1800" h="241300">
                    <a:moveTo>
                      <a:pt x="165100" y="95250"/>
                    </a:moveTo>
                    <a:lnTo>
                      <a:pt x="0" y="241300"/>
                    </a:lnTo>
                    <a:moveTo>
                      <a:pt x="431800" y="0"/>
                    </a:moveTo>
                    <a:lnTo>
                      <a:pt x="298450" y="196850"/>
                    </a:lnTo>
                    <a:moveTo>
                      <a:pt x="292100" y="196850"/>
                    </a:moveTo>
                    <a:lnTo>
                      <a:pt x="171450" y="95250"/>
                    </a:lnTo>
                  </a:path>
                </a:pathLst>
              </a:custGeom>
              <a:noFill/>
              <a:ln w="15875" cap="flat">
                <a:solidFill>
                  <a:schemeClr val="accent1"/>
                </a:solidFill>
                <a:prstDash val="solid"/>
                <a:miter/>
              </a:ln>
            </p:spPr>
            <p:txBody>
              <a:bodyPr rtlCol="0" anchor="ctr"/>
              <a:lstStyle/>
              <a:p>
                <a:endParaRPr lang="en-GB"/>
              </a:p>
            </p:txBody>
          </p:sp>
        </p:grpSp>
      </p:grpSp>
      <p:sp>
        <p:nvSpPr>
          <p:cNvPr id="22" name="object 46">
            <a:extLst>
              <a:ext uri="{FF2B5EF4-FFF2-40B4-BE49-F238E27FC236}">
                <a16:creationId xmlns:a16="http://schemas.microsoft.com/office/drawing/2014/main" id="{FD8DC358-B73A-CF7F-54E9-29319A24DCA7}"/>
              </a:ext>
            </a:extLst>
          </p:cNvPr>
          <p:cNvSpPr/>
          <p:nvPr/>
        </p:nvSpPr>
        <p:spPr>
          <a:xfrm>
            <a:off x="1082152" y="1908991"/>
            <a:ext cx="577212" cy="586068"/>
          </a:xfrm>
          <a:custGeom>
            <a:avLst/>
            <a:gdLst/>
            <a:ahLst/>
            <a:cxnLst/>
            <a:rect l="l" t="t" r="r" b="b"/>
            <a:pathLst>
              <a:path w="951864" h="966470">
                <a:moveTo>
                  <a:pt x="168668" y="474713"/>
                </a:moveTo>
                <a:lnTo>
                  <a:pt x="167220" y="467550"/>
                </a:lnTo>
                <a:lnTo>
                  <a:pt x="163258" y="461683"/>
                </a:lnTo>
                <a:lnTo>
                  <a:pt x="157403" y="457733"/>
                </a:lnTo>
                <a:lnTo>
                  <a:pt x="150241" y="456285"/>
                </a:lnTo>
                <a:lnTo>
                  <a:pt x="18427" y="456285"/>
                </a:lnTo>
                <a:lnTo>
                  <a:pt x="11264" y="457733"/>
                </a:lnTo>
                <a:lnTo>
                  <a:pt x="5397" y="461683"/>
                </a:lnTo>
                <a:lnTo>
                  <a:pt x="1447" y="467550"/>
                </a:lnTo>
                <a:lnTo>
                  <a:pt x="0" y="474713"/>
                </a:lnTo>
                <a:lnTo>
                  <a:pt x="1447" y="481888"/>
                </a:lnTo>
                <a:lnTo>
                  <a:pt x="5397" y="487743"/>
                </a:lnTo>
                <a:lnTo>
                  <a:pt x="11264" y="491693"/>
                </a:lnTo>
                <a:lnTo>
                  <a:pt x="18427" y="493141"/>
                </a:lnTo>
                <a:lnTo>
                  <a:pt x="150241" y="493141"/>
                </a:lnTo>
                <a:lnTo>
                  <a:pt x="157403" y="491693"/>
                </a:lnTo>
                <a:lnTo>
                  <a:pt x="163258" y="487743"/>
                </a:lnTo>
                <a:lnTo>
                  <a:pt x="167220" y="481888"/>
                </a:lnTo>
                <a:lnTo>
                  <a:pt x="168668" y="474713"/>
                </a:lnTo>
                <a:close/>
              </a:path>
              <a:path w="951864" h="966470">
                <a:moveTo>
                  <a:pt x="425056" y="89281"/>
                </a:moveTo>
                <a:lnTo>
                  <a:pt x="422224" y="82524"/>
                </a:lnTo>
                <a:lnTo>
                  <a:pt x="417156" y="77571"/>
                </a:lnTo>
                <a:lnTo>
                  <a:pt x="410616" y="74841"/>
                </a:lnTo>
                <a:lnTo>
                  <a:pt x="403364" y="74752"/>
                </a:lnTo>
                <a:lnTo>
                  <a:pt x="354622" y="87376"/>
                </a:lnTo>
                <a:lnTo>
                  <a:pt x="308495" y="105422"/>
                </a:lnTo>
                <a:lnTo>
                  <a:pt x="265341" y="128511"/>
                </a:lnTo>
                <a:lnTo>
                  <a:pt x="225475" y="156311"/>
                </a:lnTo>
                <a:lnTo>
                  <a:pt x="189293" y="188480"/>
                </a:lnTo>
                <a:lnTo>
                  <a:pt x="157111" y="224637"/>
                </a:lnTo>
                <a:lnTo>
                  <a:pt x="129286" y="264464"/>
                </a:lnTo>
                <a:lnTo>
                  <a:pt x="106172" y="307594"/>
                </a:lnTo>
                <a:lnTo>
                  <a:pt x="88112" y="353682"/>
                </a:lnTo>
                <a:lnTo>
                  <a:pt x="75463" y="402374"/>
                </a:lnTo>
                <a:lnTo>
                  <a:pt x="75501" y="409714"/>
                </a:lnTo>
                <a:lnTo>
                  <a:pt x="78244" y="416229"/>
                </a:lnTo>
                <a:lnTo>
                  <a:pt x="83235" y="421246"/>
                </a:lnTo>
                <a:lnTo>
                  <a:pt x="89992" y="424053"/>
                </a:lnTo>
                <a:lnTo>
                  <a:pt x="92379" y="424408"/>
                </a:lnTo>
                <a:lnTo>
                  <a:pt x="102222" y="424408"/>
                </a:lnTo>
                <a:lnTo>
                  <a:pt x="109931" y="418338"/>
                </a:lnTo>
                <a:lnTo>
                  <a:pt x="111683" y="409524"/>
                </a:lnTo>
                <a:lnTo>
                  <a:pt x="124752" y="360959"/>
                </a:lnTo>
                <a:lnTo>
                  <a:pt x="144030" y="315048"/>
                </a:lnTo>
                <a:lnTo>
                  <a:pt x="169011" y="272326"/>
                </a:lnTo>
                <a:lnTo>
                  <a:pt x="199199" y="233286"/>
                </a:lnTo>
                <a:lnTo>
                  <a:pt x="234086" y="198424"/>
                </a:lnTo>
                <a:lnTo>
                  <a:pt x="273164" y="168262"/>
                </a:lnTo>
                <a:lnTo>
                  <a:pt x="315937" y="143281"/>
                </a:lnTo>
                <a:lnTo>
                  <a:pt x="361886" y="124015"/>
                </a:lnTo>
                <a:lnTo>
                  <a:pt x="410514" y="110959"/>
                </a:lnTo>
                <a:lnTo>
                  <a:pt x="417283" y="108140"/>
                </a:lnTo>
                <a:lnTo>
                  <a:pt x="422275" y="103124"/>
                </a:lnTo>
                <a:lnTo>
                  <a:pt x="425018" y="96608"/>
                </a:lnTo>
                <a:lnTo>
                  <a:pt x="425056" y="89281"/>
                </a:lnTo>
                <a:close/>
              </a:path>
              <a:path w="951864" h="966470">
                <a:moveTo>
                  <a:pt x="425081" y="876579"/>
                </a:moveTo>
                <a:lnTo>
                  <a:pt x="361289" y="841794"/>
                </a:lnTo>
                <a:lnTo>
                  <a:pt x="315048" y="822642"/>
                </a:lnTo>
                <a:lnTo>
                  <a:pt x="272224" y="797877"/>
                </a:lnTo>
                <a:lnTo>
                  <a:pt x="233260" y="767956"/>
                </a:lnTo>
                <a:lnTo>
                  <a:pt x="198602" y="733285"/>
                </a:lnTo>
                <a:lnTo>
                  <a:pt x="168668" y="694334"/>
                </a:lnTo>
                <a:lnTo>
                  <a:pt x="143916" y="651510"/>
                </a:lnTo>
                <a:lnTo>
                  <a:pt x="124777" y="605269"/>
                </a:lnTo>
                <a:lnTo>
                  <a:pt x="111683" y="556056"/>
                </a:lnTo>
                <a:lnTo>
                  <a:pt x="108851" y="549275"/>
                </a:lnTo>
                <a:lnTo>
                  <a:pt x="103822" y="544258"/>
                </a:lnTo>
                <a:lnTo>
                  <a:pt x="97307" y="541515"/>
                </a:lnTo>
                <a:lnTo>
                  <a:pt x="90043" y="541515"/>
                </a:lnTo>
                <a:lnTo>
                  <a:pt x="83273" y="544334"/>
                </a:lnTo>
                <a:lnTo>
                  <a:pt x="78295" y="549338"/>
                </a:lnTo>
                <a:lnTo>
                  <a:pt x="75552" y="555840"/>
                </a:lnTo>
                <a:lnTo>
                  <a:pt x="75501" y="563168"/>
                </a:lnTo>
                <a:lnTo>
                  <a:pt x="88150" y="611936"/>
                </a:lnTo>
                <a:lnTo>
                  <a:pt x="106197" y="658075"/>
                </a:lnTo>
                <a:lnTo>
                  <a:pt x="129298" y="701255"/>
                </a:lnTo>
                <a:lnTo>
                  <a:pt x="157124" y="741108"/>
                </a:lnTo>
                <a:lnTo>
                  <a:pt x="189306" y="777303"/>
                </a:lnTo>
                <a:lnTo>
                  <a:pt x="225501" y="809498"/>
                </a:lnTo>
                <a:lnTo>
                  <a:pt x="265353" y="837311"/>
                </a:lnTo>
                <a:lnTo>
                  <a:pt x="308521" y="860425"/>
                </a:lnTo>
                <a:lnTo>
                  <a:pt x="354660" y="878471"/>
                </a:lnTo>
                <a:lnTo>
                  <a:pt x="404609" y="891349"/>
                </a:lnTo>
                <a:lnTo>
                  <a:pt x="415645" y="891476"/>
                </a:lnTo>
                <a:lnTo>
                  <a:pt x="423354" y="885355"/>
                </a:lnTo>
                <a:lnTo>
                  <a:pt x="425081" y="876579"/>
                </a:lnTo>
                <a:close/>
              </a:path>
              <a:path w="951864" h="966470">
                <a:moveTo>
                  <a:pt x="502145" y="815619"/>
                </a:moveTo>
                <a:lnTo>
                  <a:pt x="500684" y="808456"/>
                </a:lnTo>
                <a:lnTo>
                  <a:pt x="496735" y="802589"/>
                </a:lnTo>
                <a:lnTo>
                  <a:pt x="490880" y="798639"/>
                </a:lnTo>
                <a:lnTo>
                  <a:pt x="483704" y="797191"/>
                </a:lnTo>
                <a:lnTo>
                  <a:pt x="476542" y="798639"/>
                </a:lnTo>
                <a:lnTo>
                  <a:pt x="470687" y="802589"/>
                </a:lnTo>
                <a:lnTo>
                  <a:pt x="466737" y="808456"/>
                </a:lnTo>
                <a:lnTo>
                  <a:pt x="465277" y="815619"/>
                </a:lnTo>
                <a:lnTo>
                  <a:pt x="465277" y="947432"/>
                </a:lnTo>
                <a:lnTo>
                  <a:pt x="466737" y="954595"/>
                </a:lnTo>
                <a:lnTo>
                  <a:pt x="470687" y="960450"/>
                </a:lnTo>
                <a:lnTo>
                  <a:pt x="476542" y="964399"/>
                </a:lnTo>
                <a:lnTo>
                  <a:pt x="483704" y="965847"/>
                </a:lnTo>
                <a:lnTo>
                  <a:pt x="490880" y="964399"/>
                </a:lnTo>
                <a:lnTo>
                  <a:pt x="496735" y="960450"/>
                </a:lnTo>
                <a:lnTo>
                  <a:pt x="500684" y="954595"/>
                </a:lnTo>
                <a:lnTo>
                  <a:pt x="502145" y="947432"/>
                </a:lnTo>
                <a:lnTo>
                  <a:pt x="502145" y="815619"/>
                </a:lnTo>
                <a:close/>
              </a:path>
              <a:path w="951864" h="966470">
                <a:moveTo>
                  <a:pt x="502145" y="18427"/>
                </a:moveTo>
                <a:lnTo>
                  <a:pt x="500684" y="11264"/>
                </a:lnTo>
                <a:lnTo>
                  <a:pt x="496735" y="5410"/>
                </a:lnTo>
                <a:lnTo>
                  <a:pt x="490880" y="1447"/>
                </a:lnTo>
                <a:lnTo>
                  <a:pt x="483704" y="0"/>
                </a:lnTo>
                <a:lnTo>
                  <a:pt x="476542" y="1447"/>
                </a:lnTo>
                <a:lnTo>
                  <a:pt x="470687" y="5410"/>
                </a:lnTo>
                <a:lnTo>
                  <a:pt x="466737" y="11264"/>
                </a:lnTo>
                <a:lnTo>
                  <a:pt x="465277" y="18427"/>
                </a:lnTo>
                <a:lnTo>
                  <a:pt x="465277" y="150241"/>
                </a:lnTo>
                <a:lnTo>
                  <a:pt x="466737" y="157403"/>
                </a:lnTo>
                <a:lnTo>
                  <a:pt x="470687" y="163258"/>
                </a:lnTo>
                <a:lnTo>
                  <a:pt x="476542" y="167220"/>
                </a:lnTo>
                <a:lnTo>
                  <a:pt x="483704" y="168617"/>
                </a:lnTo>
                <a:lnTo>
                  <a:pt x="490880" y="167170"/>
                </a:lnTo>
                <a:lnTo>
                  <a:pt x="496735" y="163220"/>
                </a:lnTo>
                <a:lnTo>
                  <a:pt x="500684" y="157365"/>
                </a:lnTo>
                <a:lnTo>
                  <a:pt x="502145" y="150190"/>
                </a:lnTo>
                <a:lnTo>
                  <a:pt x="502145" y="18427"/>
                </a:lnTo>
                <a:close/>
              </a:path>
              <a:path w="951864" h="966470">
                <a:moveTo>
                  <a:pt x="892073" y="563130"/>
                </a:moveTo>
                <a:lnTo>
                  <a:pt x="892022" y="555802"/>
                </a:lnTo>
                <a:lnTo>
                  <a:pt x="889266" y="549300"/>
                </a:lnTo>
                <a:lnTo>
                  <a:pt x="884288" y="544296"/>
                </a:lnTo>
                <a:lnTo>
                  <a:pt x="877531" y="541489"/>
                </a:lnTo>
                <a:lnTo>
                  <a:pt x="842759" y="605243"/>
                </a:lnTo>
                <a:lnTo>
                  <a:pt x="823607" y="651484"/>
                </a:lnTo>
                <a:lnTo>
                  <a:pt x="798855" y="694296"/>
                </a:lnTo>
                <a:lnTo>
                  <a:pt x="768921" y="733247"/>
                </a:lnTo>
                <a:lnTo>
                  <a:pt x="734250" y="767918"/>
                </a:lnTo>
                <a:lnTo>
                  <a:pt x="695286" y="797839"/>
                </a:lnTo>
                <a:lnTo>
                  <a:pt x="652462" y="822604"/>
                </a:lnTo>
                <a:lnTo>
                  <a:pt x="606209" y="841756"/>
                </a:lnTo>
                <a:lnTo>
                  <a:pt x="556983" y="854862"/>
                </a:lnTo>
                <a:lnTo>
                  <a:pt x="550227" y="857681"/>
                </a:lnTo>
                <a:lnTo>
                  <a:pt x="545249" y="862698"/>
                </a:lnTo>
                <a:lnTo>
                  <a:pt x="542493" y="869213"/>
                </a:lnTo>
                <a:lnTo>
                  <a:pt x="542442" y="876554"/>
                </a:lnTo>
                <a:lnTo>
                  <a:pt x="544195" y="885317"/>
                </a:lnTo>
                <a:lnTo>
                  <a:pt x="551903" y="891438"/>
                </a:lnTo>
                <a:lnTo>
                  <a:pt x="562902" y="891324"/>
                </a:lnTo>
                <a:lnTo>
                  <a:pt x="612889" y="878446"/>
                </a:lnTo>
                <a:lnTo>
                  <a:pt x="659041" y="860386"/>
                </a:lnTo>
                <a:lnTo>
                  <a:pt x="702208" y="837272"/>
                </a:lnTo>
                <a:lnTo>
                  <a:pt x="742073" y="809447"/>
                </a:lnTo>
                <a:lnTo>
                  <a:pt x="778268" y="777265"/>
                </a:lnTo>
                <a:lnTo>
                  <a:pt x="810450" y="741070"/>
                </a:lnTo>
                <a:lnTo>
                  <a:pt x="838276" y="701205"/>
                </a:lnTo>
                <a:lnTo>
                  <a:pt x="861390" y="658025"/>
                </a:lnTo>
                <a:lnTo>
                  <a:pt x="879436" y="611886"/>
                </a:lnTo>
                <a:lnTo>
                  <a:pt x="892073" y="563130"/>
                </a:lnTo>
                <a:close/>
              </a:path>
              <a:path w="951864" h="966470">
                <a:moveTo>
                  <a:pt x="892073" y="402323"/>
                </a:moveTo>
                <a:lnTo>
                  <a:pt x="879436" y="353631"/>
                </a:lnTo>
                <a:lnTo>
                  <a:pt x="861377" y="307543"/>
                </a:lnTo>
                <a:lnTo>
                  <a:pt x="838263" y="264414"/>
                </a:lnTo>
                <a:lnTo>
                  <a:pt x="810437" y="224599"/>
                </a:lnTo>
                <a:lnTo>
                  <a:pt x="778256" y="188429"/>
                </a:lnTo>
                <a:lnTo>
                  <a:pt x="742048" y="156273"/>
                </a:lnTo>
                <a:lnTo>
                  <a:pt x="702195" y="128473"/>
                </a:lnTo>
                <a:lnTo>
                  <a:pt x="659015" y="105371"/>
                </a:lnTo>
                <a:lnTo>
                  <a:pt x="612876" y="87337"/>
                </a:lnTo>
                <a:lnTo>
                  <a:pt x="564121" y="74701"/>
                </a:lnTo>
                <a:lnTo>
                  <a:pt x="556907" y="74777"/>
                </a:lnTo>
                <a:lnTo>
                  <a:pt x="550379" y="77508"/>
                </a:lnTo>
                <a:lnTo>
                  <a:pt x="545299" y="82473"/>
                </a:lnTo>
                <a:lnTo>
                  <a:pt x="542442" y="89230"/>
                </a:lnTo>
                <a:lnTo>
                  <a:pt x="542480" y="96558"/>
                </a:lnTo>
                <a:lnTo>
                  <a:pt x="545236" y="103085"/>
                </a:lnTo>
                <a:lnTo>
                  <a:pt x="550214" y="108102"/>
                </a:lnTo>
                <a:lnTo>
                  <a:pt x="556983" y="110921"/>
                </a:lnTo>
                <a:lnTo>
                  <a:pt x="605612" y="123990"/>
                </a:lnTo>
                <a:lnTo>
                  <a:pt x="651573" y="143256"/>
                </a:lnTo>
                <a:lnTo>
                  <a:pt x="694347" y="168236"/>
                </a:lnTo>
                <a:lnTo>
                  <a:pt x="733437" y="198399"/>
                </a:lnTo>
                <a:lnTo>
                  <a:pt x="768324" y="233248"/>
                </a:lnTo>
                <a:lnTo>
                  <a:pt x="798525" y="272288"/>
                </a:lnTo>
                <a:lnTo>
                  <a:pt x="823518" y="315010"/>
                </a:lnTo>
                <a:lnTo>
                  <a:pt x="842797" y="360908"/>
                </a:lnTo>
                <a:lnTo>
                  <a:pt x="855853" y="409473"/>
                </a:lnTo>
                <a:lnTo>
                  <a:pt x="857605" y="418249"/>
                </a:lnTo>
                <a:lnTo>
                  <a:pt x="865301" y="424383"/>
                </a:lnTo>
                <a:lnTo>
                  <a:pt x="875106" y="424383"/>
                </a:lnTo>
                <a:lnTo>
                  <a:pt x="877531" y="424014"/>
                </a:lnTo>
                <a:lnTo>
                  <a:pt x="884301" y="421195"/>
                </a:lnTo>
                <a:lnTo>
                  <a:pt x="889292" y="416179"/>
                </a:lnTo>
                <a:lnTo>
                  <a:pt x="892022" y="409663"/>
                </a:lnTo>
                <a:lnTo>
                  <a:pt x="892073" y="402323"/>
                </a:lnTo>
                <a:close/>
              </a:path>
              <a:path w="951864" h="966470">
                <a:moveTo>
                  <a:pt x="951750" y="474713"/>
                </a:moveTo>
                <a:lnTo>
                  <a:pt x="950290" y="467550"/>
                </a:lnTo>
                <a:lnTo>
                  <a:pt x="946340" y="461683"/>
                </a:lnTo>
                <a:lnTo>
                  <a:pt x="940485" y="457733"/>
                </a:lnTo>
                <a:lnTo>
                  <a:pt x="933323" y="456285"/>
                </a:lnTo>
                <a:lnTo>
                  <a:pt x="801509" y="456285"/>
                </a:lnTo>
                <a:lnTo>
                  <a:pt x="794346" y="457733"/>
                </a:lnTo>
                <a:lnTo>
                  <a:pt x="788479" y="461683"/>
                </a:lnTo>
                <a:lnTo>
                  <a:pt x="784529" y="467550"/>
                </a:lnTo>
                <a:lnTo>
                  <a:pt x="783082" y="474713"/>
                </a:lnTo>
                <a:lnTo>
                  <a:pt x="784529" y="481888"/>
                </a:lnTo>
                <a:lnTo>
                  <a:pt x="788479" y="487743"/>
                </a:lnTo>
                <a:lnTo>
                  <a:pt x="794346" y="491693"/>
                </a:lnTo>
                <a:lnTo>
                  <a:pt x="801509" y="493141"/>
                </a:lnTo>
                <a:lnTo>
                  <a:pt x="933323" y="493141"/>
                </a:lnTo>
                <a:lnTo>
                  <a:pt x="940485" y="491693"/>
                </a:lnTo>
                <a:lnTo>
                  <a:pt x="946340" y="487743"/>
                </a:lnTo>
                <a:lnTo>
                  <a:pt x="950290" y="481888"/>
                </a:lnTo>
                <a:lnTo>
                  <a:pt x="951750" y="474713"/>
                </a:lnTo>
                <a:close/>
              </a:path>
            </a:pathLst>
          </a:custGeom>
          <a:solidFill>
            <a:schemeClr val="accent1"/>
          </a:solidFill>
          <a:ln>
            <a:solidFill>
              <a:schemeClr val="accent1"/>
            </a:solidFill>
          </a:ln>
        </p:spPr>
        <p:txBody>
          <a:bodyPr wrap="square" lIns="0" tIns="0" rIns="0" bIns="0" rtlCol="0"/>
          <a:lstStyle/>
          <a:p>
            <a:endParaRPr sz="1092"/>
          </a:p>
        </p:txBody>
      </p:sp>
      <p:sp>
        <p:nvSpPr>
          <p:cNvPr id="23" name="object 58">
            <a:extLst>
              <a:ext uri="{FF2B5EF4-FFF2-40B4-BE49-F238E27FC236}">
                <a16:creationId xmlns:a16="http://schemas.microsoft.com/office/drawing/2014/main" id="{71EFE652-F26E-C279-6D37-E1AEEBC9B133}"/>
              </a:ext>
            </a:extLst>
          </p:cNvPr>
          <p:cNvSpPr/>
          <p:nvPr/>
        </p:nvSpPr>
        <p:spPr>
          <a:xfrm>
            <a:off x="7064232" y="1983742"/>
            <a:ext cx="541016" cy="457072"/>
          </a:xfrm>
          <a:custGeom>
            <a:avLst/>
            <a:gdLst/>
            <a:ahLst/>
            <a:cxnLst/>
            <a:rect l="l" t="t" r="r" b="b"/>
            <a:pathLst>
              <a:path w="892175" h="753745">
                <a:moveTo>
                  <a:pt x="230087" y="0"/>
                </a:moveTo>
                <a:lnTo>
                  <a:pt x="186188" y="4177"/>
                </a:lnTo>
                <a:lnTo>
                  <a:pt x="143562" y="16690"/>
                </a:lnTo>
                <a:lnTo>
                  <a:pt x="103530" y="37512"/>
                </a:lnTo>
                <a:lnTo>
                  <a:pt x="67411" y="66615"/>
                </a:lnTo>
                <a:lnTo>
                  <a:pt x="37906" y="102222"/>
                </a:lnTo>
                <a:lnTo>
                  <a:pt x="16838" y="141699"/>
                </a:lnTo>
                <a:lnTo>
                  <a:pt x="4204" y="183756"/>
                </a:lnTo>
                <a:lnTo>
                  <a:pt x="0" y="227105"/>
                </a:lnTo>
                <a:lnTo>
                  <a:pt x="4222" y="270457"/>
                </a:lnTo>
                <a:lnTo>
                  <a:pt x="16867" y="312523"/>
                </a:lnTo>
                <a:lnTo>
                  <a:pt x="37931" y="352015"/>
                </a:lnTo>
                <a:lnTo>
                  <a:pt x="67411" y="387642"/>
                </a:lnTo>
                <a:lnTo>
                  <a:pt x="431808" y="747704"/>
                </a:lnTo>
                <a:lnTo>
                  <a:pt x="445754" y="753437"/>
                </a:lnTo>
                <a:lnTo>
                  <a:pt x="453166" y="752004"/>
                </a:lnTo>
                <a:lnTo>
                  <a:pt x="459692" y="747704"/>
                </a:lnTo>
                <a:lnTo>
                  <a:pt x="502177" y="705873"/>
                </a:lnTo>
                <a:lnTo>
                  <a:pt x="445756" y="705873"/>
                </a:lnTo>
                <a:lnTo>
                  <a:pt x="95295" y="359444"/>
                </a:lnTo>
                <a:lnTo>
                  <a:pt x="64162" y="319339"/>
                </a:lnTo>
                <a:lnTo>
                  <a:pt x="45477" y="274420"/>
                </a:lnTo>
                <a:lnTo>
                  <a:pt x="39309" y="227599"/>
                </a:lnTo>
                <a:lnTo>
                  <a:pt x="39244" y="227105"/>
                </a:lnTo>
                <a:lnTo>
                  <a:pt x="45411" y="180195"/>
                </a:lnTo>
                <a:lnTo>
                  <a:pt x="64148" y="134883"/>
                </a:lnTo>
                <a:lnTo>
                  <a:pt x="95295" y="94813"/>
                </a:lnTo>
                <a:lnTo>
                  <a:pt x="125282" y="70602"/>
                </a:lnTo>
                <a:lnTo>
                  <a:pt x="193750" y="42834"/>
                </a:lnTo>
                <a:lnTo>
                  <a:pt x="230087" y="39349"/>
                </a:lnTo>
                <a:lnTo>
                  <a:pt x="358924" y="39349"/>
                </a:lnTo>
                <a:lnTo>
                  <a:pt x="356644" y="37512"/>
                </a:lnTo>
                <a:lnTo>
                  <a:pt x="316612" y="16690"/>
                </a:lnTo>
                <a:lnTo>
                  <a:pt x="273986" y="4177"/>
                </a:lnTo>
                <a:lnTo>
                  <a:pt x="230087" y="0"/>
                </a:lnTo>
                <a:close/>
              </a:path>
              <a:path w="892175" h="753745">
                <a:moveTo>
                  <a:pt x="791105" y="39857"/>
                </a:moveTo>
                <a:lnTo>
                  <a:pt x="662038" y="39857"/>
                </a:lnTo>
                <a:lnTo>
                  <a:pt x="710323" y="45998"/>
                </a:lnTo>
                <a:lnTo>
                  <a:pt x="756094" y="64422"/>
                </a:lnTo>
                <a:lnTo>
                  <a:pt x="796834" y="95127"/>
                </a:lnTo>
                <a:lnTo>
                  <a:pt x="827985" y="135226"/>
                </a:lnTo>
                <a:lnTo>
                  <a:pt x="846675" y="180195"/>
                </a:lnTo>
                <a:lnTo>
                  <a:pt x="852841" y="227105"/>
                </a:lnTo>
                <a:lnTo>
                  <a:pt x="852905" y="227599"/>
                </a:lnTo>
                <a:lnTo>
                  <a:pt x="846752" y="274420"/>
                </a:lnTo>
                <a:lnTo>
                  <a:pt x="827985" y="319967"/>
                </a:lnTo>
                <a:lnTo>
                  <a:pt x="796834" y="360062"/>
                </a:lnTo>
                <a:lnTo>
                  <a:pt x="445756" y="705873"/>
                </a:lnTo>
                <a:lnTo>
                  <a:pt x="502177" y="705873"/>
                </a:lnTo>
                <a:lnTo>
                  <a:pt x="824718" y="388260"/>
                </a:lnTo>
                <a:lnTo>
                  <a:pt x="854224" y="352640"/>
                </a:lnTo>
                <a:lnTo>
                  <a:pt x="875300" y="313123"/>
                </a:lnTo>
                <a:lnTo>
                  <a:pt x="887946" y="271008"/>
                </a:lnTo>
                <a:lnTo>
                  <a:pt x="892160" y="227599"/>
                </a:lnTo>
                <a:lnTo>
                  <a:pt x="887946" y="184181"/>
                </a:lnTo>
                <a:lnTo>
                  <a:pt x="875300" y="142066"/>
                </a:lnTo>
                <a:lnTo>
                  <a:pt x="854224" y="102549"/>
                </a:lnTo>
                <a:lnTo>
                  <a:pt x="824718" y="66929"/>
                </a:lnTo>
                <a:lnTo>
                  <a:pt x="791105" y="39857"/>
                </a:lnTo>
                <a:close/>
              </a:path>
              <a:path w="892175" h="753745">
                <a:moveTo>
                  <a:pt x="358924" y="39349"/>
                </a:moveTo>
                <a:lnTo>
                  <a:pt x="230087" y="39349"/>
                </a:lnTo>
                <a:lnTo>
                  <a:pt x="266423" y="42834"/>
                </a:lnTo>
                <a:lnTo>
                  <a:pt x="301715" y="53264"/>
                </a:lnTo>
                <a:lnTo>
                  <a:pt x="334891" y="70602"/>
                </a:lnTo>
                <a:lnTo>
                  <a:pt x="364878" y="94813"/>
                </a:lnTo>
                <a:lnTo>
                  <a:pt x="432426" y="161440"/>
                </a:lnTo>
                <a:lnTo>
                  <a:pt x="438958" y="165733"/>
                </a:lnTo>
                <a:lnTo>
                  <a:pt x="446373" y="167165"/>
                </a:lnTo>
                <a:lnTo>
                  <a:pt x="453789" y="165733"/>
                </a:lnTo>
                <a:lnTo>
                  <a:pt x="460321" y="161440"/>
                </a:lnTo>
                <a:lnTo>
                  <a:pt x="502541" y="119608"/>
                </a:lnTo>
                <a:lnTo>
                  <a:pt x="446373" y="119608"/>
                </a:lnTo>
                <a:lnTo>
                  <a:pt x="392762" y="66615"/>
                </a:lnTo>
                <a:lnTo>
                  <a:pt x="358924" y="39349"/>
                </a:lnTo>
                <a:close/>
              </a:path>
              <a:path w="892175" h="753745">
                <a:moveTo>
                  <a:pt x="662041" y="452"/>
                </a:moveTo>
                <a:lnTo>
                  <a:pt x="618114" y="4607"/>
                </a:lnTo>
                <a:lnTo>
                  <a:pt x="575489" y="17072"/>
                </a:lnTo>
                <a:lnTo>
                  <a:pt x="535469" y="37846"/>
                </a:lnTo>
                <a:lnTo>
                  <a:pt x="499356" y="66929"/>
                </a:lnTo>
                <a:lnTo>
                  <a:pt x="446373" y="119608"/>
                </a:lnTo>
                <a:lnTo>
                  <a:pt x="502541" y="119608"/>
                </a:lnTo>
                <a:lnTo>
                  <a:pt x="527250" y="95127"/>
                </a:lnTo>
                <a:lnTo>
                  <a:pt x="567986" y="64422"/>
                </a:lnTo>
                <a:lnTo>
                  <a:pt x="613754" y="45998"/>
                </a:lnTo>
                <a:lnTo>
                  <a:pt x="662038" y="39857"/>
                </a:lnTo>
                <a:lnTo>
                  <a:pt x="791105" y="39857"/>
                </a:lnTo>
                <a:lnTo>
                  <a:pt x="788608" y="37846"/>
                </a:lnTo>
                <a:lnTo>
                  <a:pt x="748590" y="17072"/>
                </a:lnTo>
                <a:lnTo>
                  <a:pt x="705967" y="4607"/>
                </a:lnTo>
                <a:lnTo>
                  <a:pt x="662041" y="452"/>
                </a:lnTo>
                <a:close/>
              </a:path>
            </a:pathLst>
          </a:custGeom>
          <a:solidFill>
            <a:schemeClr val="accent1"/>
          </a:solidFill>
        </p:spPr>
        <p:txBody>
          <a:bodyPr wrap="square" lIns="0" tIns="0" rIns="0" bIns="0" rtlCol="0"/>
          <a:lstStyle/>
          <a:p>
            <a:endParaRPr sz="1092"/>
          </a:p>
        </p:txBody>
      </p:sp>
      <p:sp>
        <p:nvSpPr>
          <p:cNvPr id="86" name="Figura a mano libera: forma 85">
            <a:extLst>
              <a:ext uri="{FF2B5EF4-FFF2-40B4-BE49-F238E27FC236}">
                <a16:creationId xmlns:a16="http://schemas.microsoft.com/office/drawing/2014/main" id="{A9C9E6F0-5C83-8C72-8D52-8FDA32845363}"/>
              </a:ext>
            </a:extLst>
          </p:cNvPr>
          <p:cNvSpPr/>
          <p:nvPr/>
        </p:nvSpPr>
        <p:spPr>
          <a:xfrm>
            <a:off x="4642543" y="2025058"/>
            <a:ext cx="644253" cy="349813"/>
          </a:xfrm>
          <a:custGeom>
            <a:avLst/>
            <a:gdLst>
              <a:gd name="connsiteX0" fmla="*/ 517464 w 612716"/>
              <a:gd name="connsiteY0" fmla="*/ 206705 h 332689"/>
              <a:gd name="connsiteX1" fmla="*/ 489841 w 612716"/>
              <a:gd name="connsiteY1" fmla="*/ 128219 h 332689"/>
              <a:gd name="connsiteX2" fmla="*/ 468823 w 612716"/>
              <a:gd name="connsiteY2" fmla="*/ 42558 h 332689"/>
              <a:gd name="connsiteX3" fmla="*/ 556580 w 612716"/>
              <a:gd name="connsiteY3" fmla="*/ 7887 h 332689"/>
              <a:gd name="connsiteX4" fmla="*/ 605094 w 612716"/>
              <a:gd name="connsiteY4" fmla="*/ 185941 h 332689"/>
              <a:gd name="connsiteX5" fmla="*/ 517464 w 612716"/>
              <a:gd name="connsiteY5" fmla="*/ 206705 h 332689"/>
              <a:gd name="connsiteX6" fmla="*/ 517464 w 612716"/>
              <a:gd name="connsiteY6" fmla="*/ 206705 h 332689"/>
              <a:gd name="connsiteX7" fmla="*/ 478665 w 612716"/>
              <a:gd name="connsiteY7" fmla="*/ 200355 h 332689"/>
              <a:gd name="connsiteX8" fmla="*/ 477840 w 612716"/>
              <a:gd name="connsiteY8" fmla="*/ 200673 h 332689"/>
              <a:gd name="connsiteX9" fmla="*/ 468632 w 612716"/>
              <a:gd name="connsiteY9" fmla="*/ 205753 h 332689"/>
              <a:gd name="connsiteX10" fmla="*/ 348935 w 612716"/>
              <a:gd name="connsiteY10" fmla="*/ 111836 h 332689"/>
              <a:gd name="connsiteX11" fmla="*/ 346903 w 612716"/>
              <a:gd name="connsiteY11" fmla="*/ 111138 h 332689"/>
              <a:gd name="connsiteX12" fmla="*/ 299088 w 612716"/>
              <a:gd name="connsiteY12" fmla="*/ 111138 h 332689"/>
              <a:gd name="connsiteX13" fmla="*/ 296738 w 612716"/>
              <a:gd name="connsiteY13" fmla="*/ 112090 h 332689"/>
              <a:gd name="connsiteX14" fmla="*/ 225745 w 612716"/>
              <a:gd name="connsiteY14" fmla="*/ 120536 h 332689"/>
              <a:gd name="connsiteX15" fmla="*/ 279212 w 612716"/>
              <a:gd name="connsiteY15" fmla="*/ 65545 h 332689"/>
              <a:gd name="connsiteX16" fmla="*/ 349633 w 612716"/>
              <a:gd name="connsiteY16" fmla="*/ 43828 h 332689"/>
              <a:gd name="connsiteX17" fmla="*/ 442534 w 612716"/>
              <a:gd name="connsiteY17" fmla="*/ 65926 h 332689"/>
              <a:gd name="connsiteX18" fmla="*/ 444185 w 612716"/>
              <a:gd name="connsiteY18" fmla="*/ 65926 h 332689"/>
              <a:gd name="connsiteX19" fmla="*/ 465457 w 612716"/>
              <a:gd name="connsiteY19" fmla="*/ 59639 h 332689"/>
              <a:gd name="connsiteX20" fmla="*/ 483428 w 612716"/>
              <a:gd name="connsiteY20" fmla="*/ 130188 h 332689"/>
              <a:gd name="connsiteX21" fmla="*/ 505082 w 612716"/>
              <a:gd name="connsiteY21" fmla="*/ 193497 h 332689"/>
              <a:gd name="connsiteX22" fmla="*/ 478602 w 612716"/>
              <a:gd name="connsiteY22" fmla="*/ 200292 h 332689"/>
              <a:gd name="connsiteX23" fmla="*/ 478602 w 612716"/>
              <a:gd name="connsiteY23" fmla="*/ 200292 h 332689"/>
              <a:gd name="connsiteX24" fmla="*/ 463426 w 612716"/>
              <a:gd name="connsiteY24" fmla="*/ 239281 h 332689"/>
              <a:gd name="connsiteX25" fmla="*/ 433136 w 612716"/>
              <a:gd name="connsiteY25" fmla="*/ 243281 h 332689"/>
              <a:gd name="connsiteX26" fmla="*/ 369953 w 612716"/>
              <a:gd name="connsiteY26" fmla="*/ 198196 h 332689"/>
              <a:gd name="connsiteX27" fmla="*/ 365318 w 612716"/>
              <a:gd name="connsiteY27" fmla="*/ 199022 h 332689"/>
              <a:gd name="connsiteX28" fmla="*/ 366144 w 612716"/>
              <a:gd name="connsiteY28" fmla="*/ 203784 h 332689"/>
              <a:gd name="connsiteX29" fmla="*/ 429389 w 612716"/>
              <a:gd name="connsiteY29" fmla="*/ 249187 h 332689"/>
              <a:gd name="connsiteX30" fmla="*/ 426913 w 612716"/>
              <a:gd name="connsiteY30" fmla="*/ 275539 h 332689"/>
              <a:gd name="connsiteX31" fmla="*/ 400941 w 612716"/>
              <a:gd name="connsiteY31" fmla="*/ 279667 h 332689"/>
              <a:gd name="connsiteX32" fmla="*/ 345696 w 612716"/>
              <a:gd name="connsiteY32" fmla="*/ 245313 h 332689"/>
              <a:gd name="connsiteX33" fmla="*/ 341125 w 612716"/>
              <a:gd name="connsiteY33" fmla="*/ 246456 h 332689"/>
              <a:gd name="connsiteX34" fmla="*/ 342267 w 612716"/>
              <a:gd name="connsiteY34" fmla="*/ 251155 h 332689"/>
              <a:gd name="connsiteX35" fmla="*/ 393766 w 612716"/>
              <a:gd name="connsiteY35" fmla="*/ 283477 h 332689"/>
              <a:gd name="connsiteX36" fmla="*/ 384177 w 612716"/>
              <a:gd name="connsiteY36" fmla="*/ 304686 h 332689"/>
              <a:gd name="connsiteX37" fmla="*/ 359603 w 612716"/>
              <a:gd name="connsiteY37" fmla="*/ 304114 h 332689"/>
              <a:gd name="connsiteX38" fmla="*/ 317185 w 612716"/>
              <a:gd name="connsiteY38" fmla="*/ 282080 h 332689"/>
              <a:gd name="connsiteX39" fmla="*/ 312740 w 612716"/>
              <a:gd name="connsiteY39" fmla="*/ 283604 h 332689"/>
              <a:gd name="connsiteX40" fmla="*/ 314201 w 612716"/>
              <a:gd name="connsiteY40" fmla="*/ 288176 h 332689"/>
              <a:gd name="connsiteX41" fmla="*/ 350776 w 612716"/>
              <a:gd name="connsiteY41" fmla="*/ 307226 h 332689"/>
              <a:gd name="connsiteX42" fmla="*/ 347601 w 612716"/>
              <a:gd name="connsiteY42" fmla="*/ 320053 h 332689"/>
              <a:gd name="connsiteX43" fmla="*/ 329377 w 612716"/>
              <a:gd name="connsiteY43" fmla="*/ 324815 h 332689"/>
              <a:gd name="connsiteX44" fmla="*/ 310390 w 612716"/>
              <a:gd name="connsiteY44" fmla="*/ 318275 h 332689"/>
              <a:gd name="connsiteX45" fmla="*/ 305628 w 612716"/>
              <a:gd name="connsiteY45" fmla="*/ 297320 h 332689"/>
              <a:gd name="connsiteX46" fmla="*/ 291150 w 612716"/>
              <a:gd name="connsiteY46" fmla="*/ 288176 h 332689"/>
              <a:gd name="connsiteX47" fmla="*/ 285879 w 612716"/>
              <a:gd name="connsiteY47" fmla="*/ 264300 h 332689"/>
              <a:gd name="connsiteX48" fmla="*/ 262702 w 612716"/>
              <a:gd name="connsiteY48" fmla="*/ 252298 h 332689"/>
              <a:gd name="connsiteX49" fmla="*/ 257622 w 612716"/>
              <a:gd name="connsiteY49" fmla="*/ 223279 h 332689"/>
              <a:gd name="connsiteX50" fmla="*/ 227205 w 612716"/>
              <a:gd name="connsiteY50" fmla="*/ 212611 h 332689"/>
              <a:gd name="connsiteX51" fmla="*/ 215776 w 612716"/>
              <a:gd name="connsiteY51" fmla="*/ 186322 h 332689"/>
              <a:gd name="connsiteX52" fmla="*/ 184533 w 612716"/>
              <a:gd name="connsiteY52" fmla="*/ 180480 h 332689"/>
              <a:gd name="connsiteX53" fmla="*/ 184470 w 612716"/>
              <a:gd name="connsiteY53" fmla="*/ 180480 h 332689"/>
              <a:gd name="connsiteX54" fmla="*/ 143513 w 612716"/>
              <a:gd name="connsiteY54" fmla="*/ 207023 h 332689"/>
              <a:gd name="connsiteX55" fmla="*/ 142496 w 612716"/>
              <a:gd name="connsiteY55" fmla="*/ 208166 h 332689"/>
              <a:gd name="connsiteX56" fmla="*/ 135765 w 612716"/>
              <a:gd name="connsiteY56" fmla="*/ 201054 h 332689"/>
              <a:gd name="connsiteX57" fmla="*/ 134178 w 612716"/>
              <a:gd name="connsiteY57" fmla="*/ 200038 h 332689"/>
              <a:gd name="connsiteX58" fmla="*/ 107698 w 612716"/>
              <a:gd name="connsiteY58" fmla="*/ 193243 h 332689"/>
              <a:gd name="connsiteX59" fmla="*/ 129352 w 612716"/>
              <a:gd name="connsiteY59" fmla="*/ 129934 h 332689"/>
              <a:gd name="connsiteX60" fmla="*/ 147259 w 612716"/>
              <a:gd name="connsiteY60" fmla="*/ 59385 h 332689"/>
              <a:gd name="connsiteX61" fmla="*/ 168532 w 612716"/>
              <a:gd name="connsiteY61" fmla="*/ 65672 h 332689"/>
              <a:gd name="connsiteX62" fmla="*/ 169484 w 612716"/>
              <a:gd name="connsiteY62" fmla="*/ 65799 h 332689"/>
              <a:gd name="connsiteX63" fmla="*/ 170182 w 612716"/>
              <a:gd name="connsiteY63" fmla="*/ 65735 h 332689"/>
              <a:gd name="connsiteX64" fmla="*/ 263083 w 612716"/>
              <a:gd name="connsiteY64" fmla="*/ 43637 h 332689"/>
              <a:gd name="connsiteX65" fmla="*/ 294896 w 612716"/>
              <a:gd name="connsiteY65" fmla="*/ 53480 h 332689"/>
              <a:gd name="connsiteX66" fmla="*/ 276672 w 612716"/>
              <a:gd name="connsiteY66" fmla="*/ 59131 h 332689"/>
              <a:gd name="connsiteX67" fmla="*/ 275275 w 612716"/>
              <a:gd name="connsiteY67" fmla="*/ 60020 h 332689"/>
              <a:gd name="connsiteX68" fmla="*/ 217553 w 612716"/>
              <a:gd name="connsiteY68" fmla="*/ 119393 h 332689"/>
              <a:gd name="connsiteX69" fmla="*/ 216601 w 612716"/>
              <a:gd name="connsiteY69" fmla="*/ 122441 h 332689"/>
              <a:gd name="connsiteX70" fmla="*/ 218506 w 612716"/>
              <a:gd name="connsiteY70" fmla="*/ 124917 h 332689"/>
              <a:gd name="connsiteX71" fmla="*/ 300548 w 612716"/>
              <a:gd name="connsiteY71" fmla="*/ 117805 h 332689"/>
              <a:gd name="connsiteX72" fmla="*/ 345887 w 612716"/>
              <a:gd name="connsiteY72" fmla="*/ 117805 h 332689"/>
              <a:gd name="connsiteX73" fmla="*/ 466410 w 612716"/>
              <a:gd name="connsiteY73" fmla="*/ 212357 h 332689"/>
              <a:gd name="connsiteX74" fmla="*/ 463489 w 612716"/>
              <a:gd name="connsiteY74" fmla="*/ 239090 h 332689"/>
              <a:gd name="connsiteX75" fmla="*/ 463616 w 612716"/>
              <a:gd name="connsiteY75" fmla="*/ 239090 h 332689"/>
              <a:gd name="connsiteX76" fmla="*/ 303532 w 612716"/>
              <a:gd name="connsiteY76" fmla="*/ 318592 h 332689"/>
              <a:gd name="connsiteX77" fmla="*/ 284800 w 612716"/>
              <a:gd name="connsiteY77" fmla="*/ 325006 h 332689"/>
              <a:gd name="connsiteX78" fmla="*/ 266766 w 612716"/>
              <a:gd name="connsiteY78" fmla="*/ 320116 h 332689"/>
              <a:gd name="connsiteX79" fmla="*/ 263591 w 612716"/>
              <a:gd name="connsiteY79" fmla="*/ 307162 h 332689"/>
              <a:gd name="connsiteX80" fmla="*/ 287594 w 612716"/>
              <a:gd name="connsiteY80" fmla="*/ 294653 h 332689"/>
              <a:gd name="connsiteX81" fmla="*/ 300484 w 612716"/>
              <a:gd name="connsiteY81" fmla="*/ 301955 h 332689"/>
              <a:gd name="connsiteX82" fmla="*/ 303532 w 612716"/>
              <a:gd name="connsiteY82" fmla="*/ 318592 h 332689"/>
              <a:gd name="connsiteX83" fmla="*/ 303532 w 612716"/>
              <a:gd name="connsiteY83" fmla="*/ 318592 h 332689"/>
              <a:gd name="connsiteX84" fmla="*/ 253748 w 612716"/>
              <a:gd name="connsiteY84" fmla="*/ 304559 h 332689"/>
              <a:gd name="connsiteX85" fmla="*/ 230063 w 612716"/>
              <a:gd name="connsiteY85" fmla="*/ 304749 h 332689"/>
              <a:gd name="connsiteX86" fmla="*/ 220601 w 612716"/>
              <a:gd name="connsiteY86" fmla="*/ 283286 h 332689"/>
              <a:gd name="connsiteX87" fmla="*/ 259082 w 612716"/>
              <a:gd name="connsiteY87" fmla="*/ 259156 h 332689"/>
              <a:gd name="connsiteX88" fmla="*/ 280482 w 612716"/>
              <a:gd name="connsiteY88" fmla="*/ 268618 h 332689"/>
              <a:gd name="connsiteX89" fmla="*/ 284165 w 612716"/>
              <a:gd name="connsiteY89" fmla="*/ 288811 h 332689"/>
              <a:gd name="connsiteX90" fmla="*/ 253876 w 612716"/>
              <a:gd name="connsiteY90" fmla="*/ 304559 h 332689"/>
              <a:gd name="connsiteX91" fmla="*/ 253812 w 612716"/>
              <a:gd name="connsiteY91" fmla="*/ 304559 h 332689"/>
              <a:gd name="connsiteX92" fmla="*/ 215013 w 612716"/>
              <a:gd name="connsiteY92" fmla="*/ 278714 h 332689"/>
              <a:gd name="connsiteX93" fmla="*/ 187391 w 612716"/>
              <a:gd name="connsiteY93" fmla="*/ 275476 h 332689"/>
              <a:gd name="connsiteX94" fmla="*/ 185613 w 612716"/>
              <a:gd name="connsiteY94" fmla="*/ 248361 h 332689"/>
              <a:gd name="connsiteX95" fmla="*/ 224475 w 612716"/>
              <a:gd name="connsiteY95" fmla="*/ 220358 h 332689"/>
              <a:gd name="connsiteX96" fmla="*/ 252542 w 612716"/>
              <a:gd name="connsiteY96" fmla="*/ 227787 h 332689"/>
              <a:gd name="connsiteX97" fmla="*/ 255463 w 612716"/>
              <a:gd name="connsiteY97" fmla="*/ 253314 h 332689"/>
              <a:gd name="connsiteX98" fmla="*/ 215013 w 612716"/>
              <a:gd name="connsiteY98" fmla="*/ 278651 h 332689"/>
              <a:gd name="connsiteX99" fmla="*/ 215013 w 612716"/>
              <a:gd name="connsiteY99" fmla="*/ 278651 h 332689"/>
              <a:gd name="connsiteX100" fmla="*/ 150815 w 612716"/>
              <a:gd name="connsiteY100" fmla="*/ 239281 h 332689"/>
              <a:gd name="connsiteX101" fmla="*/ 147386 w 612716"/>
              <a:gd name="connsiteY101" fmla="*/ 212738 h 332689"/>
              <a:gd name="connsiteX102" fmla="*/ 187835 w 612716"/>
              <a:gd name="connsiteY102" fmla="*/ 186576 h 332689"/>
              <a:gd name="connsiteX103" fmla="*/ 211140 w 612716"/>
              <a:gd name="connsiteY103" fmla="*/ 191592 h 332689"/>
              <a:gd name="connsiteX104" fmla="*/ 220347 w 612716"/>
              <a:gd name="connsiteY104" fmla="*/ 214770 h 332689"/>
              <a:gd name="connsiteX105" fmla="*/ 181168 w 612716"/>
              <a:gd name="connsiteY105" fmla="*/ 243281 h 332689"/>
              <a:gd name="connsiteX106" fmla="*/ 150878 w 612716"/>
              <a:gd name="connsiteY106" fmla="*/ 239281 h 332689"/>
              <a:gd name="connsiteX107" fmla="*/ 95189 w 612716"/>
              <a:gd name="connsiteY107" fmla="*/ 206705 h 332689"/>
              <a:gd name="connsiteX108" fmla="*/ 7559 w 612716"/>
              <a:gd name="connsiteY108" fmla="*/ 185941 h 332689"/>
              <a:gd name="connsiteX109" fmla="*/ 56073 w 612716"/>
              <a:gd name="connsiteY109" fmla="*/ 7887 h 332689"/>
              <a:gd name="connsiteX110" fmla="*/ 143830 w 612716"/>
              <a:gd name="connsiteY110" fmla="*/ 42558 h 332689"/>
              <a:gd name="connsiteX111" fmla="*/ 122811 w 612716"/>
              <a:gd name="connsiteY111" fmla="*/ 128219 h 332689"/>
              <a:gd name="connsiteX112" fmla="*/ 95189 w 612716"/>
              <a:gd name="connsiteY112" fmla="*/ 206705 h 332689"/>
              <a:gd name="connsiteX113" fmla="*/ 95189 w 612716"/>
              <a:gd name="connsiteY113" fmla="*/ 206705 h 332689"/>
              <a:gd name="connsiteX114" fmla="*/ 612460 w 612716"/>
              <a:gd name="connsiteY114" fmla="*/ 187528 h 332689"/>
              <a:gd name="connsiteX115" fmla="*/ 561977 w 612716"/>
              <a:gd name="connsiteY115" fmla="*/ 2489 h 332689"/>
              <a:gd name="connsiteX116" fmla="*/ 560263 w 612716"/>
              <a:gd name="connsiteY116" fmla="*/ 330 h 332689"/>
              <a:gd name="connsiteX117" fmla="*/ 557596 w 612716"/>
              <a:gd name="connsiteY117" fmla="*/ 203 h 332689"/>
              <a:gd name="connsiteX118" fmla="*/ 463870 w 612716"/>
              <a:gd name="connsiteY118" fmla="*/ 37287 h 332689"/>
              <a:gd name="connsiteX119" fmla="*/ 461838 w 612716"/>
              <a:gd name="connsiteY119" fmla="*/ 41161 h 332689"/>
              <a:gd name="connsiteX120" fmla="*/ 464251 w 612716"/>
              <a:gd name="connsiteY120" fmla="*/ 53162 h 332689"/>
              <a:gd name="connsiteX121" fmla="*/ 443359 w 612716"/>
              <a:gd name="connsiteY121" fmla="*/ 59322 h 332689"/>
              <a:gd name="connsiteX122" fmla="*/ 350395 w 612716"/>
              <a:gd name="connsiteY122" fmla="*/ 37224 h 332689"/>
              <a:gd name="connsiteX123" fmla="*/ 348617 w 612716"/>
              <a:gd name="connsiteY123" fmla="*/ 37224 h 332689"/>
              <a:gd name="connsiteX124" fmla="*/ 306263 w 612716"/>
              <a:gd name="connsiteY124" fmla="*/ 50241 h 332689"/>
              <a:gd name="connsiteX125" fmla="*/ 263908 w 612716"/>
              <a:gd name="connsiteY125" fmla="*/ 37224 h 332689"/>
              <a:gd name="connsiteX126" fmla="*/ 262194 w 612716"/>
              <a:gd name="connsiteY126" fmla="*/ 37224 h 332689"/>
              <a:gd name="connsiteX127" fmla="*/ 169230 w 612716"/>
              <a:gd name="connsiteY127" fmla="*/ 59322 h 332689"/>
              <a:gd name="connsiteX128" fmla="*/ 148338 w 612716"/>
              <a:gd name="connsiteY128" fmla="*/ 53162 h 332689"/>
              <a:gd name="connsiteX129" fmla="*/ 150751 w 612716"/>
              <a:gd name="connsiteY129" fmla="*/ 41161 h 332689"/>
              <a:gd name="connsiteX130" fmla="*/ 148720 w 612716"/>
              <a:gd name="connsiteY130" fmla="*/ 37287 h 332689"/>
              <a:gd name="connsiteX131" fmla="*/ 54994 w 612716"/>
              <a:gd name="connsiteY131" fmla="*/ 203 h 332689"/>
              <a:gd name="connsiteX132" fmla="*/ 52326 w 612716"/>
              <a:gd name="connsiteY132" fmla="*/ 330 h 332689"/>
              <a:gd name="connsiteX133" fmla="*/ 50612 w 612716"/>
              <a:gd name="connsiteY133" fmla="*/ 2489 h 332689"/>
              <a:gd name="connsiteX134" fmla="*/ 129 w 612716"/>
              <a:gd name="connsiteY134" fmla="*/ 187528 h 332689"/>
              <a:gd name="connsiteX135" fmla="*/ 447 w 612716"/>
              <a:gd name="connsiteY135" fmla="*/ 190195 h 332689"/>
              <a:gd name="connsiteX136" fmla="*/ 2606 w 612716"/>
              <a:gd name="connsiteY136" fmla="*/ 191783 h 332689"/>
              <a:gd name="connsiteX137" fmla="*/ 96332 w 612716"/>
              <a:gd name="connsiteY137" fmla="*/ 214008 h 332689"/>
              <a:gd name="connsiteX138" fmla="*/ 97030 w 612716"/>
              <a:gd name="connsiteY138" fmla="*/ 214071 h 332689"/>
              <a:gd name="connsiteX139" fmla="*/ 100078 w 612716"/>
              <a:gd name="connsiteY139" fmla="*/ 212039 h 332689"/>
              <a:gd name="connsiteX140" fmla="*/ 104841 w 612716"/>
              <a:gd name="connsiteY140" fmla="*/ 200038 h 332689"/>
              <a:gd name="connsiteX141" fmla="*/ 131320 w 612716"/>
              <a:gd name="connsiteY141" fmla="*/ 206832 h 332689"/>
              <a:gd name="connsiteX142" fmla="*/ 138686 w 612716"/>
              <a:gd name="connsiteY142" fmla="*/ 214516 h 332689"/>
              <a:gd name="connsiteX143" fmla="*/ 145671 w 612716"/>
              <a:gd name="connsiteY143" fmla="*/ 243789 h 332689"/>
              <a:gd name="connsiteX144" fmla="*/ 175135 w 612716"/>
              <a:gd name="connsiteY144" fmla="*/ 253441 h 332689"/>
              <a:gd name="connsiteX145" fmla="*/ 182628 w 612716"/>
              <a:gd name="connsiteY145" fmla="*/ 280365 h 332689"/>
              <a:gd name="connsiteX146" fmla="*/ 213108 w 612716"/>
              <a:gd name="connsiteY146" fmla="*/ 287160 h 332689"/>
              <a:gd name="connsiteX147" fmla="*/ 226444 w 612716"/>
              <a:gd name="connsiteY147" fmla="*/ 310591 h 332689"/>
              <a:gd name="connsiteX148" fmla="*/ 256606 w 612716"/>
              <a:gd name="connsiteY148" fmla="*/ 310845 h 332689"/>
              <a:gd name="connsiteX149" fmla="*/ 261940 w 612716"/>
              <a:gd name="connsiteY149" fmla="*/ 324942 h 332689"/>
              <a:gd name="connsiteX150" fmla="*/ 279529 w 612716"/>
              <a:gd name="connsiteY150" fmla="*/ 332689 h 332689"/>
              <a:gd name="connsiteX151" fmla="*/ 286769 w 612716"/>
              <a:gd name="connsiteY151" fmla="*/ 331610 h 332689"/>
              <a:gd name="connsiteX152" fmla="*/ 307088 w 612716"/>
              <a:gd name="connsiteY152" fmla="*/ 324625 h 332689"/>
              <a:gd name="connsiteX153" fmla="*/ 327282 w 612716"/>
              <a:gd name="connsiteY153" fmla="*/ 331546 h 332689"/>
              <a:gd name="connsiteX154" fmla="*/ 334775 w 612716"/>
              <a:gd name="connsiteY154" fmla="*/ 332689 h 332689"/>
              <a:gd name="connsiteX155" fmla="*/ 352364 w 612716"/>
              <a:gd name="connsiteY155" fmla="*/ 324942 h 332689"/>
              <a:gd name="connsiteX156" fmla="*/ 357698 w 612716"/>
              <a:gd name="connsiteY156" fmla="*/ 310845 h 332689"/>
              <a:gd name="connsiteX157" fmla="*/ 387860 w 612716"/>
              <a:gd name="connsiteY157" fmla="*/ 310591 h 332689"/>
              <a:gd name="connsiteX158" fmla="*/ 401195 w 612716"/>
              <a:gd name="connsiteY158" fmla="*/ 287160 h 332689"/>
              <a:gd name="connsiteX159" fmla="*/ 431676 w 612716"/>
              <a:gd name="connsiteY159" fmla="*/ 280365 h 332689"/>
              <a:gd name="connsiteX160" fmla="*/ 439169 w 612716"/>
              <a:gd name="connsiteY160" fmla="*/ 253441 h 332689"/>
              <a:gd name="connsiteX161" fmla="*/ 468632 w 612716"/>
              <a:gd name="connsiteY161" fmla="*/ 243789 h 332689"/>
              <a:gd name="connsiteX162" fmla="*/ 473776 w 612716"/>
              <a:gd name="connsiteY162" fmla="*/ 210896 h 332689"/>
              <a:gd name="connsiteX163" fmla="*/ 480825 w 612716"/>
              <a:gd name="connsiteY163" fmla="*/ 206959 h 332689"/>
              <a:gd name="connsiteX164" fmla="*/ 507876 w 612716"/>
              <a:gd name="connsiteY164" fmla="*/ 200038 h 332689"/>
              <a:gd name="connsiteX165" fmla="*/ 512638 w 612716"/>
              <a:gd name="connsiteY165" fmla="*/ 212039 h 332689"/>
              <a:gd name="connsiteX166" fmla="*/ 515686 w 612716"/>
              <a:gd name="connsiteY166" fmla="*/ 214071 h 332689"/>
              <a:gd name="connsiteX167" fmla="*/ 516384 w 612716"/>
              <a:gd name="connsiteY167" fmla="*/ 214008 h 332689"/>
              <a:gd name="connsiteX168" fmla="*/ 610110 w 612716"/>
              <a:gd name="connsiteY168" fmla="*/ 191783 h 332689"/>
              <a:gd name="connsiteX169" fmla="*/ 612270 w 612716"/>
              <a:gd name="connsiteY169" fmla="*/ 190195 h 332689"/>
              <a:gd name="connsiteX170" fmla="*/ 612587 w 612716"/>
              <a:gd name="connsiteY170" fmla="*/ 187528 h 332689"/>
              <a:gd name="connsiteX171" fmla="*/ 612587 w 612716"/>
              <a:gd name="connsiteY171" fmla="*/ 187528 h 332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612716" h="332689">
                <a:moveTo>
                  <a:pt x="517464" y="206705"/>
                </a:moveTo>
                <a:cubicBezTo>
                  <a:pt x="506986" y="181115"/>
                  <a:pt x="497779" y="154762"/>
                  <a:pt x="489841" y="128219"/>
                </a:cubicBezTo>
                <a:cubicBezTo>
                  <a:pt x="481459" y="100152"/>
                  <a:pt x="474411" y="71323"/>
                  <a:pt x="468823" y="42558"/>
                </a:cubicBezTo>
                <a:lnTo>
                  <a:pt x="556580" y="7887"/>
                </a:lnTo>
                <a:lnTo>
                  <a:pt x="605094" y="185941"/>
                </a:lnTo>
                <a:lnTo>
                  <a:pt x="517464" y="206705"/>
                </a:lnTo>
                <a:lnTo>
                  <a:pt x="517464" y="206705"/>
                </a:lnTo>
                <a:close/>
                <a:moveTo>
                  <a:pt x="478665" y="200355"/>
                </a:moveTo>
                <a:cubicBezTo>
                  <a:pt x="478665" y="200355"/>
                  <a:pt x="478157" y="200546"/>
                  <a:pt x="477840" y="200673"/>
                </a:cubicBezTo>
                <a:lnTo>
                  <a:pt x="468632" y="205753"/>
                </a:lnTo>
                <a:lnTo>
                  <a:pt x="348935" y="111836"/>
                </a:lnTo>
                <a:cubicBezTo>
                  <a:pt x="348363" y="111392"/>
                  <a:pt x="347665" y="111138"/>
                  <a:pt x="346903" y="111138"/>
                </a:cubicBezTo>
                <a:lnTo>
                  <a:pt x="299088" y="111138"/>
                </a:lnTo>
                <a:cubicBezTo>
                  <a:pt x="298198" y="111138"/>
                  <a:pt x="297373" y="111455"/>
                  <a:pt x="296738" y="112090"/>
                </a:cubicBezTo>
                <a:cubicBezTo>
                  <a:pt x="274831" y="134633"/>
                  <a:pt x="238635" y="124981"/>
                  <a:pt x="225745" y="120536"/>
                </a:cubicBezTo>
                <a:lnTo>
                  <a:pt x="279212" y="65545"/>
                </a:lnTo>
                <a:lnTo>
                  <a:pt x="349633" y="43828"/>
                </a:lnTo>
                <a:lnTo>
                  <a:pt x="442534" y="65926"/>
                </a:lnTo>
                <a:cubicBezTo>
                  <a:pt x="443042" y="66053"/>
                  <a:pt x="443677" y="66053"/>
                  <a:pt x="444185" y="65926"/>
                </a:cubicBezTo>
                <a:lnTo>
                  <a:pt x="465457" y="59639"/>
                </a:lnTo>
                <a:cubicBezTo>
                  <a:pt x="470474" y="83388"/>
                  <a:pt x="476443" y="107010"/>
                  <a:pt x="483428" y="130188"/>
                </a:cubicBezTo>
                <a:cubicBezTo>
                  <a:pt x="489841" y="151460"/>
                  <a:pt x="497081" y="172733"/>
                  <a:pt x="505082" y="193497"/>
                </a:cubicBezTo>
                <a:lnTo>
                  <a:pt x="478602" y="200292"/>
                </a:lnTo>
                <a:lnTo>
                  <a:pt x="478602" y="200292"/>
                </a:lnTo>
                <a:close/>
                <a:moveTo>
                  <a:pt x="463426" y="239281"/>
                </a:moveTo>
                <a:cubicBezTo>
                  <a:pt x="450154" y="255092"/>
                  <a:pt x="433834" y="243726"/>
                  <a:pt x="433136" y="243281"/>
                </a:cubicBezTo>
                <a:cubicBezTo>
                  <a:pt x="432882" y="243091"/>
                  <a:pt x="369953" y="198196"/>
                  <a:pt x="369953" y="198196"/>
                </a:cubicBezTo>
                <a:cubicBezTo>
                  <a:pt x="368493" y="197117"/>
                  <a:pt x="366334" y="197498"/>
                  <a:pt x="365318" y="199022"/>
                </a:cubicBezTo>
                <a:cubicBezTo>
                  <a:pt x="364238" y="200546"/>
                  <a:pt x="364620" y="202705"/>
                  <a:pt x="366144" y="203784"/>
                </a:cubicBezTo>
                <a:lnTo>
                  <a:pt x="429389" y="249187"/>
                </a:lnTo>
                <a:cubicBezTo>
                  <a:pt x="431676" y="252171"/>
                  <a:pt x="438788" y="263474"/>
                  <a:pt x="426913" y="275539"/>
                </a:cubicBezTo>
                <a:cubicBezTo>
                  <a:pt x="417070" y="285509"/>
                  <a:pt x="406021" y="282143"/>
                  <a:pt x="400941" y="279667"/>
                </a:cubicBezTo>
                <a:cubicBezTo>
                  <a:pt x="399354" y="278968"/>
                  <a:pt x="345696" y="245313"/>
                  <a:pt x="345696" y="245313"/>
                </a:cubicBezTo>
                <a:cubicBezTo>
                  <a:pt x="344172" y="244297"/>
                  <a:pt x="342077" y="244869"/>
                  <a:pt x="341125" y="246456"/>
                </a:cubicBezTo>
                <a:cubicBezTo>
                  <a:pt x="340172" y="248044"/>
                  <a:pt x="340680" y="250203"/>
                  <a:pt x="342267" y="251155"/>
                </a:cubicBezTo>
                <a:lnTo>
                  <a:pt x="393766" y="283477"/>
                </a:lnTo>
                <a:cubicBezTo>
                  <a:pt x="394719" y="286715"/>
                  <a:pt x="396433" y="296685"/>
                  <a:pt x="384177" y="304686"/>
                </a:cubicBezTo>
                <a:cubicBezTo>
                  <a:pt x="375795" y="310147"/>
                  <a:pt x="365318" y="306718"/>
                  <a:pt x="359603" y="304114"/>
                </a:cubicBezTo>
                <a:cubicBezTo>
                  <a:pt x="357063" y="302908"/>
                  <a:pt x="317185" y="282080"/>
                  <a:pt x="317185" y="282080"/>
                </a:cubicBezTo>
                <a:cubicBezTo>
                  <a:pt x="315597" y="281191"/>
                  <a:pt x="313502" y="281889"/>
                  <a:pt x="312740" y="283604"/>
                </a:cubicBezTo>
                <a:cubicBezTo>
                  <a:pt x="311914" y="285255"/>
                  <a:pt x="312550" y="287287"/>
                  <a:pt x="314201" y="288176"/>
                </a:cubicBezTo>
                <a:lnTo>
                  <a:pt x="350776" y="307226"/>
                </a:lnTo>
                <a:cubicBezTo>
                  <a:pt x="351157" y="309956"/>
                  <a:pt x="351475" y="315798"/>
                  <a:pt x="347601" y="320053"/>
                </a:cubicBezTo>
                <a:cubicBezTo>
                  <a:pt x="339854" y="328308"/>
                  <a:pt x="329948" y="325069"/>
                  <a:pt x="329377" y="324815"/>
                </a:cubicBezTo>
                <a:cubicBezTo>
                  <a:pt x="329313" y="324815"/>
                  <a:pt x="322201" y="322783"/>
                  <a:pt x="310390" y="318275"/>
                </a:cubicBezTo>
                <a:cubicBezTo>
                  <a:pt x="311216" y="313258"/>
                  <a:pt x="311533" y="304241"/>
                  <a:pt x="305628" y="297320"/>
                </a:cubicBezTo>
                <a:cubicBezTo>
                  <a:pt x="300548" y="291478"/>
                  <a:pt x="294896" y="289128"/>
                  <a:pt x="291150" y="288176"/>
                </a:cubicBezTo>
                <a:cubicBezTo>
                  <a:pt x="292102" y="282842"/>
                  <a:pt x="292547" y="273126"/>
                  <a:pt x="285879" y="264300"/>
                </a:cubicBezTo>
                <a:cubicBezTo>
                  <a:pt x="279212" y="255410"/>
                  <a:pt x="268734" y="252997"/>
                  <a:pt x="262702" y="252298"/>
                </a:cubicBezTo>
                <a:cubicBezTo>
                  <a:pt x="264226" y="245631"/>
                  <a:pt x="265686" y="232994"/>
                  <a:pt x="257622" y="223279"/>
                </a:cubicBezTo>
                <a:cubicBezTo>
                  <a:pt x="247779" y="211277"/>
                  <a:pt x="234254" y="211531"/>
                  <a:pt x="227205" y="212611"/>
                </a:cubicBezTo>
                <a:cubicBezTo>
                  <a:pt x="227205" y="206451"/>
                  <a:pt x="225618" y="195720"/>
                  <a:pt x="215776" y="186322"/>
                </a:cubicBezTo>
                <a:cubicBezTo>
                  <a:pt x="203202" y="174447"/>
                  <a:pt x="189867" y="177305"/>
                  <a:pt x="184533" y="180480"/>
                </a:cubicBezTo>
                <a:lnTo>
                  <a:pt x="184470" y="180480"/>
                </a:lnTo>
                <a:lnTo>
                  <a:pt x="143513" y="207023"/>
                </a:lnTo>
                <a:cubicBezTo>
                  <a:pt x="143513" y="207023"/>
                  <a:pt x="143068" y="207467"/>
                  <a:pt x="142496" y="208166"/>
                </a:cubicBezTo>
                <a:cubicBezTo>
                  <a:pt x="140210" y="205816"/>
                  <a:pt x="137988" y="203530"/>
                  <a:pt x="135765" y="201054"/>
                </a:cubicBezTo>
                <a:cubicBezTo>
                  <a:pt x="135321" y="200609"/>
                  <a:pt x="134750" y="200228"/>
                  <a:pt x="134178" y="200038"/>
                </a:cubicBezTo>
                <a:lnTo>
                  <a:pt x="107698" y="193243"/>
                </a:lnTo>
                <a:cubicBezTo>
                  <a:pt x="115700" y="172415"/>
                  <a:pt x="122938" y="151206"/>
                  <a:pt x="129352" y="129934"/>
                </a:cubicBezTo>
                <a:cubicBezTo>
                  <a:pt x="136273" y="106756"/>
                  <a:pt x="142306" y="83134"/>
                  <a:pt x="147259" y="59385"/>
                </a:cubicBezTo>
                <a:lnTo>
                  <a:pt x="168532" y="65672"/>
                </a:lnTo>
                <a:cubicBezTo>
                  <a:pt x="168532" y="65672"/>
                  <a:pt x="169103" y="65799"/>
                  <a:pt x="169484" y="65799"/>
                </a:cubicBezTo>
                <a:cubicBezTo>
                  <a:pt x="169738" y="65799"/>
                  <a:pt x="169992" y="65799"/>
                  <a:pt x="170182" y="65735"/>
                </a:cubicBezTo>
                <a:lnTo>
                  <a:pt x="263083" y="43637"/>
                </a:lnTo>
                <a:lnTo>
                  <a:pt x="294896" y="53480"/>
                </a:lnTo>
                <a:lnTo>
                  <a:pt x="276672" y="59131"/>
                </a:lnTo>
                <a:cubicBezTo>
                  <a:pt x="276164" y="59258"/>
                  <a:pt x="275656" y="59576"/>
                  <a:pt x="275275" y="60020"/>
                </a:cubicBezTo>
                <a:lnTo>
                  <a:pt x="217553" y="119393"/>
                </a:lnTo>
                <a:cubicBezTo>
                  <a:pt x="216728" y="120218"/>
                  <a:pt x="216410" y="121298"/>
                  <a:pt x="216601" y="122441"/>
                </a:cubicBezTo>
                <a:cubicBezTo>
                  <a:pt x="216791" y="123584"/>
                  <a:pt x="217553" y="124473"/>
                  <a:pt x="218506" y="124917"/>
                </a:cubicBezTo>
                <a:cubicBezTo>
                  <a:pt x="220665" y="125870"/>
                  <a:pt x="270322" y="147269"/>
                  <a:pt x="300548" y="117805"/>
                </a:cubicBezTo>
                <a:lnTo>
                  <a:pt x="345887" y="117805"/>
                </a:lnTo>
                <a:lnTo>
                  <a:pt x="466410" y="212357"/>
                </a:lnTo>
                <a:cubicBezTo>
                  <a:pt x="467616" y="213373"/>
                  <a:pt x="476126" y="223977"/>
                  <a:pt x="463489" y="239090"/>
                </a:cubicBezTo>
                <a:lnTo>
                  <a:pt x="463616" y="239090"/>
                </a:lnTo>
                <a:close/>
                <a:moveTo>
                  <a:pt x="303532" y="318592"/>
                </a:moveTo>
                <a:cubicBezTo>
                  <a:pt x="291976" y="322910"/>
                  <a:pt x="285117" y="324879"/>
                  <a:pt x="284800" y="325006"/>
                </a:cubicBezTo>
                <a:cubicBezTo>
                  <a:pt x="284673" y="325006"/>
                  <a:pt x="274576" y="328435"/>
                  <a:pt x="266766" y="320116"/>
                </a:cubicBezTo>
                <a:cubicBezTo>
                  <a:pt x="262702" y="315735"/>
                  <a:pt x="263146" y="309766"/>
                  <a:pt x="263591" y="307162"/>
                </a:cubicBezTo>
                <a:lnTo>
                  <a:pt x="287594" y="294653"/>
                </a:lnTo>
                <a:cubicBezTo>
                  <a:pt x="289499" y="294843"/>
                  <a:pt x="295341" y="295923"/>
                  <a:pt x="300484" y="301955"/>
                </a:cubicBezTo>
                <a:cubicBezTo>
                  <a:pt x="305120" y="307353"/>
                  <a:pt x="304231" y="315290"/>
                  <a:pt x="303532" y="318592"/>
                </a:cubicBezTo>
                <a:lnTo>
                  <a:pt x="303532" y="318592"/>
                </a:lnTo>
                <a:close/>
                <a:moveTo>
                  <a:pt x="253748" y="304559"/>
                </a:moveTo>
                <a:cubicBezTo>
                  <a:pt x="247907" y="307162"/>
                  <a:pt x="237937" y="309956"/>
                  <a:pt x="230063" y="304749"/>
                </a:cubicBezTo>
                <a:cubicBezTo>
                  <a:pt x="217490" y="296558"/>
                  <a:pt x="219585" y="286271"/>
                  <a:pt x="220601" y="283286"/>
                </a:cubicBezTo>
                <a:lnTo>
                  <a:pt x="259082" y="259156"/>
                </a:lnTo>
                <a:cubicBezTo>
                  <a:pt x="262194" y="259220"/>
                  <a:pt x="274069" y="260109"/>
                  <a:pt x="280482" y="268618"/>
                </a:cubicBezTo>
                <a:cubicBezTo>
                  <a:pt x="286578" y="276746"/>
                  <a:pt x="284990" y="285699"/>
                  <a:pt x="284165" y="288811"/>
                </a:cubicBezTo>
                <a:lnTo>
                  <a:pt x="253876" y="304559"/>
                </a:lnTo>
                <a:lnTo>
                  <a:pt x="253812" y="304559"/>
                </a:lnTo>
                <a:close/>
                <a:moveTo>
                  <a:pt x="215013" y="278714"/>
                </a:moveTo>
                <a:cubicBezTo>
                  <a:pt x="211330" y="280873"/>
                  <a:pt x="198630" y="286906"/>
                  <a:pt x="187391" y="275476"/>
                </a:cubicBezTo>
                <a:cubicBezTo>
                  <a:pt x="174183" y="262014"/>
                  <a:pt x="184407" y="249695"/>
                  <a:pt x="185613" y="248361"/>
                </a:cubicBezTo>
                <a:cubicBezTo>
                  <a:pt x="185613" y="248361"/>
                  <a:pt x="224348" y="220421"/>
                  <a:pt x="224475" y="220358"/>
                </a:cubicBezTo>
                <a:cubicBezTo>
                  <a:pt x="224602" y="220358"/>
                  <a:pt x="241620" y="214706"/>
                  <a:pt x="252542" y="227787"/>
                </a:cubicBezTo>
                <a:cubicBezTo>
                  <a:pt x="259908" y="236677"/>
                  <a:pt x="256606" y="249695"/>
                  <a:pt x="255463" y="253314"/>
                </a:cubicBezTo>
                <a:lnTo>
                  <a:pt x="215013" y="278651"/>
                </a:lnTo>
                <a:lnTo>
                  <a:pt x="215013" y="278651"/>
                </a:lnTo>
                <a:close/>
                <a:moveTo>
                  <a:pt x="150815" y="239281"/>
                </a:moveTo>
                <a:cubicBezTo>
                  <a:pt x="137353" y="223215"/>
                  <a:pt x="146688" y="213373"/>
                  <a:pt x="147386" y="212738"/>
                </a:cubicBezTo>
                <a:lnTo>
                  <a:pt x="187835" y="186576"/>
                </a:lnTo>
                <a:cubicBezTo>
                  <a:pt x="188725" y="186131"/>
                  <a:pt x="199392" y="180416"/>
                  <a:pt x="211140" y="191592"/>
                </a:cubicBezTo>
                <a:cubicBezTo>
                  <a:pt x="220601" y="200609"/>
                  <a:pt x="220728" y="210833"/>
                  <a:pt x="220347" y="214770"/>
                </a:cubicBezTo>
                <a:lnTo>
                  <a:pt x="181168" y="243281"/>
                </a:lnTo>
                <a:cubicBezTo>
                  <a:pt x="180470" y="243789"/>
                  <a:pt x="164150" y="255092"/>
                  <a:pt x="150878" y="239281"/>
                </a:cubicBezTo>
                <a:moveTo>
                  <a:pt x="95189" y="206705"/>
                </a:moveTo>
                <a:lnTo>
                  <a:pt x="7559" y="185941"/>
                </a:lnTo>
                <a:lnTo>
                  <a:pt x="56073" y="7887"/>
                </a:lnTo>
                <a:lnTo>
                  <a:pt x="143830" y="42558"/>
                </a:lnTo>
                <a:cubicBezTo>
                  <a:pt x="138305" y="71323"/>
                  <a:pt x="131257" y="100152"/>
                  <a:pt x="122811" y="128219"/>
                </a:cubicBezTo>
                <a:cubicBezTo>
                  <a:pt x="114874" y="154699"/>
                  <a:pt x="105539" y="181115"/>
                  <a:pt x="95189" y="206705"/>
                </a:cubicBezTo>
                <a:lnTo>
                  <a:pt x="95189" y="206705"/>
                </a:lnTo>
                <a:close/>
                <a:moveTo>
                  <a:pt x="612460" y="187528"/>
                </a:moveTo>
                <a:lnTo>
                  <a:pt x="561977" y="2489"/>
                </a:lnTo>
                <a:cubicBezTo>
                  <a:pt x="561723" y="1537"/>
                  <a:pt x="561152" y="775"/>
                  <a:pt x="560263" y="330"/>
                </a:cubicBezTo>
                <a:cubicBezTo>
                  <a:pt x="559374" y="-51"/>
                  <a:pt x="558485" y="-114"/>
                  <a:pt x="557596" y="203"/>
                </a:cubicBezTo>
                <a:lnTo>
                  <a:pt x="463870" y="37287"/>
                </a:lnTo>
                <a:cubicBezTo>
                  <a:pt x="462346" y="37859"/>
                  <a:pt x="461457" y="39446"/>
                  <a:pt x="461838" y="41161"/>
                </a:cubicBezTo>
                <a:cubicBezTo>
                  <a:pt x="462536" y="45161"/>
                  <a:pt x="463426" y="49162"/>
                  <a:pt x="464251" y="53162"/>
                </a:cubicBezTo>
                <a:lnTo>
                  <a:pt x="443359" y="59322"/>
                </a:lnTo>
                <a:lnTo>
                  <a:pt x="350395" y="37224"/>
                </a:lnTo>
                <a:cubicBezTo>
                  <a:pt x="349888" y="37097"/>
                  <a:pt x="349252" y="37097"/>
                  <a:pt x="348617" y="37224"/>
                </a:cubicBezTo>
                <a:lnTo>
                  <a:pt x="306263" y="50241"/>
                </a:lnTo>
                <a:lnTo>
                  <a:pt x="263908" y="37224"/>
                </a:lnTo>
                <a:cubicBezTo>
                  <a:pt x="263401" y="37033"/>
                  <a:pt x="262765" y="37033"/>
                  <a:pt x="262194" y="37224"/>
                </a:cubicBezTo>
                <a:lnTo>
                  <a:pt x="169230" y="59322"/>
                </a:lnTo>
                <a:lnTo>
                  <a:pt x="148338" y="53162"/>
                </a:lnTo>
                <a:cubicBezTo>
                  <a:pt x="149164" y="49162"/>
                  <a:pt x="149989" y="45161"/>
                  <a:pt x="150751" y="41161"/>
                </a:cubicBezTo>
                <a:cubicBezTo>
                  <a:pt x="151069" y="39573"/>
                  <a:pt x="150244" y="37922"/>
                  <a:pt x="148720" y="37287"/>
                </a:cubicBezTo>
                <a:lnTo>
                  <a:pt x="54994" y="203"/>
                </a:lnTo>
                <a:cubicBezTo>
                  <a:pt x="54104" y="-114"/>
                  <a:pt x="53152" y="-51"/>
                  <a:pt x="52326" y="330"/>
                </a:cubicBezTo>
                <a:cubicBezTo>
                  <a:pt x="51501" y="711"/>
                  <a:pt x="50866" y="1537"/>
                  <a:pt x="50612" y="2489"/>
                </a:cubicBezTo>
                <a:lnTo>
                  <a:pt x="129" y="187528"/>
                </a:lnTo>
                <a:cubicBezTo>
                  <a:pt x="-124" y="188481"/>
                  <a:pt x="2" y="189370"/>
                  <a:pt x="447" y="190195"/>
                </a:cubicBezTo>
                <a:cubicBezTo>
                  <a:pt x="891" y="191021"/>
                  <a:pt x="1653" y="191592"/>
                  <a:pt x="2606" y="191783"/>
                </a:cubicBezTo>
                <a:lnTo>
                  <a:pt x="96332" y="214008"/>
                </a:lnTo>
                <a:cubicBezTo>
                  <a:pt x="96332" y="214008"/>
                  <a:pt x="96840" y="214071"/>
                  <a:pt x="97030" y="214071"/>
                </a:cubicBezTo>
                <a:cubicBezTo>
                  <a:pt x="98364" y="214071"/>
                  <a:pt x="99570" y="213246"/>
                  <a:pt x="100078" y="212039"/>
                </a:cubicBezTo>
                <a:cubicBezTo>
                  <a:pt x="101729" y="208039"/>
                  <a:pt x="103253" y="204038"/>
                  <a:pt x="104841" y="200038"/>
                </a:cubicBezTo>
                <a:lnTo>
                  <a:pt x="131320" y="206832"/>
                </a:lnTo>
                <a:cubicBezTo>
                  <a:pt x="133797" y="209499"/>
                  <a:pt x="136210" y="212039"/>
                  <a:pt x="138686" y="214516"/>
                </a:cubicBezTo>
                <a:cubicBezTo>
                  <a:pt x="136083" y="220929"/>
                  <a:pt x="135130" y="231153"/>
                  <a:pt x="145671" y="243789"/>
                </a:cubicBezTo>
                <a:cubicBezTo>
                  <a:pt x="155133" y="255029"/>
                  <a:pt x="166436" y="255791"/>
                  <a:pt x="175135" y="253441"/>
                </a:cubicBezTo>
                <a:cubicBezTo>
                  <a:pt x="172722" y="260934"/>
                  <a:pt x="173230" y="270904"/>
                  <a:pt x="182628" y="280365"/>
                </a:cubicBezTo>
                <a:cubicBezTo>
                  <a:pt x="192852" y="290716"/>
                  <a:pt x="204853" y="290081"/>
                  <a:pt x="213108" y="287160"/>
                </a:cubicBezTo>
                <a:cubicBezTo>
                  <a:pt x="212791" y="294208"/>
                  <a:pt x="215521" y="303416"/>
                  <a:pt x="226444" y="310591"/>
                </a:cubicBezTo>
                <a:cubicBezTo>
                  <a:pt x="237111" y="317513"/>
                  <a:pt x="249494" y="314020"/>
                  <a:pt x="256606" y="310845"/>
                </a:cubicBezTo>
                <a:cubicBezTo>
                  <a:pt x="256606" y="315036"/>
                  <a:pt x="257749" y="320434"/>
                  <a:pt x="261940" y="324942"/>
                </a:cubicBezTo>
                <a:cubicBezTo>
                  <a:pt x="267782" y="331229"/>
                  <a:pt x="274513" y="332689"/>
                  <a:pt x="279529" y="332689"/>
                </a:cubicBezTo>
                <a:cubicBezTo>
                  <a:pt x="283657" y="332689"/>
                  <a:pt x="286578" y="331673"/>
                  <a:pt x="286769" y="331610"/>
                </a:cubicBezTo>
                <a:cubicBezTo>
                  <a:pt x="287086" y="331546"/>
                  <a:pt x="294579" y="329451"/>
                  <a:pt x="307088" y="324625"/>
                </a:cubicBezTo>
                <a:cubicBezTo>
                  <a:pt x="319661" y="329387"/>
                  <a:pt x="327154" y="331546"/>
                  <a:pt x="327282" y="331546"/>
                </a:cubicBezTo>
                <a:cubicBezTo>
                  <a:pt x="327535" y="331610"/>
                  <a:pt x="330520" y="332689"/>
                  <a:pt x="334775" y="332689"/>
                </a:cubicBezTo>
                <a:cubicBezTo>
                  <a:pt x="339791" y="332689"/>
                  <a:pt x="346522" y="331229"/>
                  <a:pt x="352364" y="324942"/>
                </a:cubicBezTo>
                <a:cubicBezTo>
                  <a:pt x="356555" y="320497"/>
                  <a:pt x="357634" y="315100"/>
                  <a:pt x="357698" y="310845"/>
                </a:cubicBezTo>
                <a:cubicBezTo>
                  <a:pt x="364810" y="313957"/>
                  <a:pt x="377192" y="317576"/>
                  <a:pt x="387860" y="310591"/>
                </a:cubicBezTo>
                <a:cubicBezTo>
                  <a:pt x="398782" y="303479"/>
                  <a:pt x="401513" y="294208"/>
                  <a:pt x="401195" y="287160"/>
                </a:cubicBezTo>
                <a:cubicBezTo>
                  <a:pt x="409451" y="290144"/>
                  <a:pt x="421515" y="290779"/>
                  <a:pt x="431676" y="280365"/>
                </a:cubicBezTo>
                <a:cubicBezTo>
                  <a:pt x="441010" y="270840"/>
                  <a:pt x="441454" y="260934"/>
                  <a:pt x="439169" y="253441"/>
                </a:cubicBezTo>
                <a:cubicBezTo>
                  <a:pt x="447804" y="255854"/>
                  <a:pt x="459171" y="255029"/>
                  <a:pt x="468632" y="243789"/>
                </a:cubicBezTo>
                <a:cubicBezTo>
                  <a:pt x="481523" y="228359"/>
                  <a:pt x="477269" y="216484"/>
                  <a:pt x="473776" y="210896"/>
                </a:cubicBezTo>
                <a:lnTo>
                  <a:pt x="480825" y="206959"/>
                </a:lnTo>
                <a:lnTo>
                  <a:pt x="507876" y="200038"/>
                </a:lnTo>
                <a:cubicBezTo>
                  <a:pt x="509463" y="204038"/>
                  <a:pt x="510987" y="208102"/>
                  <a:pt x="512638" y="212039"/>
                </a:cubicBezTo>
                <a:cubicBezTo>
                  <a:pt x="513146" y="213309"/>
                  <a:pt x="514416" y="214071"/>
                  <a:pt x="515686" y="214071"/>
                </a:cubicBezTo>
                <a:cubicBezTo>
                  <a:pt x="515940" y="214071"/>
                  <a:pt x="516194" y="214071"/>
                  <a:pt x="516384" y="214008"/>
                </a:cubicBezTo>
                <a:lnTo>
                  <a:pt x="610110" y="191783"/>
                </a:lnTo>
                <a:cubicBezTo>
                  <a:pt x="611000" y="191592"/>
                  <a:pt x="611762" y="190957"/>
                  <a:pt x="612270" y="190195"/>
                </a:cubicBezTo>
                <a:cubicBezTo>
                  <a:pt x="612714" y="189370"/>
                  <a:pt x="612841" y="188481"/>
                  <a:pt x="612587" y="187528"/>
                </a:cubicBezTo>
                <a:lnTo>
                  <a:pt x="612587" y="187528"/>
                </a:lnTo>
                <a:close/>
              </a:path>
            </a:pathLst>
          </a:custGeom>
          <a:solidFill>
            <a:schemeClr val="accent1"/>
          </a:solidFill>
          <a:ln w="12700" cap="flat">
            <a:solidFill>
              <a:schemeClr val="accent1"/>
            </a:solidFill>
            <a:prstDash val="solid"/>
            <a:miter/>
          </a:ln>
        </p:spPr>
        <p:txBody>
          <a:bodyPr rtlCol="0" anchor="ctr"/>
          <a:lstStyle/>
          <a:p>
            <a:endParaRPr lang="en-GB"/>
          </a:p>
        </p:txBody>
      </p:sp>
      <p:grpSp>
        <p:nvGrpSpPr>
          <p:cNvPr id="156" name="Gruppo 155">
            <a:extLst>
              <a:ext uri="{FF2B5EF4-FFF2-40B4-BE49-F238E27FC236}">
                <a16:creationId xmlns:a16="http://schemas.microsoft.com/office/drawing/2014/main" id="{EFC28CAD-BDF8-4B52-FFA9-554634153D61}"/>
              </a:ext>
            </a:extLst>
          </p:cNvPr>
          <p:cNvGrpSpPr/>
          <p:nvPr/>
        </p:nvGrpSpPr>
        <p:grpSpPr>
          <a:xfrm>
            <a:off x="5830828" y="1934621"/>
            <a:ext cx="530344" cy="530241"/>
            <a:chOff x="6182358" y="1596169"/>
            <a:chExt cx="530344" cy="530241"/>
          </a:xfrm>
        </p:grpSpPr>
        <p:sp>
          <p:nvSpPr>
            <p:cNvPr id="90" name="Figura a mano libera: forma 89">
              <a:extLst>
                <a:ext uri="{FF2B5EF4-FFF2-40B4-BE49-F238E27FC236}">
                  <a16:creationId xmlns:a16="http://schemas.microsoft.com/office/drawing/2014/main" id="{8690C6F5-5DAE-8C3D-9E11-DA035751B032}"/>
                </a:ext>
              </a:extLst>
            </p:cNvPr>
            <p:cNvSpPr/>
            <p:nvPr/>
          </p:nvSpPr>
          <p:spPr>
            <a:xfrm>
              <a:off x="6182358" y="1596169"/>
              <a:ext cx="530344" cy="530241"/>
            </a:xfrm>
            <a:custGeom>
              <a:avLst/>
              <a:gdLst>
                <a:gd name="connsiteX0" fmla="*/ 183896 w 530344"/>
                <a:gd name="connsiteY0" fmla="*/ 192266 h 530241"/>
                <a:gd name="connsiteX1" fmla="*/ 155956 w 530344"/>
                <a:gd name="connsiteY1" fmla="*/ 200013 h 530241"/>
                <a:gd name="connsiteX2" fmla="*/ 107823 w 530344"/>
                <a:gd name="connsiteY2" fmla="*/ 117146 h 530241"/>
                <a:gd name="connsiteX3" fmla="*/ 201232 w 530344"/>
                <a:gd name="connsiteY3" fmla="*/ 113463 h 530241"/>
                <a:gd name="connsiteX4" fmla="*/ 210947 w 530344"/>
                <a:gd name="connsiteY4" fmla="*/ 115304 h 530241"/>
                <a:gd name="connsiteX5" fmla="*/ 212789 w 530344"/>
                <a:gd name="connsiteY5" fmla="*/ 105589 h 530241"/>
                <a:gd name="connsiteX6" fmla="*/ 137795 w 530344"/>
                <a:gd name="connsiteY6" fmla="*/ 77839 h 530241"/>
                <a:gd name="connsiteX7" fmla="*/ 88900 w 530344"/>
                <a:gd name="connsiteY7" fmla="*/ 162612 h 530241"/>
                <a:gd name="connsiteX8" fmla="*/ 191008 w 530344"/>
                <a:gd name="connsiteY8" fmla="*/ 204204 h 530241"/>
                <a:gd name="connsiteX9" fmla="*/ 193484 w 530344"/>
                <a:gd name="connsiteY9" fmla="*/ 194679 h 530241"/>
                <a:gd name="connsiteX10" fmla="*/ 183896 w 530344"/>
                <a:gd name="connsiteY10" fmla="*/ 192203 h 530241"/>
                <a:gd name="connsiteX11" fmla="*/ 219710 w 530344"/>
                <a:gd name="connsiteY11" fmla="*/ 279960 h 530241"/>
                <a:gd name="connsiteX12" fmla="*/ 234759 w 530344"/>
                <a:gd name="connsiteY12" fmla="*/ 266498 h 530241"/>
                <a:gd name="connsiteX13" fmla="*/ 236791 w 530344"/>
                <a:gd name="connsiteY13" fmla="*/ 259195 h 530241"/>
                <a:gd name="connsiteX14" fmla="*/ 234315 w 530344"/>
                <a:gd name="connsiteY14" fmla="*/ 245416 h 530241"/>
                <a:gd name="connsiteX15" fmla="*/ 236855 w 530344"/>
                <a:gd name="connsiteY15" fmla="*/ 202299 h 530241"/>
                <a:gd name="connsiteX16" fmla="*/ 234696 w 530344"/>
                <a:gd name="connsiteY16" fmla="*/ 195441 h 530241"/>
                <a:gd name="connsiteX17" fmla="*/ 210566 w 530344"/>
                <a:gd name="connsiteY17" fmla="*/ 173915 h 530241"/>
                <a:gd name="connsiteX18" fmla="*/ 209359 w 530344"/>
                <a:gd name="connsiteY18" fmla="*/ 166422 h 530241"/>
                <a:gd name="connsiteX19" fmla="*/ 225615 w 530344"/>
                <a:gd name="connsiteY19" fmla="*/ 138228 h 530241"/>
                <a:gd name="connsiteX20" fmla="*/ 232727 w 530344"/>
                <a:gd name="connsiteY20" fmla="*/ 135561 h 530241"/>
                <a:gd name="connsiteX21" fmla="*/ 263525 w 530344"/>
                <a:gd name="connsiteY21" fmla="*/ 145721 h 530241"/>
                <a:gd name="connsiteX22" fmla="*/ 270891 w 530344"/>
                <a:gd name="connsiteY22" fmla="*/ 143816 h 530241"/>
                <a:gd name="connsiteX23" fmla="*/ 293688 w 530344"/>
                <a:gd name="connsiteY23" fmla="*/ 126798 h 530241"/>
                <a:gd name="connsiteX24" fmla="*/ 320167 w 530344"/>
                <a:gd name="connsiteY24" fmla="*/ 115495 h 530241"/>
                <a:gd name="connsiteX25" fmla="*/ 325057 w 530344"/>
                <a:gd name="connsiteY25" fmla="*/ 110161 h 530241"/>
                <a:gd name="connsiteX26" fmla="*/ 331597 w 530344"/>
                <a:gd name="connsiteY26" fmla="*/ 78474 h 530241"/>
                <a:gd name="connsiteX27" fmla="*/ 337502 w 530344"/>
                <a:gd name="connsiteY27" fmla="*/ 73712 h 530241"/>
                <a:gd name="connsiteX28" fmla="*/ 370078 w 530344"/>
                <a:gd name="connsiteY28" fmla="*/ 73712 h 530241"/>
                <a:gd name="connsiteX29" fmla="*/ 375983 w 530344"/>
                <a:gd name="connsiteY29" fmla="*/ 78474 h 530241"/>
                <a:gd name="connsiteX30" fmla="*/ 382588 w 530344"/>
                <a:gd name="connsiteY30" fmla="*/ 110161 h 530241"/>
                <a:gd name="connsiteX31" fmla="*/ 387667 w 530344"/>
                <a:gd name="connsiteY31" fmla="*/ 115495 h 530241"/>
                <a:gd name="connsiteX32" fmla="*/ 437070 w 530344"/>
                <a:gd name="connsiteY32" fmla="*/ 144070 h 530241"/>
                <a:gd name="connsiteX33" fmla="*/ 444119 w 530344"/>
                <a:gd name="connsiteY33" fmla="*/ 145657 h 530241"/>
                <a:gd name="connsiteX34" fmla="*/ 474916 w 530344"/>
                <a:gd name="connsiteY34" fmla="*/ 135497 h 530241"/>
                <a:gd name="connsiteX35" fmla="*/ 482028 w 530344"/>
                <a:gd name="connsiteY35" fmla="*/ 138164 h 530241"/>
                <a:gd name="connsiteX36" fmla="*/ 498348 w 530344"/>
                <a:gd name="connsiteY36" fmla="*/ 166358 h 530241"/>
                <a:gd name="connsiteX37" fmla="*/ 497141 w 530344"/>
                <a:gd name="connsiteY37" fmla="*/ 173851 h 530241"/>
                <a:gd name="connsiteX38" fmla="*/ 472948 w 530344"/>
                <a:gd name="connsiteY38" fmla="*/ 195378 h 530241"/>
                <a:gd name="connsiteX39" fmla="*/ 470916 w 530344"/>
                <a:gd name="connsiteY39" fmla="*/ 202680 h 530241"/>
                <a:gd name="connsiteX40" fmla="*/ 473392 w 530344"/>
                <a:gd name="connsiteY40" fmla="*/ 216460 h 530241"/>
                <a:gd name="connsiteX41" fmla="*/ 470852 w 530344"/>
                <a:gd name="connsiteY41" fmla="*/ 259576 h 530241"/>
                <a:gd name="connsiteX42" fmla="*/ 473011 w 530344"/>
                <a:gd name="connsiteY42" fmla="*/ 266434 h 530241"/>
                <a:gd name="connsiteX43" fmla="*/ 490601 w 530344"/>
                <a:gd name="connsiteY43" fmla="*/ 282119 h 530241"/>
                <a:gd name="connsiteX44" fmla="*/ 500444 w 530344"/>
                <a:gd name="connsiteY44" fmla="*/ 281547 h 530241"/>
                <a:gd name="connsiteX45" fmla="*/ 499872 w 530344"/>
                <a:gd name="connsiteY45" fmla="*/ 271705 h 530241"/>
                <a:gd name="connsiteX46" fmla="*/ 485394 w 530344"/>
                <a:gd name="connsiteY46" fmla="*/ 258751 h 530241"/>
                <a:gd name="connsiteX47" fmla="*/ 485394 w 530344"/>
                <a:gd name="connsiteY47" fmla="*/ 203125 h 530241"/>
                <a:gd name="connsiteX48" fmla="*/ 506476 w 530344"/>
                <a:gd name="connsiteY48" fmla="*/ 184329 h 530241"/>
                <a:gd name="connsiteX49" fmla="*/ 510476 w 530344"/>
                <a:gd name="connsiteY49" fmla="*/ 159437 h 530241"/>
                <a:gd name="connsiteX50" fmla="*/ 494157 w 530344"/>
                <a:gd name="connsiteY50" fmla="*/ 131243 h 530241"/>
                <a:gd name="connsiteX51" fmla="*/ 470598 w 530344"/>
                <a:gd name="connsiteY51" fmla="*/ 122289 h 530241"/>
                <a:gd name="connsiteX52" fmla="*/ 443738 w 530344"/>
                <a:gd name="connsiteY52" fmla="*/ 131179 h 530241"/>
                <a:gd name="connsiteX53" fmla="*/ 395541 w 530344"/>
                <a:gd name="connsiteY53" fmla="*/ 103303 h 530241"/>
                <a:gd name="connsiteX54" fmla="*/ 389826 w 530344"/>
                <a:gd name="connsiteY54" fmla="*/ 75680 h 530241"/>
                <a:gd name="connsiteX55" fmla="*/ 370269 w 530344"/>
                <a:gd name="connsiteY55" fmla="*/ 59742 h 530241"/>
                <a:gd name="connsiteX56" fmla="*/ 337693 w 530344"/>
                <a:gd name="connsiteY56" fmla="*/ 59742 h 530241"/>
                <a:gd name="connsiteX57" fmla="*/ 318135 w 530344"/>
                <a:gd name="connsiteY57" fmla="*/ 75680 h 530241"/>
                <a:gd name="connsiteX58" fmla="*/ 312357 w 530344"/>
                <a:gd name="connsiteY58" fmla="*/ 103303 h 530241"/>
                <a:gd name="connsiteX59" fmla="*/ 264160 w 530344"/>
                <a:gd name="connsiteY59" fmla="*/ 131179 h 530241"/>
                <a:gd name="connsiteX60" fmla="*/ 237299 w 530344"/>
                <a:gd name="connsiteY60" fmla="*/ 122289 h 530241"/>
                <a:gd name="connsiteX61" fmla="*/ 213741 w 530344"/>
                <a:gd name="connsiteY61" fmla="*/ 131243 h 530241"/>
                <a:gd name="connsiteX62" fmla="*/ 197421 w 530344"/>
                <a:gd name="connsiteY62" fmla="*/ 159437 h 530241"/>
                <a:gd name="connsiteX63" fmla="*/ 201422 w 530344"/>
                <a:gd name="connsiteY63" fmla="*/ 184329 h 530241"/>
                <a:gd name="connsiteX64" fmla="*/ 222504 w 530344"/>
                <a:gd name="connsiteY64" fmla="*/ 203125 h 530241"/>
                <a:gd name="connsiteX65" fmla="*/ 222504 w 530344"/>
                <a:gd name="connsiteY65" fmla="*/ 258814 h 530241"/>
                <a:gd name="connsiteX66" fmla="*/ 210502 w 530344"/>
                <a:gd name="connsiteY66" fmla="*/ 269546 h 530241"/>
                <a:gd name="connsiteX67" fmla="*/ 209931 w 530344"/>
                <a:gd name="connsiteY67" fmla="*/ 279388 h 530241"/>
                <a:gd name="connsiteX68" fmla="*/ 219773 w 530344"/>
                <a:gd name="connsiteY68" fmla="*/ 279960 h 530241"/>
                <a:gd name="connsiteX69" fmla="*/ 396367 w 530344"/>
                <a:gd name="connsiteY69" fmla="*/ 188456 h 530241"/>
                <a:gd name="connsiteX70" fmla="*/ 396367 w 530344"/>
                <a:gd name="connsiteY70" fmla="*/ 273546 h 530241"/>
                <a:gd name="connsiteX71" fmla="*/ 311277 w 530344"/>
                <a:gd name="connsiteY71" fmla="*/ 273546 h 530241"/>
                <a:gd name="connsiteX72" fmla="*/ 311277 w 530344"/>
                <a:gd name="connsiteY72" fmla="*/ 188456 h 530241"/>
                <a:gd name="connsiteX73" fmla="*/ 396367 w 530344"/>
                <a:gd name="connsiteY73" fmla="*/ 188456 h 530241"/>
                <a:gd name="connsiteX74" fmla="*/ 353822 w 530344"/>
                <a:gd name="connsiteY74" fmla="*/ 156833 h 530241"/>
                <a:gd name="connsiteX75" fmla="*/ 279654 w 530344"/>
                <a:gd name="connsiteY75" fmla="*/ 231001 h 530241"/>
                <a:gd name="connsiteX76" fmla="*/ 353822 w 530344"/>
                <a:gd name="connsiteY76" fmla="*/ 305169 h 530241"/>
                <a:gd name="connsiteX77" fmla="*/ 427990 w 530344"/>
                <a:gd name="connsiteY77" fmla="*/ 231001 h 530241"/>
                <a:gd name="connsiteX78" fmla="*/ 353822 w 530344"/>
                <a:gd name="connsiteY78" fmla="*/ 156833 h 530241"/>
                <a:gd name="connsiteX79" fmla="*/ 157226 w 530344"/>
                <a:gd name="connsiteY79" fmla="*/ 485001 h 530241"/>
                <a:gd name="connsiteX80" fmla="*/ 74930 w 530344"/>
                <a:gd name="connsiteY80" fmla="*/ 342444 h 530241"/>
                <a:gd name="connsiteX81" fmla="*/ 61913 w 530344"/>
                <a:gd name="connsiteY81" fmla="*/ 338951 h 530241"/>
                <a:gd name="connsiteX82" fmla="*/ 32448 w 530344"/>
                <a:gd name="connsiteY82" fmla="*/ 355969 h 530241"/>
                <a:gd name="connsiteX83" fmla="*/ 28956 w 530344"/>
                <a:gd name="connsiteY83" fmla="*/ 368987 h 530241"/>
                <a:gd name="connsiteX84" fmla="*/ 111252 w 530344"/>
                <a:gd name="connsiteY84" fmla="*/ 511544 h 530241"/>
                <a:gd name="connsiteX85" fmla="*/ 124270 w 530344"/>
                <a:gd name="connsiteY85" fmla="*/ 515037 h 530241"/>
                <a:gd name="connsiteX86" fmla="*/ 153733 w 530344"/>
                <a:gd name="connsiteY86" fmla="*/ 498019 h 530241"/>
                <a:gd name="connsiteX87" fmla="*/ 157226 w 530344"/>
                <a:gd name="connsiteY87" fmla="*/ 484938 h 530241"/>
                <a:gd name="connsiteX88" fmla="*/ 103378 w 530344"/>
                <a:gd name="connsiteY88" fmla="*/ 363780 h 530241"/>
                <a:gd name="connsiteX89" fmla="*/ 153543 w 530344"/>
                <a:gd name="connsiteY89" fmla="*/ 450648 h 530241"/>
                <a:gd name="connsiteX90" fmla="*/ 190817 w 530344"/>
                <a:gd name="connsiteY90" fmla="*/ 444488 h 530241"/>
                <a:gd name="connsiteX91" fmla="*/ 290957 w 530344"/>
                <a:gd name="connsiteY91" fmla="*/ 471793 h 530241"/>
                <a:gd name="connsiteX92" fmla="*/ 325247 w 530344"/>
                <a:gd name="connsiteY92" fmla="*/ 467348 h 530241"/>
                <a:gd name="connsiteX93" fmla="*/ 503301 w 530344"/>
                <a:gd name="connsiteY93" fmla="*/ 364542 h 530241"/>
                <a:gd name="connsiteX94" fmla="*/ 477583 w 530344"/>
                <a:gd name="connsiteY94" fmla="*/ 320092 h 530241"/>
                <a:gd name="connsiteX95" fmla="*/ 341376 w 530344"/>
                <a:gd name="connsiteY95" fmla="*/ 398705 h 530241"/>
                <a:gd name="connsiteX96" fmla="*/ 313753 w 530344"/>
                <a:gd name="connsiteY96" fmla="*/ 401626 h 530241"/>
                <a:gd name="connsiteX97" fmla="*/ 240030 w 530344"/>
                <a:gd name="connsiteY97" fmla="*/ 376543 h 530241"/>
                <a:gd name="connsiteX98" fmla="*/ 235712 w 530344"/>
                <a:gd name="connsiteY98" fmla="*/ 367653 h 530241"/>
                <a:gd name="connsiteX99" fmla="*/ 244602 w 530344"/>
                <a:gd name="connsiteY99" fmla="*/ 363335 h 530241"/>
                <a:gd name="connsiteX100" fmla="*/ 305308 w 530344"/>
                <a:gd name="connsiteY100" fmla="*/ 384227 h 530241"/>
                <a:gd name="connsiteX101" fmla="*/ 323024 w 530344"/>
                <a:gd name="connsiteY101" fmla="*/ 377305 h 530241"/>
                <a:gd name="connsiteX102" fmla="*/ 313753 w 530344"/>
                <a:gd name="connsiteY102" fmla="*/ 345365 h 530241"/>
                <a:gd name="connsiteX103" fmla="*/ 221043 w 530344"/>
                <a:gd name="connsiteY103" fmla="*/ 316028 h 530241"/>
                <a:gd name="connsiteX104" fmla="*/ 184912 w 530344"/>
                <a:gd name="connsiteY104" fmla="*/ 319457 h 530241"/>
                <a:gd name="connsiteX105" fmla="*/ 103378 w 530344"/>
                <a:gd name="connsiteY105" fmla="*/ 363716 h 530241"/>
                <a:gd name="connsiteX106" fmla="*/ 86995 w 530344"/>
                <a:gd name="connsiteY106" fmla="*/ 335459 h 530241"/>
                <a:gd name="connsiteX107" fmla="*/ 96393 w 530344"/>
                <a:gd name="connsiteY107" fmla="*/ 351715 h 530241"/>
                <a:gd name="connsiteX108" fmla="*/ 178308 w 530344"/>
                <a:gd name="connsiteY108" fmla="*/ 307265 h 530241"/>
                <a:gd name="connsiteX109" fmla="*/ 225298 w 530344"/>
                <a:gd name="connsiteY109" fmla="*/ 302756 h 530241"/>
                <a:gd name="connsiteX110" fmla="*/ 317945 w 530344"/>
                <a:gd name="connsiteY110" fmla="*/ 332093 h 530241"/>
                <a:gd name="connsiteX111" fmla="*/ 332613 w 530344"/>
                <a:gd name="connsiteY111" fmla="*/ 387592 h 530241"/>
                <a:gd name="connsiteX112" fmla="*/ 334518 w 530344"/>
                <a:gd name="connsiteY112" fmla="*/ 386640 h 530241"/>
                <a:gd name="connsiteX113" fmla="*/ 470726 w 530344"/>
                <a:gd name="connsiteY113" fmla="*/ 308027 h 530241"/>
                <a:gd name="connsiteX114" fmla="*/ 513969 w 530344"/>
                <a:gd name="connsiteY114" fmla="*/ 310376 h 530241"/>
                <a:gd name="connsiteX115" fmla="*/ 510286 w 530344"/>
                <a:gd name="connsiteY115" fmla="*/ 376670 h 530241"/>
                <a:gd name="connsiteX116" fmla="*/ 332232 w 530344"/>
                <a:gd name="connsiteY116" fmla="*/ 479413 h 530241"/>
                <a:gd name="connsiteX117" fmla="*/ 287274 w 530344"/>
                <a:gd name="connsiteY117" fmla="*/ 485255 h 530241"/>
                <a:gd name="connsiteX118" fmla="*/ 187134 w 530344"/>
                <a:gd name="connsiteY118" fmla="*/ 457950 h 530241"/>
                <a:gd name="connsiteX119" fmla="*/ 160528 w 530344"/>
                <a:gd name="connsiteY119" fmla="*/ 462776 h 530241"/>
                <a:gd name="connsiteX120" fmla="*/ 169354 w 530344"/>
                <a:gd name="connsiteY120" fmla="*/ 478016 h 530241"/>
                <a:gd name="connsiteX121" fmla="*/ 160782 w 530344"/>
                <a:gd name="connsiteY121" fmla="*/ 510084 h 530241"/>
                <a:gd name="connsiteX122" fmla="*/ 131318 w 530344"/>
                <a:gd name="connsiteY122" fmla="*/ 527102 h 530241"/>
                <a:gd name="connsiteX123" fmla="*/ 99251 w 530344"/>
                <a:gd name="connsiteY123" fmla="*/ 518529 h 530241"/>
                <a:gd name="connsiteX124" fmla="*/ 16891 w 530344"/>
                <a:gd name="connsiteY124" fmla="*/ 375972 h 530241"/>
                <a:gd name="connsiteX125" fmla="*/ 25464 w 530344"/>
                <a:gd name="connsiteY125" fmla="*/ 343904 h 530241"/>
                <a:gd name="connsiteX126" fmla="*/ 54927 w 530344"/>
                <a:gd name="connsiteY126" fmla="*/ 326886 h 530241"/>
                <a:gd name="connsiteX127" fmla="*/ 86995 w 530344"/>
                <a:gd name="connsiteY127" fmla="*/ 335459 h 530241"/>
                <a:gd name="connsiteX128" fmla="*/ 86995 w 530344"/>
                <a:gd name="connsiteY128" fmla="*/ 335459 h 530241"/>
                <a:gd name="connsiteX129" fmla="*/ 193739 w 530344"/>
                <a:gd name="connsiteY129" fmla="*/ 258052 h 530241"/>
                <a:gd name="connsiteX130" fmla="*/ 193167 w 530344"/>
                <a:gd name="connsiteY130" fmla="*/ 267895 h 530241"/>
                <a:gd name="connsiteX131" fmla="*/ 183324 w 530344"/>
                <a:gd name="connsiteY131" fmla="*/ 267323 h 530241"/>
                <a:gd name="connsiteX132" fmla="*/ 180658 w 530344"/>
                <a:gd name="connsiteY132" fmla="*/ 264339 h 530241"/>
                <a:gd name="connsiteX133" fmla="*/ 130746 w 530344"/>
                <a:gd name="connsiteY133" fmla="*/ 264339 h 530241"/>
                <a:gd name="connsiteX134" fmla="*/ 113983 w 530344"/>
                <a:gd name="connsiteY134" fmla="*/ 283135 h 530241"/>
                <a:gd name="connsiteX135" fmla="*/ 90614 w 530344"/>
                <a:gd name="connsiteY135" fmla="*/ 286881 h 530241"/>
                <a:gd name="connsiteX136" fmla="*/ 65088 w 530344"/>
                <a:gd name="connsiteY136" fmla="*/ 272149 h 530241"/>
                <a:gd name="connsiteX137" fmla="*/ 56642 w 530344"/>
                <a:gd name="connsiteY137" fmla="*/ 250051 h 530241"/>
                <a:gd name="connsiteX138" fmla="*/ 64579 w 530344"/>
                <a:gd name="connsiteY138" fmla="*/ 226112 h 530241"/>
                <a:gd name="connsiteX139" fmla="*/ 39688 w 530344"/>
                <a:gd name="connsiteY139" fmla="*/ 182868 h 530241"/>
                <a:gd name="connsiteX140" fmla="*/ 14986 w 530344"/>
                <a:gd name="connsiteY140" fmla="*/ 177725 h 530241"/>
                <a:gd name="connsiteX141" fmla="*/ 0 w 530344"/>
                <a:gd name="connsiteY141" fmla="*/ 159373 h 530241"/>
                <a:gd name="connsiteX142" fmla="*/ 0 w 530344"/>
                <a:gd name="connsiteY142" fmla="*/ 129909 h 530241"/>
                <a:gd name="connsiteX143" fmla="*/ 14986 w 530344"/>
                <a:gd name="connsiteY143" fmla="*/ 111558 h 530241"/>
                <a:gd name="connsiteX144" fmla="*/ 39624 w 530344"/>
                <a:gd name="connsiteY144" fmla="*/ 106478 h 530241"/>
                <a:gd name="connsiteX145" fmla="*/ 64579 w 530344"/>
                <a:gd name="connsiteY145" fmla="*/ 63298 h 530241"/>
                <a:gd name="connsiteX146" fmla="*/ 56642 w 530344"/>
                <a:gd name="connsiteY146" fmla="*/ 39358 h 530241"/>
                <a:gd name="connsiteX147" fmla="*/ 65468 w 530344"/>
                <a:gd name="connsiteY147" fmla="*/ 17070 h 530241"/>
                <a:gd name="connsiteX148" fmla="*/ 90614 w 530344"/>
                <a:gd name="connsiteY148" fmla="*/ 2528 h 530241"/>
                <a:gd name="connsiteX149" fmla="*/ 113983 w 530344"/>
                <a:gd name="connsiteY149" fmla="*/ 6275 h 530241"/>
                <a:gd name="connsiteX150" fmla="*/ 130746 w 530344"/>
                <a:gd name="connsiteY150" fmla="*/ 25071 h 530241"/>
                <a:gd name="connsiteX151" fmla="*/ 180658 w 530344"/>
                <a:gd name="connsiteY151" fmla="*/ 25071 h 530241"/>
                <a:gd name="connsiteX152" fmla="*/ 197421 w 530344"/>
                <a:gd name="connsiteY152" fmla="*/ 6275 h 530241"/>
                <a:gd name="connsiteX153" fmla="*/ 221170 w 530344"/>
                <a:gd name="connsiteY153" fmla="*/ 2719 h 530241"/>
                <a:gd name="connsiteX154" fmla="*/ 246316 w 530344"/>
                <a:gd name="connsiteY154" fmla="*/ 17260 h 530241"/>
                <a:gd name="connsiteX155" fmla="*/ 254762 w 530344"/>
                <a:gd name="connsiteY155" fmla="*/ 39358 h 530241"/>
                <a:gd name="connsiteX156" fmla="*/ 246824 w 530344"/>
                <a:gd name="connsiteY156" fmla="*/ 63298 h 530241"/>
                <a:gd name="connsiteX157" fmla="*/ 270701 w 530344"/>
                <a:gd name="connsiteY157" fmla="*/ 103493 h 530241"/>
                <a:gd name="connsiteX158" fmla="*/ 266509 w 530344"/>
                <a:gd name="connsiteY158" fmla="*/ 112383 h 530241"/>
                <a:gd name="connsiteX159" fmla="*/ 257620 w 530344"/>
                <a:gd name="connsiteY159" fmla="*/ 108192 h 530241"/>
                <a:gd name="connsiteX160" fmla="*/ 247777 w 530344"/>
                <a:gd name="connsiteY160" fmla="*/ 87745 h 530241"/>
                <a:gd name="connsiteX161" fmla="*/ 234251 w 530344"/>
                <a:gd name="connsiteY161" fmla="*/ 70156 h 530241"/>
                <a:gd name="connsiteX162" fmla="*/ 232346 w 530344"/>
                <a:gd name="connsiteY162" fmla="*/ 62790 h 530241"/>
                <a:gd name="connsiteX163" fmla="*/ 241554 w 530344"/>
                <a:gd name="connsiteY163" fmla="*/ 34977 h 530241"/>
                <a:gd name="connsiteX164" fmla="*/ 239395 w 530344"/>
                <a:gd name="connsiteY164" fmla="*/ 29325 h 530241"/>
                <a:gd name="connsiteX165" fmla="*/ 213868 w 530344"/>
                <a:gd name="connsiteY165" fmla="*/ 14593 h 530241"/>
                <a:gd name="connsiteX166" fmla="*/ 207899 w 530344"/>
                <a:gd name="connsiteY166" fmla="*/ 15546 h 530241"/>
                <a:gd name="connsiteX167" fmla="*/ 188404 w 530344"/>
                <a:gd name="connsiteY167" fmla="*/ 37390 h 530241"/>
                <a:gd name="connsiteX168" fmla="*/ 181546 w 530344"/>
                <a:gd name="connsiteY168" fmla="*/ 39549 h 530241"/>
                <a:gd name="connsiteX169" fmla="*/ 155829 w 530344"/>
                <a:gd name="connsiteY169" fmla="*/ 36437 h 530241"/>
                <a:gd name="connsiteX170" fmla="*/ 130492 w 530344"/>
                <a:gd name="connsiteY170" fmla="*/ 39422 h 530241"/>
                <a:gd name="connsiteX171" fmla="*/ 123190 w 530344"/>
                <a:gd name="connsiteY171" fmla="*/ 37390 h 530241"/>
                <a:gd name="connsiteX172" fmla="*/ 103568 w 530344"/>
                <a:gd name="connsiteY172" fmla="*/ 15482 h 530241"/>
                <a:gd name="connsiteX173" fmla="*/ 97599 w 530344"/>
                <a:gd name="connsiteY173" fmla="*/ 14530 h 530241"/>
                <a:gd name="connsiteX174" fmla="*/ 72072 w 530344"/>
                <a:gd name="connsiteY174" fmla="*/ 29325 h 530241"/>
                <a:gd name="connsiteX175" fmla="*/ 69914 w 530344"/>
                <a:gd name="connsiteY175" fmla="*/ 34977 h 530241"/>
                <a:gd name="connsiteX176" fmla="*/ 79121 w 530344"/>
                <a:gd name="connsiteY176" fmla="*/ 62790 h 530241"/>
                <a:gd name="connsiteX177" fmla="*/ 77533 w 530344"/>
                <a:gd name="connsiteY177" fmla="*/ 69775 h 530241"/>
                <a:gd name="connsiteX178" fmla="*/ 51816 w 530344"/>
                <a:gd name="connsiteY178" fmla="*/ 114288 h 530241"/>
                <a:gd name="connsiteX179" fmla="*/ 46482 w 530344"/>
                <a:gd name="connsiteY179" fmla="*/ 119368 h 530241"/>
                <a:gd name="connsiteX180" fmla="*/ 17780 w 530344"/>
                <a:gd name="connsiteY180" fmla="*/ 125274 h 530241"/>
                <a:gd name="connsiteX181" fmla="*/ 14033 w 530344"/>
                <a:gd name="connsiteY181" fmla="*/ 129973 h 530241"/>
                <a:gd name="connsiteX182" fmla="*/ 14033 w 530344"/>
                <a:gd name="connsiteY182" fmla="*/ 159437 h 530241"/>
                <a:gd name="connsiteX183" fmla="*/ 17780 w 530344"/>
                <a:gd name="connsiteY183" fmla="*/ 164136 h 530241"/>
                <a:gd name="connsiteX184" fmla="*/ 46482 w 530344"/>
                <a:gd name="connsiteY184" fmla="*/ 170105 h 530241"/>
                <a:gd name="connsiteX185" fmla="*/ 51752 w 530344"/>
                <a:gd name="connsiteY185" fmla="*/ 174994 h 530241"/>
                <a:gd name="connsiteX186" fmla="*/ 61976 w 530344"/>
                <a:gd name="connsiteY186" fmla="*/ 198934 h 530241"/>
                <a:gd name="connsiteX187" fmla="*/ 77216 w 530344"/>
                <a:gd name="connsiteY187" fmla="*/ 219317 h 530241"/>
                <a:gd name="connsiteX188" fmla="*/ 79121 w 530344"/>
                <a:gd name="connsiteY188" fmla="*/ 226683 h 530241"/>
                <a:gd name="connsiteX189" fmla="*/ 69914 w 530344"/>
                <a:gd name="connsiteY189" fmla="*/ 254496 h 530241"/>
                <a:gd name="connsiteX190" fmla="*/ 72072 w 530344"/>
                <a:gd name="connsiteY190" fmla="*/ 260148 h 530241"/>
                <a:gd name="connsiteX191" fmla="*/ 97599 w 530344"/>
                <a:gd name="connsiteY191" fmla="*/ 274880 h 530241"/>
                <a:gd name="connsiteX192" fmla="*/ 103568 w 530344"/>
                <a:gd name="connsiteY192" fmla="*/ 273927 h 530241"/>
                <a:gd name="connsiteX193" fmla="*/ 123063 w 530344"/>
                <a:gd name="connsiteY193" fmla="*/ 252083 h 530241"/>
                <a:gd name="connsiteX194" fmla="*/ 129984 w 530344"/>
                <a:gd name="connsiteY194" fmla="*/ 249924 h 530241"/>
                <a:gd name="connsiteX195" fmla="*/ 155702 w 530344"/>
                <a:gd name="connsiteY195" fmla="*/ 253036 h 530241"/>
                <a:gd name="connsiteX196" fmla="*/ 181039 w 530344"/>
                <a:gd name="connsiteY196" fmla="*/ 250051 h 530241"/>
                <a:gd name="connsiteX197" fmla="*/ 188341 w 530344"/>
                <a:gd name="connsiteY197" fmla="*/ 252083 h 530241"/>
                <a:gd name="connsiteX198" fmla="*/ 193802 w 530344"/>
                <a:gd name="connsiteY198" fmla="*/ 258116 h 53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Lst>
              <a:rect l="l" t="t" r="r" b="b"/>
              <a:pathLst>
                <a:path w="530344" h="530241">
                  <a:moveTo>
                    <a:pt x="183896" y="192266"/>
                  </a:moveTo>
                  <a:cubicBezTo>
                    <a:pt x="175387" y="197283"/>
                    <a:pt x="165798" y="199950"/>
                    <a:pt x="155956" y="200013"/>
                  </a:cubicBezTo>
                  <a:cubicBezTo>
                    <a:pt x="113665" y="200267"/>
                    <a:pt x="86487" y="154166"/>
                    <a:pt x="107823" y="117146"/>
                  </a:cubicBezTo>
                  <a:cubicBezTo>
                    <a:pt x="128333" y="81649"/>
                    <a:pt x="178626" y="80379"/>
                    <a:pt x="201232" y="113463"/>
                  </a:cubicBezTo>
                  <a:cubicBezTo>
                    <a:pt x="203390" y="116638"/>
                    <a:pt x="207772" y="117463"/>
                    <a:pt x="210947" y="115304"/>
                  </a:cubicBezTo>
                  <a:cubicBezTo>
                    <a:pt x="214122" y="113145"/>
                    <a:pt x="214947" y="108827"/>
                    <a:pt x="212789" y="105589"/>
                  </a:cubicBezTo>
                  <a:cubicBezTo>
                    <a:pt x="196278" y="81395"/>
                    <a:pt x="166052" y="70283"/>
                    <a:pt x="137795" y="77839"/>
                  </a:cubicBezTo>
                  <a:cubicBezTo>
                    <a:pt x="100901" y="87745"/>
                    <a:pt x="78994" y="125655"/>
                    <a:pt x="88900" y="162612"/>
                  </a:cubicBezTo>
                  <a:cubicBezTo>
                    <a:pt x="100838" y="206998"/>
                    <a:pt x="151765" y="227445"/>
                    <a:pt x="191008" y="204204"/>
                  </a:cubicBezTo>
                  <a:cubicBezTo>
                    <a:pt x="194310" y="202236"/>
                    <a:pt x="195453" y="197981"/>
                    <a:pt x="193484" y="194679"/>
                  </a:cubicBezTo>
                  <a:cubicBezTo>
                    <a:pt x="191452" y="191377"/>
                    <a:pt x="187198" y="190234"/>
                    <a:pt x="183896" y="192203"/>
                  </a:cubicBezTo>
                  <a:moveTo>
                    <a:pt x="219710" y="279960"/>
                  </a:moveTo>
                  <a:lnTo>
                    <a:pt x="234759" y="266498"/>
                  </a:lnTo>
                  <a:cubicBezTo>
                    <a:pt x="236855" y="264593"/>
                    <a:pt x="237553" y="261735"/>
                    <a:pt x="236791" y="259195"/>
                  </a:cubicBezTo>
                  <a:cubicBezTo>
                    <a:pt x="235712" y="254750"/>
                    <a:pt x="234886" y="250178"/>
                    <a:pt x="234315" y="245416"/>
                  </a:cubicBezTo>
                  <a:cubicBezTo>
                    <a:pt x="232601" y="231001"/>
                    <a:pt x="233489" y="216269"/>
                    <a:pt x="236855" y="202299"/>
                  </a:cubicBezTo>
                  <a:cubicBezTo>
                    <a:pt x="237490" y="199823"/>
                    <a:pt x="236664" y="197156"/>
                    <a:pt x="234696" y="195441"/>
                  </a:cubicBezTo>
                  <a:lnTo>
                    <a:pt x="210566" y="173915"/>
                  </a:lnTo>
                  <a:cubicBezTo>
                    <a:pt x="208343" y="171946"/>
                    <a:pt x="207899" y="168962"/>
                    <a:pt x="209359" y="166422"/>
                  </a:cubicBezTo>
                  <a:lnTo>
                    <a:pt x="225615" y="138228"/>
                  </a:lnTo>
                  <a:cubicBezTo>
                    <a:pt x="227076" y="135688"/>
                    <a:pt x="229933" y="134608"/>
                    <a:pt x="232727" y="135561"/>
                  </a:cubicBezTo>
                  <a:lnTo>
                    <a:pt x="263525" y="145721"/>
                  </a:lnTo>
                  <a:cubicBezTo>
                    <a:pt x="266192" y="146610"/>
                    <a:pt x="269049" y="145721"/>
                    <a:pt x="270891" y="143816"/>
                  </a:cubicBezTo>
                  <a:cubicBezTo>
                    <a:pt x="277749" y="137275"/>
                    <a:pt x="285433" y="131560"/>
                    <a:pt x="293688" y="126798"/>
                  </a:cubicBezTo>
                  <a:cubicBezTo>
                    <a:pt x="301942" y="122035"/>
                    <a:pt x="310833" y="118225"/>
                    <a:pt x="320167" y="115495"/>
                  </a:cubicBezTo>
                  <a:cubicBezTo>
                    <a:pt x="322707" y="114733"/>
                    <a:pt x="324548" y="112637"/>
                    <a:pt x="325057" y="110161"/>
                  </a:cubicBezTo>
                  <a:lnTo>
                    <a:pt x="331597" y="78474"/>
                  </a:lnTo>
                  <a:cubicBezTo>
                    <a:pt x="332169" y="75617"/>
                    <a:pt x="334582" y="73712"/>
                    <a:pt x="337502" y="73712"/>
                  </a:cubicBezTo>
                  <a:lnTo>
                    <a:pt x="370078" y="73712"/>
                  </a:lnTo>
                  <a:cubicBezTo>
                    <a:pt x="372999" y="73712"/>
                    <a:pt x="375412" y="75617"/>
                    <a:pt x="375983" y="78474"/>
                  </a:cubicBezTo>
                  <a:lnTo>
                    <a:pt x="382588" y="110161"/>
                  </a:lnTo>
                  <a:cubicBezTo>
                    <a:pt x="383159" y="112891"/>
                    <a:pt x="385191" y="114860"/>
                    <a:pt x="387667" y="115495"/>
                  </a:cubicBezTo>
                  <a:cubicBezTo>
                    <a:pt x="405701" y="120511"/>
                    <a:pt x="423672" y="131243"/>
                    <a:pt x="437070" y="144070"/>
                  </a:cubicBezTo>
                  <a:cubicBezTo>
                    <a:pt x="438912" y="145848"/>
                    <a:pt x="441642" y="146483"/>
                    <a:pt x="444119" y="145657"/>
                  </a:cubicBezTo>
                  <a:lnTo>
                    <a:pt x="474916" y="135497"/>
                  </a:lnTo>
                  <a:cubicBezTo>
                    <a:pt x="477710" y="134608"/>
                    <a:pt x="480568" y="135688"/>
                    <a:pt x="482028" y="138164"/>
                  </a:cubicBezTo>
                  <a:lnTo>
                    <a:pt x="498348" y="166358"/>
                  </a:lnTo>
                  <a:cubicBezTo>
                    <a:pt x="499808" y="168898"/>
                    <a:pt x="499364" y="171883"/>
                    <a:pt x="497141" y="173851"/>
                  </a:cubicBezTo>
                  <a:lnTo>
                    <a:pt x="472948" y="195378"/>
                  </a:lnTo>
                  <a:cubicBezTo>
                    <a:pt x="470852" y="197283"/>
                    <a:pt x="470154" y="200140"/>
                    <a:pt x="470916" y="202680"/>
                  </a:cubicBezTo>
                  <a:cubicBezTo>
                    <a:pt x="471995" y="207125"/>
                    <a:pt x="472821" y="211697"/>
                    <a:pt x="473392" y="216460"/>
                  </a:cubicBezTo>
                  <a:cubicBezTo>
                    <a:pt x="475107" y="230874"/>
                    <a:pt x="474218" y="245606"/>
                    <a:pt x="470852" y="259576"/>
                  </a:cubicBezTo>
                  <a:cubicBezTo>
                    <a:pt x="470217" y="262053"/>
                    <a:pt x="471043" y="264720"/>
                    <a:pt x="473011" y="266434"/>
                  </a:cubicBezTo>
                  <a:lnTo>
                    <a:pt x="490601" y="282119"/>
                  </a:lnTo>
                  <a:cubicBezTo>
                    <a:pt x="493458" y="284659"/>
                    <a:pt x="497903" y="284405"/>
                    <a:pt x="500444" y="281547"/>
                  </a:cubicBezTo>
                  <a:cubicBezTo>
                    <a:pt x="502983" y="278690"/>
                    <a:pt x="502729" y="274245"/>
                    <a:pt x="499872" y="271705"/>
                  </a:cubicBezTo>
                  <a:lnTo>
                    <a:pt x="485394" y="258751"/>
                  </a:lnTo>
                  <a:cubicBezTo>
                    <a:pt x="489267" y="240399"/>
                    <a:pt x="489267" y="221413"/>
                    <a:pt x="485394" y="203125"/>
                  </a:cubicBezTo>
                  <a:lnTo>
                    <a:pt x="506476" y="184329"/>
                  </a:lnTo>
                  <a:cubicBezTo>
                    <a:pt x="513588" y="177979"/>
                    <a:pt x="515239" y="167692"/>
                    <a:pt x="510476" y="159437"/>
                  </a:cubicBezTo>
                  <a:lnTo>
                    <a:pt x="494157" y="131243"/>
                  </a:lnTo>
                  <a:cubicBezTo>
                    <a:pt x="489395" y="122988"/>
                    <a:pt x="479679" y="119241"/>
                    <a:pt x="470598" y="122289"/>
                  </a:cubicBezTo>
                  <a:lnTo>
                    <a:pt x="443738" y="131179"/>
                  </a:lnTo>
                  <a:cubicBezTo>
                    <a:pt x="429832" y="118670"/>
                    <a:pt x="413448" y="109145"/>
                    <a:pt x="395541" y="103303"/>
                  </a:cubicBezTo>
                  <a:lnTo>
                    <a:pt x="389826" y="75680"/>
                  </a:lnTo>
                  <a:cubicBezTo>
                    <a:pt x="387858" y="66346"/>
                    <a:pt x="379794" y="59742"/>
                    <a:pt x="370269" y="59742"/>
                  </a:cubicBezTo>
                  <a:lnTo>
                    <a:pt x="337693" y="59742"/>
                  </a:lnTo>
                  <a:cubicBezTo>
                    <a:pt x="328168" y="59742"/>
                    <a:pt x="320040" y="66346"/>
                    <a:pt x="318135" y="75680"/>
                  </a:cubicBezTo>
                  <a:lnTo>
                    <a:pt x="312357" y="103303"/>
                  </a:lnTo>
                  <a:cubicBezTo>
                    <a:pt x="294449" y="109145"/>
                    <a:pt x="278066" y="118606"/>
                    <a:pt x="264160" y="131179"/>
                  </a:cubicBezTo>
                  <a:lnTo>
                    <a:pt x="237299" y="122289"/>
                  </a:lnTo>
                  <a:cubicBezTo>
                    <a:pt x="228283" y="119305"/>
                    <a:pt x="218503" y="123051"/>
                    <a:pt x="213741" y="131243"/>
                  </a:cubicBezTo>
                  <a:lnTo>
                    <a:pt x="197421" y="159437"/>
                  </a:lnTo>
                  <a:cubicBezTo>
                    <a:pt x="192659" y="167692"/>
                    <a:pt x="194310" y="177979"/>
                    <a:pt x="201422" y="184329"/>
                  </a:cubicBezTo>
                  <a:lnTo>
                    <a:pt x="222504" y="203125"/>
                  </a:lnTo>
                  <a:cubicBezTo>
                    <a:pt x="218630" y="221476"/>
                    <a:pt x="218630" y="240463"/>
                    <a:pt x="222504" y="258814"/>
                  </a:cubicBezTo>
                  <a:lnTo>
                    <a:pt x="210502" y="269546"/>
                  </a:lnTo>
                  <a:cubicBezTo>
                    <a:pt x="207645" y="272086"/>
                    <a:pt x="207391" y="276531"/>
                    <a:pt x="209931" y="279388"/>
                  </a:cubicBezTo>
                  <a:cubicBezTo>
                    <a:pt x="212471" y="282246"/>
                    <a:pt x="216916" y="282500"/>
                    <a:pt x="219773" y="279960"/>
                  </a:cubicBezTo>
                  <a:moveTo>
                    <a:pt x="396367" y="188456"/>
                  </a:moveTo>
                  <a:cubicBezTo>
                    <a:pt x="419862" y="211951"/>
                    <a:pt x="419862" y="250051"/>
                    <a:pt x="396367" y="273546"/>
                  </a:cubicBezTo>
                  <a:cubicBezTo>
                    <a:pt x="372872" y="297041"/>
                    <a:pt x="334772" y="297041"/>
                    <a:pt x="311277" y="273546"/>
                  </a:cubicBezTo>
                  <a:cubicBezTo>
                    <a:pt x="287782" y="250051"/>
                    <a:pt x="287782" y="211951"/>
                    <a:pt x="311277" y="188456"/>
                  </a:cubicBezTo>
                  <a:cubicBezTo>
                    <a:pt x="334772" y="164961"/>
                    <a:pt x="372872" y="164961"/>
                    <a:pt x="396367" y="188456"/>
                  </a:cubicBezTo>
                  <a:moveTo>
                    <a:pt x="353822" y="156833"/>
                  </a:moveTo>
                  <a:cubicBezTo>
                    <a:pt x="312864" y="156833"/>
                    <a:pt x="279654" y="190044"/>
                    <a:pt x="279654" y="231001"/>
                  </a:cubicBezTo>
                  <a:cubicBezTo>
                    <a:pt x="279654" y="271959"/>
                    <a:pt x="312864" y="305169"/>
                    <a:pt x="353822" y="305169"/>
                  </a:cubicBezTo>
                  <a:cubicBezTo>
                    <a:pt x="394779" y="305169"/>
                    <a:pt x="427990" y="271959"/>
                    <a:pt x="427990" y="231001"/>
                  </a:cubicBezTo>
                  <a:cubicBezTo>
                    <a:pt x="427990" y="190044"/>
                    <a:pt x="394779" y="156833"/>
                    <a:pt x="353822" y="156833"/>
                  </a:cubicBezTo>
                  <a:moveTo>
                    <a:pt x="157226" y="485001"/>
                  </a:moveTo>
                  <a:lnTo>
                    <a:pt x="74930" y="342444"/>
                  </a:lnTo>
                  <a:cubicBezTo>
                    <a:pt x="72326" y="337872"/>
                    <a:pt x="66294" y="336348"/>
                    <a:pt x="61913" y="338951"/>
                  </a:cubicBezTo>
                  <a:lnTo>
                    <a:pt x="32448" y="355969"/>
                  </a:lnTo>
                  <a:cubicBezTo>
                    <a:pt x="27876" y="358573"/>
                    <a:pt x="26352" y="364605"/>
                    <a:pt x="28956" y="368987"/>
                  </a:cubicBezTo>
                  <a:lnTo>
                    <a:pt x="111252" y="511544"/>
                  </a:lnTo>
                  <a:cubicBezTo>
                    <a:pt x="113855" y="516116"/>
                    <a:pt x="119888" y="517640"/>
                    <a:pt x="124270" y="515037"/>
                  </a:cubicBezTo>
                  <a:lnTo>
                    <a:pt x="153733" y="498019"/>
                  </a:lnTo>
                  <a:cubicBezTo>
                    <a:pt x="158305" y="495351"/>
                    <a:pt x="159829" y="489192"/>
                    <a:pt x="157226" y="484938"/>
                  </a:cubicBezTo>
                  <a:moveTo>
                    <a:pt x="103378" y="363780"/>
                  </a:moveTo>
                  <a:lnTo>
                    <a:pt x="153543" y="450648"/>
                  </a:lnTo>
                  <a:cubicBezTo>
                    <a:pt x="164846" y="443028"/>
                    <a:pt x="177609" y="440869"/>
                    <a:pt x="190817" y="444488"/>
                  </a:cubicBezTo>
                  <a:lnTo>
                    <a:pt x="290957" y="471793"/>
                  </a:lnTo>
                  <a:cubicBezTo>
                    <a:pt x="303022" y="475095"/>
                    <a:pt x="314452" y="473635"/>
                    <a:pt x="325247" y="467348"/>
                  </a:cubicBezTo>
                  <a:lnTo>
                    <a:pt x="503301" y="364542"/>
                  </a:lnTo>
                  <a:cubicBezTo>
                    <a:pt x="532638" y="347587"/>
                    <a:pt x="507047" y="303074"/>
                    <a:pt x="477583" y="320092"/>
                  </a:cubicBezTo>
                  <a:lnTo>
                    <a:pt x="341376" y="398705"/>
                  </a:lnTo>
                  <a:cubicBezTo>
                    <a:pt x="332740" y="403658"/>
                    <a:pt x="323215" y="404737"/>
                    <a:pt x="313753" y="401626"/>
                  </a:cubicBezTo>
                  <a:lnTo>
                    <a:pt x="240030" y="376543"/>
                  </a:lnTo>
                  <a:cubicBezTo>
                    <a:pt x="236347" y="375273"/>
                    <a:pt x="234442" y="371336"/>
                    <a:pt x="235712" y="367653"/>
                  </a:cubicBezTo>
                  <a:cubicBezTo>
                    <a:pt x="236982" y="363970"/>
                    <a:pt x="240919" y="362065"/>
                    <a:pt x="244602" y="363335"/>
                  </a:cubicBezTo>
                  <a:lnTo>
                    <a:pt x="305308" y="384227"/>
                  </a:lnTo>
                  <a:cubicBezTo>
                    <a:pt x="313182" y="385243"/>
                    <a:pt x="319278" y="382131"/>
                    <a:pt x="323024" y="377305"/>
                  </a:cubicBezTo>
                  <a:cubicBezTo>
                    <a:pt x="330835" y="367209"/>
                    <a:pt x="329247" y="350254"/>
                    <a:pt x="313753" y="345365"/>
                  </a:cubicBezTo>
                  <a:lnTo>
                    <a:pt x="221043" y="316028"/>
                  </a:lnTo>
                  <a:cubicBezTo>
                    <a:pt x="208470" y="312091"/>
                    <a:pt x="196533" y="313170"/>
                    <a:pt x="184912" y="319457"/>
                  </a:cubicBezTo>
                  <a:lnTo>
                    <a:pt x="103378" y="363716"/>
                  </a:lnTo>
                  <a:close/>
                  <a:moveTo>
                    <a:pt x="86995" y="335459"/>
                  </a:moveTo>
                  <a:lnTo>
                    <a:pt x="96393" y="351715"/>
                  </a:lnTo>
                  <a:lnTo>
                    <a:pt x="178308" y="307265"/>
                  </a:lnTo>
                  <a:cubicBezTo>
                    <a:pt x="193167" y="299200"/>
                    <a:pt x="209169" y="297613"/>
                    <a:pt x="225298" y="302756"/>
                  </a:cubicBezTo>
                  <a:lnTo>
                    <a:pt x="317945" y="332093"/>
                  </a:lnTo>
                  <a:cubicBezTo>
                    <a:pt x="344170" y="340412"/>
                    <a:pt x="347726" y="370574"/>
                    <a:pt x="332613" y="387592"/>
                  </a:cubicBezTo>
                  <a:cubicBezTo>
                    <a:pt x="333248" y="387275"/>
                    <a:pt x="333883" y="386957"/>
                    <a:pt x="334518" y="386640"/>
                  </a:cubicBezTo>
                  <a:lnTo>
                    <a:pt x="470726" y="308027"/>
                  </a:lnTo>
                  <a:cubicBezTo>
                    <a:pt x="487045" y="298629"/>
                    <a:pt x="502729" y="301550"/>
                    <a:pt x="513969" y="310376"/>
                  </a:cubicBezTo>
                  <a:cubicBezTo>
                    <a:pt x="534416" y="326378"/>
                    <a:pt x="538416" y="360414"/>
                    <a:pt x="510286" y="376670"/>
                  </a:cubicBezTo>
                  <a:lnTo>
                    <a:pt x="332232" y="479413"/>
                  </a:lnTo>
                  <a:cubicBezTo>
                    <a:pt x="318262" y="487478"/>
                    <a:pt x="302895" y="489510"/>
                    <a:pt x="287274" y="485255"/>
                  </a:cubicBezTo>
                  <a:lnTo>
                    <a:pt x="187134" y="457950"/>
                  </a:lnTo>
                  <a:cubicBezTo>
                    <a:pt x="177228" y="455220"/>
                    <a:pt x="168910" y="457125"/>
                    <a:pt x="160528" y="462776"/>
                  </a:cubicBezTo>
                  <a:lnTo>
                    <a:pt x="169354" y="478016"/>
                  </a:lnTo>
                  <a:cubicBezTo>
                    <a:pt x="175832" y="489192"/>
                    <a:pt x="171958" y="503607"/>
                    <a:pt x="160782" y="510084"/>
                  </a:cubicBezTo>
                  <a:lnTo>
                    <a:pt x="131318" y="527102"/>
                  </a:lnTo>
                  <a:cubicBezTo>
                    <a:pt x="120142" y="533579"/>
                    <a:pt x="105727" y="529705"/>
                    <a:pt x="99251" y="518529"/>
                  </a:cubicBezTo>
                  <a:lnTo>
                    <a:pt x="16891" y="375972"/>
                  </a:lnTo>
                  <a:cubicBezTo>
                    <a:pt x="10414" y="364796"/>
                    <a:pt x="14288" y="350381"/>
                    <a:pt x="25464" y="343904"/>
                  </a:cubicBezTo>
                  <a:lnTo>
                    <a:pt x="54927" y="326886"/>
                  </a:lnTo>
                  <a:cubicBezTo>
                    <a:pt x="66103" y="320409"/>
                    <a:pt x="80518" y="324219"/>
                    <a:pt x="86995" y="335459"/>
                  </a:cubicBezTo>
                  <a:lnTo>
                    <a:pt x="86995" y="335459"/>
                  </a:lnTo>
                  <a:close/>
                  <a:moveTo>
                    <a:pt x="193739" y="258052"/>
                  </a:moveTo>
                  <a:cubicBezTo>
                    <a:pt x="196278" y="260910"/>
                    <a:pt x="196024" y="265355"/>
                    <a:pt x="193167" y="267895"/>
                  </a:cubicBezTo>
                  <a:cubicBezTo>
                    <a:pt x="190309" y="270435"/>
                    <a:pt x="185864" y="270181"/>
                    <a:pt x="183324" y="267323"/>
                  </a:cubicBezTo>
                  <a:lnTo>
                    <a:pt x="180658" y="264339"/>
                  </a:lnTo>
                  <a:cubicBezTo>
                    <a:pt x="164274" y="267768"/>
                    <a:pt x="147193" y="267831"/>
                    <a:pt x="130746" y="264339"/>
                  </a:cubicBezTo>
                  <a:lnTo>
                    <a:pt x="113983" y="283135"/>
                  </a:lnTo>
                  <a:cubicBezTo>
                    <a:pt x="108014" y="289802"/>
                    <a:pt x="98361" y="291326"/>
                    <a:pt x="90614" y="286881"/>
                  </a:cubicBezTo>
                  <a:lnTo>
                    <a:pt x="65088" y="272149"/>
                  </a:lnTo>
                  <a:cubicBezTo>
                    <a:pt x="57340" y="267704"/>
                    <a:pt x="53848" y="258560"/>
                    <a:pt x="56642" y="250051"/>
                  </a:cubicBezTo>
                  <a:lnTo>
                    <a:pt x="64579" y="226112"/>
                  </a:lnTo>
                  <a:cubicBezTo>
                    <a:pt x="53340" y="213539"/>
                    <a:pt x="44895" y="198807"/>
                    <a:pt x="39688" y="182868"/>
                  </a:cubicBezTo>
                  <a:lnTo>
                    <a:pt x="14986" y="177725"/>
                  </a:lnTo>
                  <a:cubicBezTo>
                    <a:pt x="6223" y="175883"/>
                    <a:pt x="0" y="168390"/>
                    <a:pt x="0" y="159373"/>
                  </a:cubicBezTo>
                  <a:lnTo>
                    <a:pt x="0" y="129909"/>
                  </a:lnTo>
                  <a:cubicBezTo>
                    <a:pt x="0" y="121019"/>
                    <a:pt x="6223" y="113399"/>
                    <a:pt x="14986" y="111558"/>
                  </a:cubicBezTo>
                  <a:lnTo>
                    <a:pt x="39624" y="106478"/>
                  </a:lnTo>
                  <a:cubicBezTo>
                    <a:pt x="44895" y="90603"/>
                    <a:pt x="53403" y="75744"/>
                    <a:pt x="64579" y="63298"/>
                  </a:cubicBezTo>
                  <a:lnTo>
                    <a:pt x="56642" y="39358"/>
                  </a:lnTo>
                  <a:cubicBezTo>
                    <a:pt x="53784" y="30722"/>
                    <a:pt x="57467" y="21324"/>
                    <a:pt x="65468" y="17070"/>
                  </a:cubicBezTo>
                  <a:lnTo>
                    <a:pt x="90614" y="2528"/>
                  </a:lnTo>
                  <a:cubicBezTo>
                    <a:pt x="98361" y="-1917"/>
                    <a:pt x="108077" y="-393"/>
                    <a:pt x="113983" y="6275"/>
                  </a:cubicBezTo>
                  <a:lnTo>
                    <a:pt x="130746" y="25071"/>
                  </a:lnTo>
                  <a:cubicBezTo>
                    <a:pt x="147129" y="21642"/>
                    <a:pt x="164147" y="21578"/>
                    <a:pt x="180658" y="25071"/>
                  </a:cubicBezTo>
                  <a:lnTo>
                    <a:pt x="197421" y="6275"/>
                  </a:lnTo>
                  <a:cubicBezTo>
                    <a:pt x="203454" y="-456"/>
                    <a:pt x="213487" y="-1980"/>
                    <a:pt x="221170" y="2719"/>
                  </a:cubicBezTo>
                  <a:lnTo>
                    <a:pt x="246316" y="17260"/>
                  </a:lnTo>
                  <a:cubicBezTo>
                    <a:pt x="254000" y="21705"/>
                    <a:pt x="257556" y="30849"/>
                    <a:pt x="254762" y="39358"/>
                  </a:cubicBezTo>
                  <a:lnTo>
                    <a:pt x="246824" y="63298"/>
                  </a:lnTo>
                  <a:cubicBezTo>
                    <a:pt x="257302" y="75045"/>
                    <a:pt x="265430" y="88698"/>
                    <a:pt x="270701" y="103493"/>
                  </a:cubicBezTo>
                  <a:cubicBezTo>
                    <a:pt x="271970" y="107113"/>
                    <a:pt x="270129" y="111113"/>
                    <a:pt x="266509" y="112383"/>
                  </a:cubicBezTo>
                  <a:cubicBezTo>
                    <a:pt x="262890" y="113653"/>
                    <a:pt x="258889" y="111812"/>
                    <a:pt x="257620" y="108192"/>
                  </a:cubicBezTo>
                  <a:cubicBezTo>
                    <a:pt x="255079" y="101080"/>
                    <a:pt x="251777" y="94222"/>
                    <a:pt x="247777" y="87745"/>
                  </a:cubicBezTo>
                  <a:cubicBezTo>
                    <a:pt x="243903" y="81522"/>
                    <a:pt x="239395" y="75617"/>
                    <a:pt x="234251" y="70156"/>
                  </a:cubicBezTo>
                  <a:cubicBezTo>
                    <a:pt x="232283" y="68378"/>
                    <a:pt x="231458" y="65520"/>
                    <a:pt x="232346" y="62790"/>
                  </a:cubicBezTo>
                  <a:lnTo>
                    <a:pt x="241554" y="34977"/>
                  </a:lnTo>
                  <a:cubicBezTo>
                    <a:pt x="242252" y="32754"/>
                    <a:pt x="241427" y="30468"/>
                    <a:pt x="239395" y="29325"/>
                  </a:cubicBezTo>
                  <a:lnTo>
                    <a:pt x="213868" y="14593"/>
                  </a:lnTo>
                  <a:cubicBezTo>
                    <a:pt x="211836" y="13450"/>
                    <a:pt x="209486" y="13831"/>
                    <a:pt x="207899" y="15546"/>
                  </a:cubicBezTo>
                  <a:lnTo>
                    <a:pt x="188404" y="37390"/>
                  </a:lnTo>
                  <a:cubicBezTo>
                    <a:pt x="186690" y="39295"/>
                    <a:pt x="184023" y="40120"/>
                    <a:pt x="181546" y="39549"/>
                  </a:cubicBezTo>
                  <a:cubicBezTo>
                    <a:pt x="173038" y="37453"/>
                    <a:pt x="164401" y="36437"/>
                    <a:pt x="155829" y="36437"/>
                  </a:cubicBezTo>
                  <a:cubicBezTo>
                    <a:pt x="147257" y="36437"/>
                    <a:pt x="138747" y="37453"/>
                    <a:pt x="130492" y="39422"/>
                  </a:cubicBezTo>
                  <a:cubicBezTo>
                    <a:pt x="127952" y="40184"/>
                    <a:pt x="125032" y="39485"/>
                    <a:pt x="123190" y="37390"/>
                  </a:cubicBezTo>
                  <a:lnTo>
                    <a:pt x="103568" y="15482"/>
                  </a:lnTo>
                  <a:cubicBezTo>
                    <a:pt x="102045" y="13768"/>
                    <a:pt x="99632" y="13323"/>
                    <a:pt x="97599" y="14530"/>
                  </a:cubicBezTo>
                  <a:lnTo>
                    <a:pt x="72072" y="29325"/>
                  </a:lnTo>
                  <a:cubicBezTo>
                    <a:pt x="70040" y="30468"/>
                    <a:pt x="69215" y="32754"/>
                    <a:pt x="69914" y="34977"/>
                  </a:cubicBezTo>
                  <a:lnTo>
                    <a:pt x="79121" y="62790"/>
                  </a:lnTo>
                  <a:cubicBezTo>
                    <a:pt x="79883" y="65266"/>
                    <a:pt x="79311" y="67933"/>
                    <a:pt x="77533" y="69775"/>
                  </a:cubicBezTo>
                  <a:cubicBezTo>
                    <a:pt x="65976" y="81840"/>
                    <a:pt x="56324" y="98159"/>
                    <a:pt x="51816" y="114288"/>
                  </a:cubicBezTo>
                  <a:cubicBezTo>
                    <a:pt x="51181" y="116765"/>
                    <a:pt x="49149" y="118797"/>
                    <a:pt x="46482" y="119368"/>
                  </a:cubicBezTo>
                  <a:lnTo>
                    <a:pt x="17780" y="125274"/>
                  </a:lnTo>
                  <a:cubicBezTo>
                    <a:pt x="15494" y="125782"/>
                    <a:pt x="14033" y="127623"/>
                    <a:pt x="14033" y="129973"/>
                  </a:cubicBezTo>
                  <a:lnTo>
                    <a:pt x="14033" y="159437"/>
                  </a:lnTo>
                  <a:cubicBezTo>
                    <a:pt x="14033" y="161723"/>
                    <a:pt x="15558" y="163628"/>
                    <a:pt x="17780" y="164136"/>
                  </a:cubicBezTo>
                  <a:lnTo>
                    <a:pt x="46482" y="170105"/>
                  </a:lnTo>
                  <a:cubicBezTo>
                    <a:pt x="48958" y="170613"/>
                    <a:pt x="51054" y="172391"/>
                    <a:pt x="51752" y="174994"/>
                  </a:cubicBezTo>
                  <a:cubicBezTo>
                    <a:pt x="54165" y="183313"/>
                    <a:pt x="57595" y="191377"/>
                    <a:pt x="61976" y="198934"/>
                  </a:cubicBezTo>
                  <a:cubicBezTo>
                    <a:pt x="66167" y="206236"/>
                    <a:pt x="71247" y="213094"/>
                    <a:pt x="77216" y="219317"/>
                  </a:cubicBezTo>
                  <a:cubicBezTo>
                    <a:pt x="79184" y="221095"/>
                    <a:pt x="80010" y="223953"/>
                    <a:pt x="79121" y="226683"/>
                  </a:cubicBezTo>
                  <a:lnTo>
                    <a:pt x="69914" y="254496"/>
                  </a:lnTo>
                  <a:cubicBezTo>
                    <a:pt x="69215" y="256719"/>
                    <a:pt x="70040" y="259005"/>
                    <a:pt x="72072" y="260148"/>
                  </a:cubicBezTo>
                  <a:lnTo>
                    <a:pt x="97599" y="274880"/>
                  </a:lnTo>
                  <a:cubicBezTo>
                    <a:pt x="99632" y="276023"/>
                    <a:pt x="101981" y="275642"/>
                    <a:pt x="103568" y="273927"/>
                  </a:cubicBezTo>
                  <a:lnTo>
                    <a:pt x="123063" y="252083"/>
                  </a:lnTo>
                  <a:cubicBezTo>
                    <a:pt x="124777" y="250178"/>
                    <a:pt x="127445" y="249353"/>
                    <a:pt x="129984" y="249924"/>
                  </a:cubicBezTo>
                  <a:cubicBezTo>
                    <a:pt x="138493" y="252020"/>
                    <a:pt x="147129" y="253036"/>
                    <a:pt x="155702" y="253036"/>
                  </a:cubicBezTo>
                  <a:cubicBezTo>
                    <a:pt x="164274" y="253036"/>
                    <a:pt x="172783" y="252020"/>
                    <a:pt x="181039" y="250051"/>
                  </a:cubicBezTo>
                  <a:cubicBezTo>
                    <a:pt x="183578" y="249289"/>
                    <a:pt x="186499" y="249924"/>
                    <a:pt x="188341" y="252083"/>
                  </a:cubicBezTo>
                  <a:lnTo>
                    <a:pt x="193802" y="258116"/>
                  </a:lnTo>
                  <a:close/>
                </a:path>
              </a:pathLst>
            </a:custGeom>
            <a:solidFill>
              <a:schemeClr val="accent1"/>
            </a:solidFill>
            <a:ln w="6350" cap="flat">
              <a:noFill/>
              <a:prstDash val="solid"/>
              <a:miter/>
            </a:ln>
          </p:spPr>
          <p:txBody>
            <a:bodyPr rtlCol="0" anchor="ctr"/>
            <a:lstStyle/>
            <a:p>
              <a:endParaRPr lang="en-GB"/>
            </a:p>
          </p:txBody>
        </p:sp>
        <p:sp>
          <p:nvSpPr>
            <p:cNvPr id="148" name="Figura a mano libera: forma 147">
              <a:extLst>
                <a:ext uri="{FF2B5EF4-FFF2-40B4-BE49-F238E27FC236}">
                  <a16:creationId xmlns:a16="http://schemas.microsoft.com/office/drawing/2014/main" id="{00C64DF0-6E93-0B50-9D08-6BD19DF60B75}"/>
                </a:ext>
              </a:extLst>
            </p:cNvPr>
            <p:cNvSpPr/>
            <p:nvPr/>
          </p:nvSpPr>
          <p:spPr>
            <a:xfrm>
              <a:off x="6182358" y="1596169"/>
              <a:ext cx="530344" cy="530241"/>
            </a:xfrm>
            <a:custGeom>
              <a:avLst/>
              <a:gdLst>
                <a:gd name="connsiteX0" fmla="*/ 183896 w 530344"/>
                <a:gd name="connsiteY0" fmla="*/ 192266 h 530241"/>
                <a:gd name="connsiteX1" fmla="*/ 155956 w 530344"/>
                <a:gd name="connsiteY1" fmla="*/ 200013 h 530241"/>
                <a:gd name="connsiteX2" fmla="*/ 107823 w 530344"/>
                <a:gd name="connsiteY2" fmla="*/ 117146 h 530241"/>
                <a:gd name="connsiteX3" fmla="*/ 201232 w 530344"/>
                <a:gd name="connsiteY3" fmla="*/ 113463 h 530241"/>
                <a:gd name="connsiteX4" fmla="*/ 210947 w 530344"/>
                <a:gd name="connsiteY4" fmla="*/ 115304 h 530241"/>
                <a:gd name="connsiteX5" fmla="*/ 212789 w 530344"/>
                <a:gd name="connsiteY5" fmla="*/ 105589 h 530241"/>
                <a:gd name="connsiteX6" fmla="*/ 137795 w 530344"/>
                <a:gd name="connsiteY6" fmla="*/ 77839 h 530241"/>
                <a:gd name="connsiteX7" fmla="*/ 88900 w 530344"/>
                <a:gd name="connsiteY7" fmla="*/ 162612 h 530241"/>
                <a:gd name="connsiteX8" fmla="*/ 191008 w 530344"/>
                <a:gd name="connsiteY8" fmla="*/ 204204 h 530241"/>
                <a:gd name="connsiteX9" fmla="*/ 193484 w 530344"/>
                <a:gd name="connsiteY9" fmla="*/ 194679 h 530241"/>
                <a:gd name="connsiteX10" fmla="*/ 183896 w 530344"/>
                <a:gd name="connsiteY10" fmla="*/ 192203 h 530241"/>
                <a:gd name="connsiteX11" fmla="*/ 219710 w 530344"/>
                <a:gd name="connsiteY11" fmla="*/ 279960 h 530241"/>
                <a:gd name="connsiteX12" fmla="*/ 234759 w 530344"/>
                <a:gd name="connsiteY12" fmla="*/ 266498 h 530241"/>
                <a:gd name="connsiteX13" fmla="*/ 236791 w 530344"/>
                <a:gd name="connsiteY13" fmla="*/ 259195 h 530241"/>
                <a:gd name="connsiteX14" fmla="*/ 234315 w 530344"/>
                <a:gd name="connsiteY14" fmla="*/ 245416 h 530241"/>
                <a:gd name="connsiteX15" fmla="*/ 236855 w 530344"/>
                <a:gd name="connsiteY15" fmla="*/ 202299 h 530241"/>
                <a:gd name="connsiteX16" fmla="*/ 234696 w 530344"/>
                <a:gd name="connsiteY16" fmla="*/ 195441 h 530241"/>
                <a:gd name="connsiteX17" fmla="*/ 210566 w 530344"/>
                <a:gd name="connsiteY17" fmla="*/ 173915 h 530241"/>
                <a:gd name="connsiteX18" fmla="*/ 209359 w 530344"/>
                <a:gd name="connsiteY18" fmla="*/ 166422 h 530241"/>
                <a:gd name="connsiteX19" fmla="*/ 225615 w 530344"/>
                <a:gd name="connsiteY19" fmla="*/ 138228 h 530241"/>
                <a:gd name="connsiteX20" fmla="*/ 232727 w 530344"/>
                <a:gd name="connsiteY20" fmla="*/ 135561 h 530241"/>
                <a:gd name="connsiteX21" fmla="*/ 263525 w 530344"/>
                <a:gd name="connsiteY21" fmla="*/ 145721 h 530241"/>
                <a:gd name="connsiteX22" fmla="*/ 270891 w 530344"/>
                <a:gd name="connsiteY22" fmla="*/ 143816 h 530241"/>
                <a:gd name="connsiteX23" fmla="*/ 293688 w 530344"/>
                <a:gd name="connsiteY23" fmla="*/ 126798 h 530241"/>
                <a:gd name="connsiteX24" fmla="*/ 320167 w 530344"/>
                <a:gd name="connsiteY24" fmla="*/ 115495 h 530241"/>
                <a:gd name="connsiteX25" fmla="*/ 325057 w 530344"/>
                <a:gd name="connsiteY25" fmla="*/ 110161 h 530241"/>
                <a:gd name="connsiteX26" fmla="*/ 331597 w 530344"/>
                <a:gd name="connsiteY26" fmla="*/ 78474 h 530241"/>
                <a:gd name="connsiteX27" fmla="*/ 337502 w 530344"/>
                <a:gd name="connsiteY27" fmla="*/ 73712 h 530241"/>
                <a:gd name="connsiteX28" fmla="*/ 370078 w 530344"/>
                <a:gd name="connsiteY28" fmla="*/ 73712 h 530241"/>
                <a:gd name="connsiteX29" fmla="*/ 375983 w 530344"/>
                <a:gd name="connsiteY29" fmla="*/ 78474 h 530241"/>
                <a:gd name="connsiteX30" fmla="*/ 382588 w 530344"/>
                <a:gd name="connsiteY30" fmla="*/ 110161 h 530241"/>
                <a:gd name="connsiteX31" fmla="*/ 387667 w 530344"/>
                <a:gd name="connsiteY31" fmla="*/ 115495 h 530241"/>
                <a:gd name="connsiteX32" fmla="*/ 437070 w 530344"/>
                <a:gd name="connsiteY32" fmla="*/ 144070 h 530241"/>
                <a:gd name="connsiteX33" fmla="*/ 444119 w 530344"/>
                <a:gd name="connsiteY33" fmla="*/ 145657 h 530241"/>
                <a:gd name="connsiteX34" fmla="*/ 474916 w 530344"/>
                <a:gd name="connsiteY34" fmla="*/ 135497 h 530241"/>
                <a:gd name="connsiteX35" fmla="*/ 482028 w 530344"/>
                <a:gd name="connsiteY35" fmla="*/ 138164 h 530241"/>
                <a:gd name="connsiteX36" fmla="*/ 498348 w 530344"/>
                <a:gd name="connsiteY36" fmla="*/ 166358 h 530241"/>
                <a:gd name="connsiteX37" fmla="*/ 497141 w 530344"/>
                <a:gd name="connsiteY37" fmla="*/ 173851 h 530241"/>
                <a:gd name="connsiteX38" fmla="*/ 472948 w 530344"/>
                <a:gd name="connsiteY38" fmla="*/ 195378 h 530241"/>
                <a:gd name="connsiteX39" fmla="*/ 470916 w 530344"/>
                <a:gd name="connsiteY39" fmla="*/ 202680 h 530241"/>
                <a:gd name="connsiteX40" fmla="*/ 473392 w 530344"/>
                <a:gd name="connsiteY40" fmla="*/ 216460 h 530241"/>
                <a:gd name="connsiteX41" fmla="*/ 470852 w 530344"/>
                <a:gd name="connsiteY41" fmla="*/ 259576 h 530241"/>
                <a:gd name="connsiteX42" fmla="*/ 473011 w 530344"/>
                <a:gd name="connsiteY42" fmla="*/ 266434 h 530241"/>
                <a:gd name="connsiteX43" fmla="*/ 490601 w 530344"/>
                <a:gd name="connsiteY43" fmla="*/ 282119 h 530241"/>
                <a:gd name="connsiteX44" fmla="*/ 500444 w 530344"/>
                <a:gd name="connsiteY44" fmla="*/ 281547 h 530241"/>
                <a:gd name="connsiteX45" fmla="*/ 499872 w 530344"/>
                <a:gd name="connsiteY45" fmla="*/ 271705 h 530241"/>
                <a:gd name="connsiteX46" fmla="*/ 485394 w 530344"/>
                <a:gd name="connsiteY46" fmla="*/ 258751 h 530241"/>
                <a:gd name="connsiteX47" fmla="*/ 485394 w 530344"/>
                <a:gd name="connsiteY47" fmla="*/ 203125 h 530241"/>
                <a:gd name="connsiteX48" fmla="*/ 506476 w 530344"/>
                <a:gd name="connsiteY48" fmla="*/ 184329 h 530241"/>
                <a:gd name="connsiteX49" fmla="*/ 510476 w 530344"/>
                <a:gd name="connsiteY49" fmla="*/ 159437 h 530241"/>
                <a:gd name="connsiteX50" fmla="*/ 494157 w 530344"/>
                <a:gd name="connsiteY50" fmla="*/ 131243 h 530241"/>
                <a:gd name="connsiteX51" fmla="*/ 470598 w 530344"/>
                <a:gd name="connsiteY51" fmla="*/ 122289 h 530241"/>
                <a:gd name="connsiteX52" fmla="*/ 443738 w 530344"/>
                <a:gd name="connsiteY52" fmla="*/ 131179 h 530241"/>
                <a:gd name="connsiteX53" fmla="*/ 395541 w 530344"/>
                <a:gd name="connsiteY53" fmla="*/ 103303 h 530241"/>
                <a:gd name="connsiteX54" fmla="*/ 389826 w 530344"/>
                <a:gd name="connsiteY54" fmla="*/ 75680 h 530241"/>
                <a:gd name="connsiteX55" fmla="*/ 370269 w 530344"/>
                <a:gd name="connsiteY55" fmla="*/ 59742 h 530241"/>
                <a:gd name="connsiteX56" fmla="*/ 337693 w 530344"/>
                <a:gd name="connsiteY56" fmla="*/ 59742 h 530241"/>
                <a:gd name="connsiteX57" fmla="*/ 318135 w 530344"/>
                <a:gd name="connsiteY57" fmla="*/ 75680 h 530241"/>
                <a:gd name="connsiteX58" fmla="*/ 312357 w 530344"/>
                <a:gd name="connsiteY58" fmla="*/ 103303 h 530241"/>
                <a:gd name="connsiteX59" fmla="*/ 264160 w 530344"/>
                <a:gd name="connsiteY59" fmla="*/ 131179 h 530241"/>
                <a:gd name="connsiteX60" fmla="*/ 237299 w 530344"/>
                <a:gd name="connsiteY60" fmla="*/ 122289 h 530241"/>
                <a:gd name="connsiteX61" fmla="*/ 213741 w 530344"/>
                <a:gd name="connsiteY61" fmla="*/ 131243 h 530241"/>
                <a:gd name="connsiteX62" fmla="*/ 197421 w 530344"/>
                <a:gd name="connsiteY62" fmla="*/ 159437 h 530241"/>
                <a:gd name="connsiteX63" fmla="*/ 201422 w 530344"/>
                <a:gd name="connsiteY63" fmla="*/ 184329 h 530241"/>
                <a:gd name="connsiteX64" fmla="*/ 222504 w 530344"/>
                <a:gd name="connsiteY64" fmla="*/ 203125 h 530241"/>
                <a:gd name="connsiteX65" fmla="*/ 222504 w 530344"/>
                <a:gd name="connsiteY65" fmla="*/ 258814 h 530241"/>
                <a:gd name="connsiteX66" fmla="*/ 210502 w 530344"/>
                <a:gd name="connsiteY66" fmla="*/ 269546 h 530241"/>
                <a:gd name="connsiteX67" fmla="*/ 209931 w 530344"/>
                <a:gd name="connsiteY67" fmla="*/ 279388 h 530241"/>
                <a:gd name="connsiteX68" fmla="*/ 219773 w 530344"/>
                <a:gd name="connsiteY68" fmla="*/ 279960 h 530241"/>
                <a:gd name="connsiteX69" fmla="*/ 396367 w 530344"/>
                <a:gd name="connsiteY69" fmla="*/ 188456 h 530241"/>
                <a:gd name="connsiteX70" fmla="*/ 396367 w 530344"/>
                <a:gd name="connsiteY70" fmla="*/ 273546 h 530241"/>
                <a:gd name="connsiteX71" fmla="*/ 311277 w 530344"/>
                <a:gd name="connsiteY71" fmla="*/ 273546 h 530241"/>
                <a:gd name="connsiteX72" fmla="*/ 311277 w 530344"/>
                <a:gd name="connsiteY72" fmla="*/ 188456 h 530241"/>
                <a:gd name="connsiteX73" fmla="*/ 396367 w 530344"/>
                <a:gd name="connsiteY73" fmla="*/ 188456 h 530241"/>
                <a:gd name="connsiteX74" fmla="*/ 353822 w 530344"/>
                <a:gd name="connsiteY74" fmla="*/ 156833 h 530241"/>
                <a:gd name="connsiteX75" fmla="*/ 279654 w 530344"/>
                <a:gd name="connsiteY75" fmla="*/ 231001 h 530241"/>
                <a:gd name="connsiteX76" fmla="*/ 353822 w 530344"/>
                <a:gd name="connsiteY76" fmla="*/ 305169 h 530241"/>
                <a:gd name="connsiteX77" fmla="*/ 427990 w 530344"/>
                <a:gd name="connsiteY77" fmla="*/ 231001 h 530241"/>
                <a:gd name="connsiteX78" fmla="*/ 353822 w 530344"/>
                <a:gd name="connsiteY78" fmla="*/ 156833 h 530241"/>
                <a:gd name="connsiteX79" fmla="*/ 157226 w 530344"/>
                <a:gd name="connsiteY79" fmla="*/ 485001 h 530241"/>
                <a:gd name="connsiteX80" fmla="*/ 74930 w 530344"/>
                <a:gd name="connsiteY80" fmla="*/ 342444 h 530241"/>
                <a:gd name="connsiteX81" fmla="*/ 61913 w 530344"/>
                <a:gd name="connsiteY81" fmla="*/ 338951 h 530241"/>
                <a:gd name="connsiteX82" fmla="*/ 32448 w 530344"/>
                <a:gd name="connsiteY82" fmla="*/ 355969 h 530241"/>
                <a:gd name="connsiteX83" fmla="*/ 28956 w 530344"/>
                <a:gd name="connsiteY83" fmla="*/ 368987 h 530241"/>
                <a:gd name="connsiteX84" fmla="*/ 111252 w 530344"/>
                <a:gd name="connsiteY84" fmla="*/ 511544 h 530241"/>
                <a:gd name="connsiteX85" fmla="*/ 124270 w 530344"/>
                <a:gd name="connsiteY85" fmla="*/ 515037 h 530241"/>
                <a:gd name="connsiteX86" fmla="*/ 153733 w 530344"/>
                <a:gd name="connsiteY86" fmla="*/ 498019 h 530241"/>
                <a:gd name="connsiteX87" fmla="*/ 157226 w 530344"/>
                <a:gd name="connsiteY87" fmla="*/ 484938 h 530241"/>
                <a:gd name="connsiteX88" fmla="*/ 103378 w 530344"/>
                <a:gd name="connsiteY88" fmla="*/ 363780 h 530241"/>
                <a:gd name="connsiteX89" fmla="*/ 153543 w 530344"/>
                <a:gd name="connsiteY89" fmla="*/ 450648 h 530241"/>
                <a:gd name="connsiteX90" fmla="*/ 190817 w 530344"/>
                <a:gd name="connsiteY90" fmla="*/ 444488 h 530241"/>
                <a:gd name="connsiteX91" fmla="*/ 290957 w 530344"/>
                <a:gd name="connsiteY91" fmla="*/ 471793 h 530241"/>
                <a:gd name="connsiteX92" fmla="*/ 325247 w 530344"/>
                <a:gd name="connsiteY92" fmla="*/ 467348 h 530241"/>
                <a:gd name="connsiteX93" fmla="*/ 503301 w 530344"/>
                <a:gd name="connsiteY93" fmla="*/ 364542 h 530241"/>
                <a:gd name="connsiteX94" fmla="*/ 477583 w 530344"/>
                <a:gd name="connsiteY94" fmla="*/ 320092 h 530241"/>
                <a:gd name="connsiteX95" fmla="*/ 341376 w 530344"/>
                <a:gd name="connsiteY95" fmla="*/ 398705 h 530241"/>
                <a:gd name="connsiteX96" fmla="*/ 313753 w 530344"/>
                <a:gd name="connsiteY96" fmla="*/ 401626 h 530241"/>
                <a:gd name="connsiteX97" fmla="*/ 240030 w 530344"/>
                <a:gd name="connsiteY97" fmla="*/ 376543 h 530241"/>
                <a:gd name="connsiteX98" fmla="*/ 235712 w 530344"/>
                <a:gd name="connsiteY98" fmla="*/ 367653 h 530241"/>
                <a:gd name="connsiteX99" fmla="*/ 244602 w 530344"/>
                <a:gd name="connsiteY99" fmla="*/ 363335 h 530241"/>
                <a:gd name="connsiteX100" fmla="*/ 305308 w 530344"/>
                <a:gd name="connsiteY100" fmla="*/ 384227 h 530241"/>
                <a:gd name="connsiteX101" fmla="*/ 323024 w 530344"/>
                <a:gd name="connsiteY101" fmla="*/ 377305 h 530241"/>
                <a:gd name="connsiteX102" fmla="*/ 313753 w 530344"/>
                <a:gd name="connsiteY102" fmla="*/ 345365 h 530241"/>
                <a:gd name="connsiteX103" fmla="*/ 221043 w 530344"/>
                <a:gd name="connsiteY103" fmla="*/ 316028 h 530241"/>
                <a:gd name="connsiteX104" fmla="*/ 184912 w 530344"/>
                <a:gd name="connsiteY104" fmla="*/ 319457 h 530241"/>
                <a:gd name="connsiteX105" fmla="*/ 103378 w 530344"/>
                <a:gd name="connsiteY105" fmla="*/ 363716 h 530241"/>
                <a:gd name="connsiteX106" fmla="*/ 86995 w 530344"/>
                <a:gd name="connsiteY106" fmla="*/ 335459 h 530241"/>
                <a:gd name="connsiteX107" fmla="*/ 96393 w 530344"/>
                <a:gd name="connsiteY107" fmla="*/ 351715 h 530241"/>
                <a:gd name="connsiteX108" fmla="*/ 178308 w 530344"/>
                <a:gd name="connsiteY108" fmla="*/ 307265 h 530241"/>
                <a:gd name="connsiteX109" fmla="*/ 225298 w 530344"/>
                <a:gd name="connsiteY109" fmla="*/ 302756 h 530241"/>
                <a:gd name="connsiteX110" fmla="*/ 317945 w 530344"/>
                <a:gd name="connsiteY110" fmla="*/ 332093 h 530241"/>
                <a:gd name="connsiteX111" fmla="*/ 332613 w 530344"/>
                <a:gd name="connsiteY111" fmla="*/ 387592 h 530241"/>
                <a:gd name="connsiteX112" fmla="*/ 334518 w 530344"/>
                <a:gd name="connsiteY112" fmla="*/ 386640 h 530241"/>
                <a:gd name="connsiteX113" fmla="*/ 470726 w 530344"/>
                <a:gd name="connsiteY113" fmla="*/ 308027 h 530241"/>
                <a:gd name="connsiteX114" fmla="*/ 513969 w 530344"/>
                <a:gd name="connsiteY114" fmla="*/ 310376 h 530241"/>
                <a:gd name="connsiteX115" fmla="*/ 510286 w 530344"/>
                <a:gd name="connsiteY115" fmla="*/ 376670 h 530241"/>
                <a:gd name="connsiteX116" fmla="*/ 332232 w 530344"/>
                <a:gd name="connsiteY116" fmla="*/ 479413 h 530241"/>
                <a:gd name="connsiteX117" fmla="*/ 287274 w 530344"/>
                <a:gd name="connsiteY117" fmla="*/ 485255 h 530241"/>
                <a:gd name="connsiteX118" fmla="*/ 187134 w 530344"/>
                <a:gd name="connsiteY118" fmla="*/ 457950 h 530241"/>
                <a:gd name="connsiteX119" fmla="*/ 160528 w 530344"/>
                <a:gd name="connsiteY119" fmla="*/ 462776 h 530241"/>
                <a:gd name="connsiteX120" fmla="*/ 169354 w 530344"/>
                <a:gd name="connsiteY120" fmla="*/ 478016 h 530241"/>
                <a:gd name="connsiteX121" fmla="*/ 160782 w 530344"/>
                <a:gd name="connsiteY121" fmla="*/ 510084 h 530241"/>
                <a:gd name="connsiteX122" fmla="*/ 131318 w 530344"/>
                <a:gd name="connsiteY122" fmla="*/ 527102 h 530241"/>
                <a:gd name="connsiteX123" fmla="*/ 99251 w 530344"/>
                <a:gd name="connsiteY123" fmla="*/ 518529 h 530241"/>
                <a:gd name="connsiteX124" fmla="*/ 16891 w 530344"/>
                <a:gd name="connsiteY124" fmla="*/ 375972 h 530241"/>
                <a:gd name="connsiteX125" fmla="*/ 25464 w 530344"/>
                <a:gd name="connsiteY125" fmla="*/ 343904 h 530241"/>
                <a:gd name="connsiteX126" fmla="*/ 54927 w 530344"/>
                <a:gd name="connsiteY126" fmla="*/ 326886 h 530241"/>
                <a:gd name="connsiteX127" fmla="*/ 86995 w 530344"/>
                <a:gd name="connsiteY127" fmla="*/ 335459 h 530241"/>
                <a:gd name="connsiteX128" fmla="*/ 86995 w 530344"/>
                <a:gd name="connsiteY128" fmla="*/ 335459 h 530241"/>
                <a:gd name="connsiteX129" fmla="*/ 193739 w 530344"/>
                <a:gd name="connsiteY129" fmla="*/ 258052 h 530241"/>
                <a:gd name="connsiteX130" fmla="*/ 193167 w 530344"/>
                <a:gd name="connsiteY130" fmla="*/ 267895 h 530241"/>
                <a:gd name="connsiteX131" fmla="*/ 183324 w 530344"/>
                <a:gd name="connsiteY131" fmla="*/ 267323 h 530241"/>
                <a:gd name="connsiteX132" fmla="*/ 180658 w 530344"/>
                <a:gd name="connsiteY132" fmla="*/ 264339 h 530241"/>
                <a:gd name="connsiteX133" fmla="*/ 130746 w 530344"/>
                <a:gd name="connsiteY133" fmla="*/ 264339 h 530241"/>
                <a:gd name="connsiteX134" fmla="*/ 113983 w 530344"/>
                <a:gd name="connsiteY134" fmla="*/ 283135 h 530241"/>
                <a:gd name="connsiteX135" fmla="*/ 90614 w 530344"/>
                <a:gd name="connsiteY135" fmla="*/ 286881 h 530241"/>
                <a:gd name="connsiteX136" fmla="*/ 65088 w 530344"/>
                <a:gd name="connsiteY136" fmla="*/ 272149 h 530241"/>
                <a:gd name="connsiteX137" fmla="*/ 56642 w 530344"/>
                <a:gd name="connsiteY137" fmla="*/ 250051 h 530241"/>
                <a:gd name="connsiteX138" fmla="*/ 64579 w 530344"/>
                <a:gd name="connsiteY138" fmla="*/ 226112 h 530241"/>
                <a:gd name="connsiteX139" fmla="*/ 39688 w 530344"/>
                <a:gd name="connsiteY139" fmla="*/ 182868 h 530241"/>
                <a:gd name="connsiteX140" fmla="*/ 14986 w 530344"/>
                <a:gd name="connsiteY140" fmla="*/ 177725 h 530241"/>
                <a:gd name="connsiteX141" fmla="*/ 0 w 530344"/>
                <a:gd name="connsiteY141" fmla="*/ 159373 h 530241"/>
                <a:gd name="connsiteX142" fmla="*/ 0 w 530344"/>
                <a:gd name="connsiteY142" fmla="*/ 129909 h 530241"/>
                <a:gd name="connsiteX143" fmla="*/ 14986 w 530344"/>
                <a:gd name="connsiteY143" fmla="*/ 111558 h 530241"/>
                <a:gd name="connsiteX144" fmla="*/ 39624 w 530344"/>
                <a:gd name="connsiteY144" fmla="*/ 106478 h 530241"/>
                <a:gd name="connsiteX145" fmla="*/ 64579 w 530344"/>
                <a:gd name="connsiteY145" fmla="*/ 63298 h 530241"/>
                <a:gd name="connsiteX146" fmla="*/ 56642 w 530344"/>
                <a:gd name="connsiteY146" fmla="*/ 39358 h 530241"/>
                <a:gd name="connsiteX147" fmla="*/ 65468 w 530344"/>
                <a:gd name="connsiteY147" fmla="*/ 17070 h 530241"/>
                <a:gd name="connsiteX148" fmla="*/ 90614 w 530344"/>
                <a:gd name="connsiteY148" fmla="*/ 2528 h 530241"/>
                <a:gd name="connsiteX149" fmla="*/ 113983 w 530344"/>
                <a:gd name="connsiteY149" fmla="*/ 6275 h 530241"/>
                <a:gd name="connsiteX150" fmla="*/ 130746 w 530344"/>
                <a:gd name="connsiteY150" fmla="*/ 25071 h 530241"/>
                <a:gd name="connsiteX151" fmla="*/ 180658 w 530344"/>
                <a:gd name="connsiteY151" fmla="*/ 25071 h 530241"/>
                <a:gd name="connsiteX152" fmla="*/ 197421 w 530344"/>
                <a:gd name="connsiteY152" fmla="*/ 6275 h 530241"/>
                <a:gd name="connsiteX153" fmla="*/ 221170 w 530344"/>
                <a:gd name="connsiteY153" fmla="*/ 2719 h 530241"/>
                <a:gd name="connsiteX154" fmla="*/ 246316 w 530344"/>
                <a:gd name="connsiteY154" fmla="*/ 17260 h 530241"/>
                <a:gd name="connsiteX155" fmla="*/ 254762 w 530344"/>
                <a:gd name="connsiteY155" fmla="*/ 39358 h 530241"/>
                <a:gd name="connsiteX156" fmla="*/ 246824 w 530344"/>
                <a:gd name="connsiteY156" fmla="*/ 63298 h 530241"/>
                <a:gd name="connsiteX157" fmla="*/ 270701 w 530344"/>
                <a:gd name="connsiteY157" fmla="*/ 103493 h 530241"/>
                <a:gd name="connsiteX158" fmla="*/ 266509 w 530344"/>
                <a:gd name="connsiteY158" fmla="*/ 112383 h 530241"/>
                <a:gd name="connsiteX159" fmla="*/ 257620 w 530344"/>
                <a:gd name="connsiteY159" fmla="*/ 108192 h 530241"/>
                <a:gd name="connsiteX160" fmla="*/ 247777 w 530344"/>
                <a:gd name="connsiteY160" fmla="*/ 87745 h 530241"/>
                <a:gd name="connsiteX161" fmla="*/ 234251 w 530344"/>
                <a:gd name="connsiteY161" fmla="*/ 70156 h 530241"/>
                <a:gd name="connsiteX162" fmla="*/ 232346 w 530344"/>
                <a:gd name="connsiteY162" fmla="*/ 62790 h 530241"/>
                <a:gd name="connsiteX163" fmla="*/ 241554 w 530344"/>
                <a:gd name="connsiteY163" fmla="*/ 34977 h 530241"/>
                <a:gd name="connsiteX164" fmla="*/ 239395 w 530344"/>
                <a:gd name="connsiteY164" fmla="*/ 29325 h 530241"/>
                <a:gd name="connsiteX165" fmla="*/ 213868 w 530344"/>
                <a:gd name="connsiteY165" fmla="*/ 14593 h 530241"/>
                <a:gd name="connsiteX166" fmla="*/ 207899 w 530344"/>
                <a:gd name="connsiteY166" fmla="*/ 15546 h 530241"/>
                <a:gd name="connsiteX167" fmla="*/ 188404 w 530344"/>
                <a:gd name="connsiteY167" fmla="*/ 37390 h 530241"/>
                <a:gd name="connsiteX168" fmla="*/ 181546 w 530344"/>
                <a:gd name="connsiteY168" fmla="*/ 39549 h 530241"/>
                <a:gd name="connsiteX169" fmla="*/ 155829 w 530344"/>
                <a:gd name="connsiteY169" fmla="*/ 36437 h 530241"/>
                <a:gd name="connsiteX170" fmla="*/ 130492 w 530344"/>
                <a:gd name="connsiteY170" fmla="*/ 39422 h 530241"/>
                <a:gd name="connsiteX171" fmla="*/ 123190 w 530344"/>
                <a:gd name="connsiteY171" fmla="*/ 37390 h 530241"/>
                <a:gd name="connsiteX172" fmla="*/ 103568 w 530344"/>
                <a:gd name="connsiteY172" fmla="*/ 15482 h 530241"/>
                <a:gd name="connsiteX173" fmla="*/ 97599 w 530344"/>
                <a:gd name="connsiteY173" fmla="*/ 14530 h 530241"/>
                <a:gd name="connsiteX174" fmla="*/ 72072 w 530344"/>
                <a:gd name="connsiteY174" fmla="*/ 29325 h 530241"/>
                <a:gd name="connsiteX175" fmla="*/ 69914 w 530344"/>
                <a:gd name="connsiteY175" fmla="*/ 34977 h 530241"/>
                <a:gd name="connsiteX176" fmla="*/ 79121 w 530344"/>
                <a:gd name="connsiteY176" fmla="*/ 62790 h 530241"/>
                <a:gd name="connsiteX177" fmla="*/ 77533 w 530344"/>
                <a:gd name="connsiteY177" fmla="*/ 69775 h 530241"/>
                <a:gd name="connsiteX178" fmla="*/ 51816 w 530344"/>
                <a:gd name="connsiteY178" fmla="*/ 114288 h 530241"/>
                <a:gd name="connsiteX179" fmla="*/ 46482 w 530344"/>
                <a:gd name="connsiteY179" fmla="*/ 119368 h 530241"/>
                <a:gd name="connsiteX180" fmla="*/ 17780 w 530344"/>
                <a:gd name="connsiteY180" fmla="*/ 125274 h 530241"/>
                <a:gd name="connsiteX181" fmla="*/ 14033 w 530344"/>
                <a:gd name="connsiteY181" fmla="*/ 129973 h 530241"/>
                <a:gd name="connsiteX182" fmla="*/ 14033 w 530344"/>
                <a:gd name="connsiteY182" fmla="*/ 159437 h 530241"/>
                <a:gd name="connsiteX183" fmla="*/ 17780 w 530344"/>
                <a:gd name="connsiteY183" fmla="*/ 164136 h 530241"/>
                <a:gd name="connsiteX184" fmla="*/ 46482 w 530344"/>
                <a:gd name="connsiteY184" fmla="*/ 170105 h 530241"/>
                <a:gd name="connsiteX185" fmla="*/ 51752 w 530344"/>
                <a:gd name="connsiteY185" fmla="*/ 174994 h 530241"/>
                <a:gd name="connsiteX186" fmla="*/ 61976 w 530344"/>
                <a:gd name="connsiteY186" fmla="*/ 198934 h 530241"/>
                <a:gd name="connsiteX187" fmla="*/ 77216 w 530344"/>
                <a:gd name="connsiteY187" fmla="*/ 219317 h 530241"/>
                <a:gd name="connsiteX188" fmla="*/ 79121 w 530344"/>
                <a:gd name="connsiteY188" fmla="*/ 226683 h 530241"/>
                <a:gd name="connsiteX189" fmla="*/ 69914 w 530344"/>
                <a:gd name="connsiteY189" fmla="*/ 254496 h 530241"/>
                <a:gd name="connsiteX190" fmla="*/ 72072 w 530344"/>
                <a:gd name="connsiteY190" fmla="*/ 260148 h 530241"/>
                <a:gd name="connsiteX191" fmla="*/ 97599 w 530344"/>
                <a:gd name="connsiteY191" fmla="*/ 274880 h 530241"/>
                <a:gd name="connsiteX192" fmla="*/ 103568 w 530344"/>
                <a:gd name="connsiteY192" fmla="*/ 273927 h 530241"/>
                <a:gd name="connsiteX193" fmla="*/ 123063 w 530344"/>
                <a:gd name="connsiteY193" fmla="*/ 252083 h 530241"/>
                <a:gd name="connsiteX194" fmla="*/ 129984 w 530344"/>
                <a:gd name="connsiteY194" fmla="*/ 249924 h 530241"/>
                <a:gd name="connsiteX195" fmla="*/ 155702 w 530344"/>
                <a:gd name="connsiteY195" fmla="*/ 253036 h 530241"/>
                <a:gd name="connsiteX196" fmla="*/ 181039 w 530344"/>
                <a:gd name="connsiteY196" fmla="*/ 250051 h 530241"/>
                <a:gd name="connsiteX197" fmla="*/ 188341 w 530344"/>
                <a:gd name="connsiteY197" fmla="*/ 252083 h 530241"/>
                <a:gd name="connsiteX198" fmla="*/ 193802 w 530344"/>
                <a:gd name="connsiteY198" fmla="*/ 258116 h 53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Lst>
              <a:rect l="l" t="t" r="r" b="b"/>
              <a:pathLst>
                <a:path w="530344" h="530241">
                  <a:moveTo>
                    <a:pt x="183896" y="192266"/>
                  </a:moveTo>
                  <a:cubicBezTo>
                    <a:pt x="175387" y="197283"/>
                    <a:pt x="165798" y="199950"/>
                    <a:pt x="155956" y="200013"/>
                  </a:cubicBezTo>
                  <a:cubicBezTo>
                    <a:pt x="113665" y="200267"/>
                    <a:pt x="86487" y="154166"/>
                    <a:pt x="107823" y="117146"/>
                  </a:cubicBezTo>
                  <a:cubicBezTo>
                    <a:pt x="128333" y="81649"/>
                    <a:pt x="178626" y="80379"/>
                    <a:pt x="201232" y="113463"/>
                  </a:cubicBezTo>
                  <a:cubicBezTo>
                    <a:pt x="203390" y="116638"/>
                    <a:pt x="207772" y="117463"/>
                    <a:pt x="210947" y="115304"/>
                  </a:cubicBezTo>
                  <a:cubicBezTo>
                    <a:pt x="214122" y="113145"/>
                    <a:pt x="214947" y="108827"/>
                    <a:pt x="212789" y="105589"/>
                  </a:cubicBezTo>
                  <a:cubicBezTo>
                    <a:pt x="196278" y="81395"/>
                    <a:pt x="166052" y="70283"/>
                    <a:pt x="137795" y="77839"/>
                  </a:cubicBezTo>
                  <a:cubicBezTo>
                    <a:pt x="100901" y="87745"/>
                    <a:pt x="78994" y="125655"/>
                    <a:pt x="88900" y="162612"/>
                  </a:cubicBezTo>
                  <a:cubicBezTo>
                    <a:pt x="100838" y="206998"/>
                    <a:pt x="151765" y="227445"/>
                    <a:pt x="191008" y="204204"/>
                  </a:cubicBezTo>
                  <a:cubicBezTo>
                    <a:pt x="194310" y="202236"/>
                    <a:pt x="195453" y="197981"/>
                    <a:pt x="193484" y="194679"/>
                  </a:cubicBezTo>
                  <a:cubicBezTo>
                    <a:pt x="191452" y="191377"/>
                    <a:pt x="187198" y="190234"/>
                    <a:pt x="183896" y="192203"/>
                  </a:cubicBezTo>
                  <a:close/>
                  <a:moveTo>
                    <a:pt x="219710" y="279960"/>
                  </a:moveTo>
                  <a:lnTo>
                    <a:pt x="234759" y="266498"/>
                  </a:lnTo>
                  <a:cubicBezTo>
                    <a:pt x="236855" y="264593"/>
                    <a:pt x="237553" y="261735"/>
                    <a:pt x="236791" y="259195"/>
                  </a:cubicBezTo>
                  <a:cubicBezTo>
                    <a:pt x="235712" y="254750"/>
                    <a:pt x="234886" y="250178"/>
                    <a:pt x="234315" y="245416"/>
                  </a:cubicBezTo>
                  <a:cubicBezTo>
                    <a:pt x="232601" y="231001"/>
                    <a:pt x="233489" y="216269"/>
                    <a:pt x="236855" y="202299"/>
                  </a:cubicBezTo>
                  <a:cubicBezTo>
                    <a:pt x="237490" y="199823"/>
                    <a:pt x="236664" y="197156"/>
                    <a:pt x="234696" y="195441"/>
                  </a:cubicBezTo>
                  <a:lnTo>
                    <a:pt x="210566" y="173915"/>
                  </a:lnTo>
                  <a:cubicBezTo>
                    <a:pt x="208343" y="171946"/>
                    <a:pt x="207899" y="168962"/>
                    <a:pt x="209359" y="166422"/>
                  </a:cubicBezTo>
                  <a:lnTo>
                    <a:pt x="225615" y="138228"/>
                  </a:lnTo>
                  <a:cubicBezTo>
                    <a:pt x="227076" y="135688"/>
                    <a:pt x="229933" y="134608"/>
                    <a:pt x="232727" y="135561"/>
                  </a:cubicBezTo>
                  <a:lnTo>
                    <a:pt x="263525" y="145721"/>
                  </a:lnTo>
                  <a:cubicBezTo>
                    <a:pt x="266192" y="146610"/>
                    <a:pt x="269049" y="145721"/>
                    <a:pt x="270891" y="143816"/>
                  </a:cubicBezTo>
                  <a:cubicBezTo>
                    <a:pt x="277749" y="137275"/>
                    <a:pt x="285433" y="131560"/>
                    <a:pt x="293688" y="126798"/>
                  </a:cubicBezTo>
                  <a:cubicBezTo>
                    <a:pt x="301942" y="122035"/>
                    <a:pt x="310833" y="118225"/>
                    <a:pt x="320167" y="115495"/>
                  </a:cubicBezTo>
                  <a:cubicBezTo>
                    <a:pt x="322707" y="114733"/>
                    <a:pt x="324548" y="112637"/>
                    <a:pt x="325057" y="110161"/>
                  </a:cubicBezTo>
                  <a:lnTo>
                    <a:pt x="331597" y="78474"/>
                  </a:lnTo>
                  <a:cubicBezTo>
                    <a:pt x="332169" y="75617"/>
                    <a:pt x="334582" y="73712"/>
                    <a:pt x="337502" y="73712"/>
                  </a:cubicBezTo>
                  <a:lnTo>
                    <a:pt x="370078" y="73712"/>
                  </a:lnTo>
                  <a:cubicBezTo>
                    <a:pt x="372999" y="73712"/>
                    <a:pt x="375412" y="75617"/>
                    <a:pt x="375983" y="78474"/>
                  </a:cubicBezTo>
                  <a:lnTo>
                    <a:pt x="382588" y="110161"/>
                  </a:lnTo>
                  <a:cubicBezTo>
                    <a:pt x="383159" y="112891"/>
                    <a:pt x="385191" y="114860"/>
                    <a:pt x="387667" y="115495"/>
                  </a:cubicBezTo>
                  <a:cubicBezTo>
                    <a:pt x="405701" y="120511"/>
                    <a:pt x="423672" y="131243"/>
                    <a:pt x="437070" y="144070"/>
                  </a:cubicBezTo>
                  <a:cubicBezTo>
                    <a:pt x="438912" y="145848"/>
                    <a:pt x="441642" y="146483"/>
                    <a:pt x="444119" y="145657"/>
                  </a:cubicBezTo>
                  <a:lnTo>
                    <a:pt x="474916" y="135497"/>
                  </a:lnTo>
                  <a:cubicBezTo>
                    <a:pt x="477710" y="134608"/>
                    <a:pt x="480568" y="135688"/>
                    <a:pt x="482028" y="138164"/>
                  </a:cubicBezTo>
                  <a:lnTo>
                    <a:pt x="498348" y="166358"/>
                  </a:lnTo>
                  <a:cubicBezTo>
                    <a:pt x="499808" y="168898"/>
                    <a:pt x="499364" y="171883"/>
                    <a:pt x="497141" y="173851"/>
                  </a:cubicBezTo>
                  <a:lnTo>
                    <a:pt x="472948" y="195378"/>
                  </a:lnTo>
                  <a:cubicBezTo>
                    <a:pt x="470852" y="197283"/>
                    <a:pt x="470154" y="200140"/>
                    <a:pt x="470916" y="202680"/>
                  </a:cubicBezTo>
                  <a:cubicBezTo>
                    <a:pt x="471995" y="207125"/>
                    <a:pt x="472821" y="211697"/>
                    <a:pt x="473392" y="216460"/>
                  </a:cubicBezTo>
                  <a:cubicBezTo>
                    <a:pt x="475107" y="230874"/>
                    <a:pt x="474218" y="245606"/>
                    <a:pt x="470852" y="259576"/>
                  </a:cubicBezTo>
                  <a:cubicBezTo>
                    <a:pt x="470217" y="262053"/>
                    <a:pt x="471043" y="264720"/>
                    <a:pt x="473011" y="266434"/>
                  </a:cubicBezTo>
                  <a:lnTo>
                    <a:pt x="490601" y="282119"/>
                  </a:lnTo>
                  <a:cubicBezTo>
                    <a:pt x="493458" y="284659"/>
                    <a:pt x="497903" y="284405"/>
                    <a:pt x="500444" y="281547"/>
                  </a:cubicBezTo>
                  <a:cubicBezTo>
                    <a:pt x="502983" y="278690"/>
                    <a:pt x="502729" y="274245"/>
                    <a:pt x="499872" y="271705"/>
                  </a:cubicBezTo>
                  <a:lnTo>
                    <a:pt x="485394" y="258751"/>
                  </a:lnTo>
                  <a:cubicBezTo>
                    <a:pt x="489267" y="240399"/>
                    <a:pt x="489267" y="221413"/>
                    <a:pt x="485394" y="203125"/>
                  </a:cubicBezTo>
                  <a:lnTo>
                    <a:pt x="506476" y="184329"/>
                  </a:lnTo>
                  <a:cubicBezTo>
                    <a:pt x="513588" y="177979"/>
                    <a:pt x="515239" y="167692"/>
                    <a:pt x="510476" y="159437"/>
                  </a:cubicBezTo>
                  <a:lnTo>
                    <a:pt x="494157" y="131243"/>
                  </a:lnTo>
                  <a:cubicBezTo>
                    <a:pt x="489395" y="122988"/>
                    <a:pt x="479679" y="119241"/>
                    <a:pt x="470598" y="122289"/>
                  </a:cubicBezTo>
                  <a:lnTo>
                    <a:pt x="443738" y="131179"/>
                  </a:lnTo>
                  <a:cubicBezTo>
                    <a:pt x="429832" y="118670"/>
                    <a:pt x="413448" y="109145"/>
                    <a:pt x="395541" y="103303"/>
                  </a:cubicBezTo>
                  <a:lnTo>
                    <a:pt x="389826" y="75680"/>
                  </a:lnTo>
                  <a:cubicBezTo>
                    <a:pt x="387858" y="66346"/>
                    <a:pt x="379794" y="59742"/>
                    <a:pt x="370269" y="59742"/>
                  </a:cubicBezTo>
                  <a:lnTo>
                    <a:pt x="337693" y="59742"/>
                  </a:lnTo>
                  <a:cubicBezTo>
                    <a:pt x="328168" y="59742"/>
                    <a:pt x="320040" y="66346"/>
                    <a:pt x="318135" y="75680"/>
                  </a:cubicBezTo>
                  <a:lnTo>
                    <a:pt x="312357" y="103303"/>
                  </a:lnTo>
                  <a:cubicBezTo>
                    <a:pt x="294449" y="109145"/>
                    <a:pt x="278066" y="118606"/>
                    <a:pt x="264160" y="131179"/>
                  </a:cubicBezTo>
                  <a:lnTo>
                    <a:pt x="237299" y="122289"/>
                  </a:lnTo>
                  <a:cubicBezTo>
                    <a:pt x="228283" y="119305"/>
                    <a:pt x="218503" y="123051"/>
                    <a:pt x="213741" y="131243"/>
                  </a:cubicBezTo>
                  <a:lnTo>
                    <a:pt x="197421" y="159437"/>
                  </a:lnTo>
                  <a:cubicBezTo>
                    <a:pt x="192659" y="167692"/>
                    <a:pt x="194310" y="177979"/>
                    <a:pt x="201422" y="184329"/>
                  </a:cubicBezTo>
                  <a:lnTo>
                    <a:pt x="222504" y="203125"/>
                  </a:lnTo>
                  <a:cubicBezTo>
                    <a:pt x="218630" y="221476"/>
                    <a:pt x="218630" y="240463"/>
                    <a:pt x="222504" y="258814"/>
                  </a:cubicBezTo>
                  <a:lnTo>
                    <a:pt x="210502" y="269546"/>
                  </a:lnTo>
                  <a:cubicBezTo>
                    <a:pt x="207645" y="272086"/>
                    <a:pt x="207391" y="276531"/>
                    <a:pt x="209931" y="279388"/>
                  </a:cubicBezTo>
                  <a:cubicBezTo>
                    <a:pt x="212471" y="282246"/>
                    <a:pt x="216916" y="282500"/>
                    <a:pt x="219773" y="279960"/>
                  </a:cubicBezTo>
                  <a:close/>
                  <a:moveTo>
                    <a:pt x="396367" y="188456"/>
                  </a:moveTo>
                  <a:cubicBezTo>
                    <a:pt x="419862" y="211951"/>
                    <a:pt x="419862" y="250051"/>
                    <a:pt x="396367" y="273546"/>
                  </a:cubicBezTo>
                  <a:cubicBezTo>
                    <a:pt x="372872" y="297041"/>
                    <a:pt x="334772" y="297041"/>
                    <a:pt x="311277" y="273546"/>
                  </a:cubicBezTo>
                  <a:cubicBezTo>
                    <a:pt x="287782" y="250051"/>
                    <a:pt x="287782" y="211951"/>
                    <a:pt x="311277" y="188456"/>
                  </a:cubicBezTo>
                  <a:cubicBezTo>
                    <a:pt x="334772" y="164961"/>
                    <a:pt x="372872" y="164961"/>
                    <a:pt x="396367" y="188456"/>
                  </a:cubicBezTo>
                  <a:close/>
                  <a:moveTo>
                    <a:pt x="353822" y="156833"/>
                  </a:moveTo>
                  <a:cubicBezTo>
                    <a:pt x="312864" y="156833"/>
                    <a:pt x="279654" y="190044"/>
                    <a:pt x="279654" y="231001"/>
                  </a:cubicBezTo>
                  <a:cubicBezTo>
                    <a:pt x="279654" y="271959"/>
                    <a:pt x="312864" y="305169"/>
                    <a:pt x="353822" y="305169"/>
                  </a:cubicBezTo>
                  <a:cubicBezTo>
                    <a:pt x="394779" y="305169"/>
                    <a:pt x="427990" y="271959"/>
                    <a:pt x="427990" y="231001"/>
                  </a:cubicBezTo>
                  <a:cubicBezTo>
                    <a:pt x="427990" y="190044"/>
                    <a:pt x="394779" y="156833"/>
                    <a:pt x="353822" y="156833"/>
                  </a:cubicBezTo>
                  <a:close/>
                  <a:moveTo>
                    <a:pt x="157226" y="485001"/>
                  </a:moveTo>
                  <a:lnTo>
                    <a:pt x="74930" y="342444"/>
                  </a:lnTo>
                  <a:cubicBezTo>
                    <a:pt x="72326" y="337872"/>
                    <a:pt x="66294" y="336348"/>
                    <a:pt x="61913" y="338951"/>
                  </a:cubicBezTo>
                  <a:lnTo>
                    <a:pt x="32448" y="355969"/>
                  </a:lnTo>
                  <a:cubicBezTo>
                    <a:pt x="27876" y="358573"/>
                    <a:pt x="26352" y="364605"/>
                    <a:pt x="28956" y="368987"/>
                  </a:cubicBezTo>
                  <a:lnTo>
                    <a:pt x="111252" y="511544"/>
                  </a:lnTo>
                  <a:cubicBezTo>
                    <a:pt x="113855" y="516116"/>
                    <a:pt x="119888" y="517640"/>
                    <a:pt x="124270" y="515037"/>
                  </a:cubicBezTo>
                  <a:lnTo>
                    <a:pt x="153733" y="498019"/>
                  </a:lnTo>
                  <a:cubicBezTo>
                    <a:pt x="158305" y="495351"/>
                    <a:pt x="159829" y="489192"/>
                    <a:pt x="157226" y="484938"/>
                  </a:cubicBezTo>
                  <a:close/>
                  <a:moveTo>
                    <a:pt x="103378" y="363780"/>
                  </a:moveTo>
                  <a:lnTo>
                    <a:pt x="153543" y="450648"/>
                  </a:lnTo>
                  <a:cubicBezTo>
                    <a:pt x="164846" y="443028"/>
                    <a:pt x="177609" y="440869"/>
                    <a:pt x="190817" y="444488"/>
                  </a:cubicBezTo>
                  <a:lnTo>
                    <a:pt x="290957" y="471793"/>
                  </a:lnTo>
                  <a:cubicBezTo>
                    <a:pt x="303022" y="475095"/>
                    <a:pt x="314452" y="473635"/>
                    <a:pt x="325247" y="467348"/>
                  </a:cubicBezTo>
                  <a:lnTo>
                    <a:pt x="503301" y="364542"/>
                  </a:lnTo>
                  <a:cubicBezTo>
                    <a:pt x="532638" y="347587"/>
                    <a:pt x="507047" y="303074"/>
                    <a:pt x="477583" y="320092"/>
                  </a:cubicBezTo>
                  <a:lnTo>
                    <a:pt x="341376" y="398705"/>
                  </a:lnTo>
                  <a:cubicBezTo>
                    <a:pt x="332740" y="403658"/>
                    <a:pt x="323215" y="404737"/>
                    <a:pt x="313753" y="401626"/>
                  </a:cubicBezTo>
                  <a:lnTo>
                    <a:pt x="240030" y="376543"/>
                  </a:lnTo>
                  <a:cubicBezTo>
                    <a:pt x="236347" y="375273"/>
                    <a:pt x="234442" y="371336"/>
                    <a:pt x="235712" y="367653"/>
                  </a:cubicBezTo>
                  <a:cubicBezTo>
                    <a:pt x="236982" y="363970"/>
                    <a:pt x="240919" y="362065"/>
                    <a:pt x="244602" y="363335"/>
                  </a:cubicBezTo>
                  <a:lnTo>
                    <a:pt x="305308" y="384227"/>
                  </a:lnTo>
                  <a:cubicBezTo>
                    <a:pt x="313182" y="385243"/>
                    <a:pt x="319278" y="382131"/>
                    <a:pt x="323024" y="377305"/>
                  </a:cubicBezTo>
                  <a:cubicBezTo>
                    <a:pt x="330835" y="367209"/>
                    <a:pt x="329247" y="350254"/>
                    <a:pt x="313753" y="345365"/>
                  </a:cubicBezTo>
                  <a:lnTo>
                    <a:pt x="221043" y="316028"/>
                  </a:lnTo>
                  <a:cubicBezTo>
                    <a:pt x="208470" y="312091"/>
                    <a:pt x="196533" y="313170"/>
                    <a:pt x="184912" y="319457"/>
                  </a:cubicBezTo>
                  <a:lnTo>
                    <a:pt x="103378" y="363716"/>
                  </a:lnTo>
                  <a:close/>
                  <a:moveTo>
                    <a:pt x="86995" y="335459"/>
                  </a:moveTo>
                  <a:lnTo>
                    <a:pt x="96393" y="351715"/>
                  </a:lnTo>
                  <a:lnTo>
                    <a:pt x="178308" y="307265"/>
                  </a:lnTo>
                  <a:cubicBezTo>
                    <a:pt x="193167" y="299200"/>
                    <a:pt x="209169" y="297613"/>
                    <a:pt x="225298" y="302756"/>
                  </a:cubicBezTo>
                  <a:lnTo>
                    <a:pt x="317945" y="332093"/>
                  </a:lnTo>
                  <a:cubicBezTo>
                    <a:pt x="344170" y="340412"/>
                    <a:pt x="347726" y="370574"/>
                    <a:pt x="332613" y="387592"/>
                  </a:cubicBezTo>
                  <a:cubicBezTo>
                    <a:pt x="333248" y="387275"/>
                    <a:pt x="333883" y="386957"/>
                    <a:pt x="334518" y="386640"/>
                  </a:cubicBezTo>
                  <a:lnTo>
                    <a:pt x="470726" y="308027"/>
                  </a:lnTo>
                  <a:cubicBezTo>
                    <a:pt x="487045" y="298629"/>
                    <a:pt x="502729" y="301550"/>
                    <a:pt x="513969" y="310376"/>
                  </a:cubicBezTo>
                  <a:cubicBezTo>
                    <a:pt x="534416" y="326378"/>
                    <a:pt x="538416" y="360414"/>
                    <a:pt x="510286" y="376670"/>
                  </a:cubicBezTo>
                  <a:lnTo>
                    <a:pt x="332232" y="479413"/>
                  </a:lnTo>
                  <a:cubicBezTo>
                    <a:pt x="318262" y="487478"/>
                    <a:pt x="302895" y="489510"/>
                    <a:pt x="287274" y="485255"/>
                  </a:cubicBezTo>
                  <a:lnTo>
                    <a:pt x="187134" y="457950"/>
                  </a:lnTo>
                  <a:cubicBezTo>
                    <a:pt x="177228" y="455220"/>
                    <a:pt x="168910" y="457125"/>
                    <a:pt x="160528" y="462776"/>
                  </a:cubicBezTo>
                  <a:lnTo>
                    <a:pt x="169354" y="478016"/>
                  </a:lnTo>
                  <a:cubicBezTo>
                    <a:pt x="175832" y="489192"/>
                    <a:pt x="171958" y="503607"/>
                    <a:pt x="160782" y="510084"/>
                  </a:cubicBezTo>
                  <a:lnTo>
                    <a:pt x="131318" y="527102"/>
                  </a:lnTo>
                  <a:cubicBezTo>
                    <a:pt x="120142" y="533579"/>
                    <a:pt x="105727" y="529705"/>
                    <a:pt x="99251" y="518529"/>
                  </a:cubicBezTo>
                  <a:lnTo>
                    <a:pt x="16891" y="375972"/>
                  </a:lnTo>
                  <a:cubicBezTo>
                    <a:pt x="10414" y="364796"/>
                    <a:pt x="14288" y="350381"/>
                    <a:pt x="25464" y="343904"/>
                  </a:cubicBezTo>
                  <a:lnTo>
                    <a:pt x="54927" y="326886"/>
                  </a:lnTo>
                  <a:cubicBezTo>
                    <a:pt x="66103" y="320409"/>
                    <a:pt x="80518" y="324219"/>
                    <a:pt x="86995" y="335459"/>
                  </a:cubicBezTo>
                  <a:lnTo>
                    <a:pt x="86995" y="335459"/>
                  </a:lnTo>
                  <a:close/>
                  <a:moveTo>
                    <a:pt x="193739" y="258052"/>
                  </a:moveTo>
                  <a:cubicBezTo>
                    <a:pt x="196278" y="260910"/>
                    <a:pt x="196024" y="265355"/>
                    <a:pt x="193167" y="267895"/>
                  </a:cubicBezTo>
                  <a:cubicBezTo>
                    <a:pt x="190309" y="270435"/>
                    <a:pt x="185864" y="270181"/>
                    <a:pt x="183324" y="267323"/>
                  </a:cubicBezTo>
                  <a:lnTo>
                    <a:pt x="180658" y="264339"/>
                  </a:lnTo>
                  <a:cubicBezTo>
                    <a:pt x="164274" y="267768"/>
                    <a:pt x="147193" y="267831"/>
                    <a:pt x="130746" y="264339"/>
                  </a:cubicBezTo>
                  <a:lnTo>
                    <a:pt x="113983" y="283135"/>
                  </a:lnTo>
                  <a:cubicBezTo>
                    <a:pt x="108014" y="289802"/>
                    <a:pt x="98361" y="291326"/>
                    <a:pt x="90614" y="286881"/>
                  </a:cubicBezTo>
                  <a:lnTo>
                    <a:pt x="65088" y="272149"/>
                  </a:lnTo>
                  <a:cubicBezTo>
                    <a:pt x="57340" y="267704"/>
                    <a:pt x="53848" y="258560"/>
                    <a:pt x="56642" y="250051"/>
                  </a:cubicBezTo>
                  <a:lnTo>
                    <a:pt x="64579" y="226112"/>
                  </a:lnTo>
                  <a:cubicBezTo>
                    <a:pt x="53340" y="213539"/>
                    <a:pt x="44895" y="198807"/>
                    <a:pt x="39688" y="182868"/>
                  </a:cubicBezTo>
                  <a:lnTo>
                    <a:pt x="14986" y="177725"/>
                  </a:lnTo>
                  <a:cubicBezTo>
                    <a:pt x="6223" y="175883"/>
                    <a:pt x="0" y="168390"/>
                    <a:pt x="0" y="159373"/>
                  </a:cubicBezTo>
                  <a:lnTo>
                    <a:pt x="0" y="129909"/>
                  </a:lnTo>
                  <a:cubicBezTo>
                    <a:pt x="0" y="121019"/>
                    <a:pt x="6223" y="113399"/>
                    <a:pt x="14986" y="111558"/>
                  </a:cubicBezTo>
                  <a:lnTo>
                    <a:pt x="39624" y="106478"/>
                  </a:lnTo>
                  <a:cubicBezTo>
                    <a:pt x="44895" y="90603"/>
                    <a:pt x="53403" y="75744"/>
                    <a:pt x="64579" y="63298"/>
                  </a:cubicBezTo>
                  <a:lnTo>
                    <a:pt x="56642" y="39358"/>
                  </a:lnTo>
                  <a:cubicBezTo>
                    <a:pt x="53784" y="30722"/>
                    <a:pt x="57467" y="21324"/>
                    <a:pt x="65468" y="17070"/>
                  </a:cubicBezTo>
                  <a:lnTo>
                    <a:pt x="90614" y="2528"/>
                  </a:lnTo>
                  <a:cubicBezTo>
                    <a:pt x="98361" y="-1917"/>
                    <a:pt x="108077" y="-393"/>
                    <a:pt x="113983" y="6275"/>
                  </a:cubicBezTo>
                  <a:lnTo>
                    <a:pt x="130746" y="25071"/>
                  </a:lnTo>
                  <a:cubicBezTo>
                    <a:pt x="147129" y="21642"/>
                    <a:pt x="164147" y="21578"/>
                    <a:pt x="180658" y="25071"/>
                  </a:cubicBezTo>
                  <a:lnTo>
                    <a:pt x="197421" y="6275"/>
                  </a:lnTo>
                  <a:cubicBezTo>
                    <a:pt x="203454" y="-456"/>
                    <a:pt x="213487" y="-1980"/>
                    <a:pt x="221170" y="2719"/>
                  </a:cubicBezTo>
                  <a:lnTo>
                    <a:pt x="246316" y="17260"/>
                  </a:lnTo>
                  <a:cubicBezTo>
                    <a:pt x="254000" y="21705"/>
                    <a:pt x="257556" y="30849"/>
                    <a:pt x="254762" y="39358"/>
                  </a:cubicBezTo>
                  <a:lnTo>
                    <a:pt x="246824" y="63298"/>
                  </a:lnTo>
                  <a:cubicBezTo>
                    <a:pt x="257302" y="75045"/>
                    <a:pt x="265430" y="88698"/>
                    <a:pt x="270701" y="103493"/>
                  </a:cubicBezTo>
                  <a:cubicBezTo>
                    <a:pt x="271970" y="107113"/>
                    <a:pt x="270129" y="111113"/>
                    <a:pt x="266509" y="112383"/>
                  </a:cubicBezTo>
                  <a:cubicBezTo>
                    <a:pt x="262890" y="113653"/>
                    <a:pt x="258889" y="111812"/>
                    <a:pt x="257620" y="108192"/>
                  </a:cubicBezTo>
                  <a:cubicBezTo>
                    <a:pt x="255079" y="101080"/>
                    <a:pt x="251777" y="94222"/>
                    <a:pt x="247777" y="87745"/>
                  </a:cubicBezTo>
                  <a:cubicBezTo>
                    <a:pt x="243903" y="81522"/>
                    <a:pt x="239395" y="75617"/>
                    <a:pt x="234251" y="70156"/>
                  </a:cubicBezTo>
                  <a:cubicBezTo>
                    <a:pt x="232283" y="68378"/>
                    <a:pt x="231458" y="65520"/>
                    <a:pt x="232346" y="62790"/>
                  </a:cubicBezTo>
                  <a:lnTo>
                    <a:pt x="241554" y="34977"/>
                  </a:lnTo>
                  <a:cubicBezTo>
                    <a:pt x="242252" y="32754"/>
                    <a:pt x="241427" y="30468"/>
                    <a:pt x="239395" y="29325"/>
                  </a:cubicBezTo>
                  <a:lnTo>
                    <a:pt x="213868" y="14593"/>
                  </a:lnTo>
                  <a:cubicBezTo>
                    <a:pt x="211836" y="13450"/>
                    <a:pt x="209486" y="13831"/>
                    <a:pt x="207899" y="15546"/>
                  </a:cubicBezTo>
                  <a:lnTo>
                    <a:pt x="188404" y="37390"/>
                  </a:lnTo>
                  <a:cubicBezTo>
                    <a:pt x="186690" y="39295"/>
                    <a:pt x="184023" y="40120"/>
                    <a:pt x="181546" y="39549"/>
                  </a:cubicBezTo>
                  <a:cubicBezTo>
                    <a:pt x="173038" y="37453"/>
                    <a:pt x="164401" y="36437"/>
                    <a:pt x="155829" y="36437"/>
                  </a:cubicBezTo>
                  <a:cubicBezTo>
                    <a:pt x="147257" y="36437"/>
                    <a:pt x="138747" y="37453"/>
                    <a:pt x="130492" y="39422"/>
                  </a:cubicBezTo>
                  <a:cubicBezTo>
                    <a:pt x="127952" y="40184"/>
                    <a:pt x="125032" y="39485"/>
                    <a:pt x="123190" y="37390"/>
                  </a:cubicBezTo>
                  <a:lnTo>
                    <a:pt x="103568" y="15482"/>
                  </a:lnTo>
                  <a:cubicBezTo>
                    <a:pt x="102045" y="13768"/>
                    <a:pt x="99632" y="13323"/>
                    <a:pt x="97599" y="14530"/>
                  </a:cubicBezTo>
                  <a:lnTo>
                    <a:pt x="72072" y="29325"/>
                  </a:lnTo>
                  <a:cubicBezTo>
                    <a:pt x="70040" y="30468"/>
                    <a:pt x="69215" y="32754"/>
                    <a:pt x="69914" y="34977"/>
                  </a:cubicBezTo>
                  <a:lnTo>
                    <a:pt x="79121" y="62790"/>
                  </a:lnTo>
                  <a:cubicBezTo>
                    <a:pt x="79883" y="65266"/>
                    <a:pt x="79311" y="67933"/>
                    <a:pt x="77533" y="69775"/>
                  </a:cubicBezTo>
                  <a:cubicBezTo>
                    <a:pt x="65976" y="81840"/>
                    <a:pt x="56324" y="98159"/>
                    <a:pt x="51816" y="114288"/>
                  </a:cubicBezTo>
                  <a:cubicBezTo>
                    <a:pt x="51181" y="116765"/>
                    <a:pt x="49149" y="118797"/>
                    <a:pt x="46482" y="119368"/>
                  </a:cubicBezTo>
                  <a:lnTo>
                    <a:pt x="17780" y="125274"/>
                  </a:lnTo>
                  <a:cubicBezTo>
                    <a:pt x="15494" y="125782"/>
                    <a:pt x="14033" y="127623"/>
                    <a:pt x="14033" y="129973"/>
                  </a:cubicBezTo>
                  <a:lnTo>
                    <a:pt x="14033" y="159437"/>
                  </a:lnTo>
                  <a:cubicBezTo>
                    <a:pt x="14033" y="161723"/>
                    <a:pt x="15558" y="163628"/>
                    <a:pt x="17780" y="164136"/>
                  </a:cubicBezTo>
                  <a:lnTo>
                    <a:pt x="46482" y="170105"/>
                  </a:lnTo>
                  <a:cubicBezTo>
                    <a:pt x="48958" y="170613"/>
                    <a:pt x="51054" y="172391"/>
                    <a:pt x="51752" y="174994"/>
                  </a:cubicBezTo>
                  <a:cubicBezTo>
                    <a:pt x="54165" y="183313"/>
                    <a:pt x="57595" y="191377"/>
                    <a:pt x="61976" y="198934"/>
                  </a:cubicBezTo>
                  <a:cubicBezTo>
                    <a:pt x="66167" y="206236"/>
                    <a:pt x="71247" y="213094"/>
                    <a:pt x="77216" y="219317"/>
                  </a:cubicBezTo>
                  <a:cubicBezTo>
                    <a:pt x="79184" y="221095"/>
                    <a:pt x="80010" y="223953"/>
                    <a:pt x="79121" y="226683"/>
                  </a:cubicBezTo>
                  <a:lnTo>
                    <a:pt x="69914" y="254496"/>
                  </a:lnTo>
                  <a:cubicBezTo>
                    <a:pt x="69215" y="256719"/>
                    <a:pt x="70040" y="259005"/>
                    <a:pt x="72072" y="260148"/>
                  </a:cubicBezTo>
                  <a:lnTo>
                    <a:pt x="97599" y="274880"/>
                  </a:lnTo>
                  <a:cubicBezTo>
                    <a:pt x="99632" y="276023"/>
                    <a:pt x="101981" y="275642"/>
                    <a:pt x="103568" y="273927"/>
                  </a:cubicBezTo>
                  <a:lnTo>
                    <a:pt x="123063" y="252083"/>
                  </a:lnTo>
                  <a:cubicBezTo>
                    <a:pt x="124777" y="250178"/>
                    <a:pt x="127445" y="249353"/>
                    <a:pt x="129984" y="249924"/>
                  </a:cubicBezTo>
                  <a:cubicBezTo>
                    <a:pt x="138493" y="252020"/>
                    <a:pt x="147129" y="253036"/>
                    <a:pt x="155702" y="253036"/>
                  </a:cubicBezTo>
                  <a:cubicBezTo>
                    <a:pt x="164274" y="253036"/>
                    <a:pt x="172783" y="252020"/>
                    <a:pt x="181039" y="250051"/>
                  </a:cubicBezTo>
                  <a:cubicBezTo>
                    <a:pt x="183578" y="249289"/>
                    <a:pt x="186499" y="249924"/>
                    <a:pt x="188341" y="252083"/>
                  </a:cubicBezTo>
                  <a:lnTo>
                    <a:pt x="193802" y="258116"/>
                  </a:lnTo>
                  <a:close/>
                </a:path>
              </a:pathLst>
            </a:custGeom>
            <a:noFill/>
            <a:ln w="4763" cap="flat">
              <a:solidFill>
                <a:schemeClr val="accent1"/>
              </a:solidFill>
              <a:prstDash val="solid"/>
              <a:miter/>
            </a:ln>
          </p:spPr>
          <p:txBody>
            <a:bodyPr rtlCol="0" anchor="ctr"/>
            <a:lstStyle/>
            <a:p>
              <a:endParaRPr lang="en-GB" dirty="0"/>
            </a:p>
          </p:txBody>
        </p:sp>
      </p:grpSp>
      <p:grpSp>
        <p:nvGrpSpPr>
          <p:cNvPr id="230" name="Gruppo 229">
            <a:extLst>
              <a:ext uri="{FF2B5EF4-FFF2-40B4-BE49-F238E27FC236}">
                <a16:creationId xmlns:a16="http://schemas.microsoft.com/office/drawing/2014/main" id="{AEA75E1E-D832-2ED7-A07A-D35AE748D797}"/>
              </a:ext>
            </a:extLst>
          </p:cNvPr>
          <p:cNvGrpSpPr/>
          <p:nvPr/>
        </p:nvGrpSpPr>
        <p:grpSpPr>
          <a:xfrm>
            <a:off x="8232836" y="1904541"/>
            <a:ext cx="505862" cy="618985"/>
            <a:chOff x="8334360" y="1944002"/>
            <a:chExt cx="401087" cy="490780"/>
          </a:xfrm>
        </p:grpSpPr>
        <p:sp>
          <p:nvSpPr>
            <p:cNvPr id="38" name="Figura a mano libera: forma 37">
              <a:extLst>
                <a:ext uri="{FF2B5EF4-FFF2-40B4-BE49-F238E27FC236}">
                  <a16:creationId xmlns:a16="http://schemas.microsoft.com/office/drawing/2014/main" id="{4A787F14-9BA6-5AC6-F60B-549AB15ADB6B}"/>
                </a:ext>
              </a:extLst>
            </p:cNvPr>
            <p:cNvSpPr/>
            <p:nvPr/>
          </p:nvSpPr>
          <p:spPr>
            <a:xfrm>
              <a:off x="8334360" y="1944002"/>
              <a:ext cx="401087" cy="490780"/>
            </a:xfrm>
            <a:custGeom>
              <a:avLst/>
              <a:gdLst>
                <a:gd name="connsiteX0" fmla="*/ 173821 w 401087"/>
                <a:gd name="connsiteY0" fmla="*/ 112511 h 490780"/>
                <a:gd name="connsiteX1" fmla="*/ 163154 w 401087"/>
                <a:gd name="connsiteY1" fmla="*/ 120576 h 490780"/>
                <a:gd name="connsiteX2" fmla="*/ 162709 w 401087"/>
                <a:gd name="connsiteY2" fmla="*/ 123687 h 490780"/>
                <a:gd name="connsiteX3" fmla="*/ 172107 w 401087"/>
                <a:gd name="connsiteY3" fmla="*/ 134609 h 490780"/>
                <a:gd name="connsiteX4" fmla="*/ 173885 w 401087"/>
                <a:gd name="connsiteY4" fmla="*/ 134800 h 490780"/>
                <a:gd name="connsiteX5" fmla="*/ 184299 w 401087"/>
                <a:gd name="connsiteY5" fmla="*/ 127688 h 490780"/>
                <a:gd name="connsiteX6" fmla="*/ 184997 w 401087"/>
                <a:gd name="connsiteY6" fmla="*/ 123687 h 490780"/>
                <a:gd name="connsiteX7" fmla="*/ 176488 w 401087"/>
                <a:gd name="connsiteY7" fmla="*/ 112829 h 490780"/>
                <a:gd name="connsiteX8" fmla="*/ 173821 w 401087"/>
                <a:gd name="connsiteY8" fmla="*/ 112511 h 490780"/>
                <a:gd name="connsiteX9" fmla="*/ 173821 w 401087"/>
                <a:gd name="connsiteY9" fmla="*/ 142356 h 490780"/>
                <a:gd name="connsiteX10" fmla="*/ 170710 w 401087"/>
                <a:gd name="connsiteY10" fmla="*/ 142039 h 490780"/>
                <a:gd name="connsiteX11" fmla="*/ 155089 w 401087"/>
                <a:gd name="connsiteY11" fmla="*/ 123687 h 490780"/>
                <a:gd name="connsiteX12" fmla="*/ 155851 w 401087"/>
                <a:gd name="connsiteY12" fmla="*/ 118544 h 490780"/>
                <a:gd name="connsiteX13" fmla="*/ 173821 w 401087"/>
                <a:gd name="connsiteY13" fmla="*/ 104955 h 490780"/>
                <a:gd name="connsiteX14" fmla="*/ 178330 w 401087"/>
                <a:gd name="connsiteY14" fmla="*/ 105526 h 490780"/>
                <a:gd name="connsiteX15" fmla="*/ 192554 w 401087"/>
                <a:gd name="connsiteY15" fmla="*/ 123687 h 490780"/>
                <a:gd name="connsiteX16" fmla="*/ 191347 w 401087"/>
                <a:gd name="connsiteY16" fmla="*/ 130355 h 490780"/>
                <a:gd name="connsiteX17" fmla="*/ 173821 w 401087"/>
                <a:gd name="connsiteY17" fmla="*/ 142356 h 490780"/>
                <a:gd name="connsiteX18" fmla="*/ 296059 w 401087"/>
                <a:gd name="connsiteY18" fmla="*/ 183123 h 490780"/>
                <a:gd name="connsiteX19" fmla="*/ 287741 w 401087"/>
                <a:gd name="connsiteY19" fmla="*/ 186870 h 490780"/>
                <a:gd name="connsiteX20" fmla="*/ 284883 w 401087"/>
                <a:gd name="connsiteY20" fmla="*/ 194299 h 490780"/>
                <a:gd name="connsiteX21" fmla="*/ 288312 w 401087"/>
                <a:gd name="connsiteY21" fmla="*/ 202300 h 490780"/>
                <a:gd name="connsiteX22" fmla="*/ 304441 w 401087"/>
                <a:gd name="connsiteY22" fmla="*/ 201538 h 490780"/>
                <a:gd name="connsiteX23" fmla="*/ 307171 w 401087"/>
                <a:gd name="connsiteY23" fmla="*/ 194299 h 490780"/>
                <a:gd name="connsiteX24" fmla="*/ 305012 w 401087"/>
                <a:gd name="connsiteY24" fmla="*/ 187759 h 490780"/>
                <a:gd name="connsiteX25" fmla="*/ 295995 w 401087"/>
                <a:gd name="connsiteY25" fmla="*/ 183123 h 490780"/>
                <a:gd name="connsiteX26" fmla="*/ 296059 w 401087"/>
                <a:gd name="connsiteY26" fmla="*/ 212905 h 490780"/>
                <a:gd name="connsiteX27" fmla="*/ 283105 w 401087"/>
                <a:gd name="connsiteY27" fmla="*/ 207698 h 490780"/>
                <a:gd name="connsiteX28" fmla="*/ 277326 w 401087"/>
                <a:gd name="connsiteY28" fmla="*/ 194299 h 490780"/>
                <a:gd name="connsiteX29" fmla="*/ 282025 w 401087"/>
                <a:gd name="connsiteY29" fmla="*/ 181980 h 490780"/>
                <a:gd name="connsiteX30" fmla="*/ 296059 w 401087"/>
                <a:gd name="connsiteY30" fmla="*/ 175567 h 490780"/>
                <a:gd name="connsiteX31" fmla="*/ 311235 w 401087"/>
                <a:gd name="connsiteY31" fmla="*/ 183377 h 490780"/>
                <a:gd name="connsiteX32" fmla="*/ 314792 w 401087"/>
                <a:gd name="connsiteY32" fmla="*/ 194299 h 490780"/>
                <a:gd name="connsiteX33" fmla="*/ 310219 w 401087"/>
                <a:gd name="connsiteY33" fmla="*/ 206428 h 490780"/>
                <a:gd name="connsiteX34" fmla="*/ 296059 w 401087"/>
                <a:gd name="connsiteY34" fmla="*/ 212905 h 490780"/>
                <a:gd name="connsiteX35" fmla="*/ 215287 w 401087"/>
                <a:gd name="connsiteY35" fmla="*/ 171820 h 490780"/>
                <a:gd name="connsiteX36" fmla="*/ 191982 w 401087"/>
                <a:gd name="connsiteY36" fmla="*/ 194998 h 490780"/>
                <a:gd name="connsiteX37" fmla="*/ 215287 w 401087"/>
                <a:gd name="connsiteY37" fmla="*/ 218175 h 490780"/>
                <a:gd name="connsiteX38" fmla="*/ 238592 w 401087"/>
                <a:gd name="connsiteY38" fmla="*/ 194998 h 490780"/>
                <a:gd name="connsiteX39" fmla="*/ 215287 w 401087"/>
                <a:gd name="connsiteY39" fmla="*/ 171820 h 490780"/>
                <a:gd name="connsiteX40" fmla="*/ 215287 w 401087"/>
                <a:gd name="connsiteY40" fmla="*/ 225732 h 490780"/>
                <a:gd name="connsiteX41" fmla="*/ 184426 w 401087"/>
                <a:gd name="connsiteY41" fmla="*/ 194998 h 490780"/>
                <a:gd name="connsiteX42" fmla="*/ 215287 w 401087"/>
                <a:gd name="connsiteY42" fmla="*/ 164264 h 490780"/>
                <a:gd name="connsiteX43" fmla="*/ 246148 w 401087"/>
                <a:gd name="connsiteY43" fmla="*/ 194998 h 490780"/>
                <a:gd name="connsiteX44" fmla="*/ 215287 w 401087"/>
                <a:gd name="connsiteY44" fmla="*/ 225732 h 490780"/>
                <a:gd name="connsiteX45" fmla="*/ 177378 w 401087"/>
                <a:gd name="connsiteY45" fmla="*/ 284596 h 490780"/>
                <a:gd name="connsiteX46" fmla="*/ 173694 w 401087"/>
                <a:gd name="connsiteY46" fmla="*/ 281675 h 490780"/>
                <a:gd name="connsiteX47" fmla="*/ 176488 w 401087"/>
                <a:gd name="connsiteY47" fmla="*/ 277103 h 490780"/>
                <a:gd name="connsiteX48" fmla="*/ 184997 w 401087"/>
                <a:gd name="connsiteY48" fmla="*/ 266372 h 490780"/>
                <a:gd name="connsiteX49" fmla="*/ 184235 w 401087"/>
                <a:gd name="connsiteY49" fmla="*/ 262308 h 490780"/>
                <a:gd name="connsiteX50" fmla="*/ 172234 w 401087"/>
                <a:gd name="connsiteY50" fmla="*/ 255450 h 490780"/>
                <a:gd name="connsiteX51" fmla="*/ 162709 w 401087"/>
                <a:gd name="connsiteY51" fmla="*/ 266372 h 490780"/>
                <a:gd name="connsiteX52" fmla="*/ 163154 w 401087"/>
                <a:gd name="connsiteY52" fmla="*/ 269356 h 490780"/>
                <a:gd name="connsiteX53" fmla="*/ 160550 w 401087"/>
                <a:gd name="connsiteY53" fmla="*/ 274055 h 490780"/>
                <a:gd name="connsiteX54" fmla="*/ 155851 w 401087"/>
                <a:gd name="connsiteY54" fmla="*/ 271515 h 490780"/>
                <a:gd name="connsiteX55" fmla="*/ 155089 w 401087"/>
                <a:gd name="connsiteY55" fmla="*/ 266372 h 490780"/>
                <a:gd name="connsiteX56" fmla="*/ 170900 w 401087"/>
                <a:gd name="connsiteY56" fmla="*/ 247957 h 490780"/>
                <a:gd name="connsiteX57" fmla="*/ 173821 w 401087"/>
                <a:gd name="connsiteY57" fmla="*/ 247703 h 490780"/>
                <a:gd name="connsiteX58" fmla="*/ 191347 w 401087"/>
                <a:gd name="connsiteY58" fmla="*/ 259641 h 490780"/>
                <a:gd name="connsiteX59" fmla="*/ 192554 w 401087"/>
                <a:gd name="connsiteY59" fmla="*/ 266308 h 490780"/>
                <a:gd name="connsiteX60" fmla="*/ 178267 w 401087"/>
                <a:gd name="connsiteY60" fmla="*/ 284406 h 490780"/>
                <a:gd name="connsiteX61" fmla="*/ 177441 w 401087"/>
                <a:gd name="connsiteY61" fmla="*/ 284533 h 490780"/>
                <a:gd name="connsiteX62" fmla="*/ 124672 w 401087"/>
                <a:gd name="connsiteY62" fmla="*/ 412549 h 490780"/>
                <a:gd name="connsiteX63" fmla="*/ 138769 w 401087"/>
                <a:gd name="connsiteY63" fmla="*/ 426519 h 490780"/>
                <a:gd name="connsiteX64" fmla="*/ 138769 w 401087"/>
                <a:gd name="connsiteY64" fmla="*/ 476874 h 490780"/>
                <a:gd name="connsiteX65" fmla="*/ 145246 w 401087"/>
                <a:gd name="connsiteY65" fmla="*/ 483288 h 490780"/>
                <a:gd name="connsiteX66" fmla="*/ 303361 w 401087"/>
                <a:gd name="connsiteY66" fmla="*/ 483288 h 490780"/>
                <a:gd name="connsiteX67" fmla="*/ 309838 w 401087"/>
                <a:gd name="connsiteY67" fmla="*/ 476874 h 490780"/>
                <a:gd name="connsiteX68" fmla="*/ 309838 w 401087"/>
                <a:gd name="connsiteY68" fmla="*/ 368289 h 490780"/>
                <a:gd name="connsiteX69" fmla="*/ 322729 w 401087"/>
                <a:gd name="connsiteY69" fmla="*/ 341683 h 490780"/>
                <a:gd name="connsiteX70" fmla="*/ 341779 w 401087"/>
                <a:gd name="connsiteY70" fmla="*/ 324093 h 490780"/>
                <a:gd name="connsiteX71" fmla="*/ 393658 w 401087"/>
                <a:gd name="connsiteY71" fmla="*/ 193029 h 490780"/>
                <a:gd name="connsiteX72" fmla="*/ 350542 w 401087"/>
                <a:gd name="connsiteY72" fmla="*/ 72125 h 490780"/>
                <a:gd name="connsiteX73" fmla="*/ 169313 w 401087"/>
                <a:gd name="connsiteY73" fmla="*/ 13197 h 490780"/>
                <a:gd name="connsiteX74" fmla="*/ 36026 w 401087"/>
                <a:gd name="connsiteY74" fmla="*/ 162803 h 490780"/>
                <a:gd name="connsiteX75" fmla="*/ 42122 w 401087"/>
                <a:gd name="connsiteY75" fmla="*/ 184393 h 490780"/>
                <a:gd name="connsiteX76" fmla="*/ 46186 w 401087"/>
                <a:gd name="connsiteY76" fmla="*/ 216969 h 490780"/>
                <a:gd name="connsiteX77" fmla="*/ 10817 w 401087"/>
                <a:gd name="connsiteY77" fmla="*/ 271515 h 490780"/>
                <a:gd name="connsiteX78" fmla="*/ 8658 w 401087"/>
                <a:gd name="connsiteY78" fmla="*/ 286755 h 490780"/>
                <a:gd name="connsiteX79" fmla="*/ 18945 w 401087"/>
                <a:gd name="connsiteY79" fmla="*/ 295772 h 490780"/>
                <a:gd name="connsiteX80" fmla="*/ 39201 w 401087"/>
                <a:gd name="connsiteY80" fmla="*/ 301487 h 490780"/>
                <a:gd name="connsiteX81" fmla="*/ 41360 w 401087"/>
                <a:gd name="connsiteY81" fmla="*/ 303075 h 490780"/>
                <a:gd name="connsiteX82" fmla="*/ 41678 w 401087"/>
                <a:gd name="connsiteY82" fmla="*/ 324093 h 490780"/>
                <a:gd name="connsiteX83" fmla="*/ 49806 w 401087"/>
                <a:gd name="connsiteY83" fmla="*/ 331904 h 490780"/>
                <a:gd name="connsiteX84" fmla="*/ 52854 w 401087"/>
                <a:gd name="connsiteY84" fmla="*/ 334126 h 490780"/>
                <a:gd name="connsiteX85" fmla="*/ 52409 w 401087"/>
                <a:gd name="connsiteY85" fmla="*/ 337873 h 490780"/>
                <a:gd name="connsiteX86" fmla="*/ 48282 w 401087"/>
                <a:gd name="connsiteY86" fmla="*/ 352732 h 490780"/>
                <a:gd name="connsiteX87" fmla="*/ 58759 w 401087"/>
                <a:gd name="connsiteY87" fmla="*/ 359082 h 490780"/>
                <a:gd name="connsiteX88" fmla="*/ 61807 w 401087"/>
                <a:gd name="connsiteY88" fmla="*/ 362765 h 490780"/>
                <a:gd name="connsiteX89" fmla="*/ 61807 w 401087"/>
                <a:gd name="connsiteY89" fmla="*/ 398769 h 490780"/>
                <a:gd name="connsiteX90" fmla="*/ 70951 w 401087"/>
                <a:gd name="connsiteY90" fmla="*/ 411596 h 490780"/>
                <a:gd name="connsiteX91" fmla="*/ 76158 w 401087"/>
                <a:gd name="connsiteY91" fmla="*/ 412485 h 490780"/>
                <a:gd name="connsiteX92" fmla="*/ 124926 w 401087"/>
                <a:gd name="connsiteY92" fmla="*/ 412485 h 490780"/>
                <a:gd name="connsiteX93" fmla="*/ 303361 w 401087"/>
                <a:gd name="connsiteY93" fmla="*/ 490781 h 490780"/>
                <a:gd name="connsiteX94" fmla="*/ 145246 w 401087"/>
                <a:gd name="connsiteY94" fmla="*/ 490781 h 490780"/>
                <a:gd name="connsiteX95" fmla="*/ 131213 w 401087"/>
                <a:gd name="connsiteY95" fmla="*/ 476811 h 490780"/>
                <a:gd name="connsiteX96" fmla="*/ 131213 w 401087"/>
                <a:gd name="connsiteY96" fmla="*/ 426455 h 490780"/>
                <a:gd name="connsiteX97" fmla="*/ 124672 w 401087"/>
                <a:gd name="connsiteY97" fmla="*/ 420042 h 490780"/>
                <a:gd name="connsiteX98" fmla="*/ 76158 w 401087"/>
                <a:gd name="connsiteY98" fmla="*/ 420042 h 490780"/>
                <a:gd name="connsiteX99" fmla="*/ 68031 w 401087"/>
                <a:gd name="connsiteY99" fmla="*/ 418645 h 490780"/>
                <a:gd name="connsiteX100" fmla="*/ 53997 w 401087"/>
                <a:gd name="connsiteY100" fmla="*/ 398769 h 490780"/>
                <a:gd name="connsiteX101" fmla="*/ 53997 w 401087"/>
                <a:gd name="connsiteY101" fmla="*/ 365749 h 490780"/>
                <a:gd name="connsiteX102" fmla="*/ 40916 w 401087"/>
                <a:gd name="connsiteY102" fmla="*/ 355399 h 490780"/>
                <a:gd name="connsiteX103" fmla="*/ 43266 w 401087"/>
                <a:gd name="connsiteY103" fmla="*/ 337873 h 490780"/>
                <a:gd name="connsiteX104" fmla="*/ 33613 w 401087"/>
                <a:gd name="connsiteY104" fmla="*/ 323522 h 490780"/>
                <a:gd name="connsiteX105" fmla="*/ 34439 w 401087"/>
                <a:gd name="connsiteY105" fmla="*/ 320791 h 490780"/>
                <a:gd name="connsiteX106" fmla="*/ 35328 w 401087"/>
                <a:gd name="connsiteY106" fmla="*/ 308282 h 490780"/>
                <a:gd name="connsiteX107" fmla="*/ 16469 w 401087"/>
                <a:gd name="connsiteY107" fmla="*/ 302948 h 490780"/>
                <a:gd name="connsiteX108" fmla="*/ 1292 w 401087"/>
                <a:gd name="connsiteY108" fmla="*/ 289295 h 490780"/>
                <a:gd name="connsiteX109" fmla="*/ 4213 w 401087"/>
                <a:gd name="connsiteY109" fmla="*/ 267388 h 490780"/>
                <a:gd name="connsiteX110" fmla="*/ 39456 w 401087"/>
                <a:gd name="connsiteY110" fmla="*/ 213095 h 490780"/>
                <a:gd name="connsiteX111" fmla="*/ 35709 w 401087"/>
                <a:gd name="connsiteY111" fmla="*/ 188648 h 490780"/>
                <a:gd name="connsiteX112" fmla="*/ 28470 w 401087"/>
                <a:gd name="connsiteY112" fmla="*/ 160771 h 490780"/>
                <a:gd name="connsiteX113" fmla="*/ 167281 w 401087"/>
                <a:gd name="connsiteY113" fmla="*/ 5831 h 490780"/>
                <a:gd name="connsiteX114" fmla="*/ 356257 w 401087"/>
                <a:gd name="connsiteY114" fmla="*/ 67299 h 490780"/>
                <a:gd name="connsiteX115" fmla="*/ 401088 w 401087"/>
                <a:gd name="connsiteY115" fmla="*/ 192966 h 490780"/>
                <a:gd name="connsiteX116" fmla="*/ 347176 w 401087"/>
                <a:gd name="connsiteY116" fmla="*/ 329173 h 490780"/>
                <a:gd name="connsiteX117" fmla="*/ 327364 w 401087"/>
                <a:gd name="connsiteY117" fmla="*/ 347461 h 490780"/>
                <a:gd name="connsiteX118" fmla="*/ 317331 w 401087"/>
                <a:gd name="connsiteY118" fmla="*/ 368226 h 490780"/>
                <a:gd name="connsiteX119" fmla="*/ 317331 w 401087"/>
                <a:gd name="connsiteY119" fmla="*/ 476811 h 490780"/>
                <a:gd name="connsiteX120" fmla="*/ 303298 w 401087"/>
                <a:gd name="connsiteY120" fmla="*/ 490781 h 490780"/>
                <a:gd name="connsiteX121" fmla="*/ 303298 w 401087"/>
                <a:gd name="connsiteY121" fmla="*/ 490781 h 490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401087" h="490780">
                  <a:moveTo>
                    <a:pt x="173821" y="112511"/>
                  </a:moveTo>
                  <a:cubicBezTo>
                    <a:pt x="168869" y="112511"/>
                    <a:pt x="164487" y="115813"/>
                    <a:pt x="163154" y="120576"/>
                  </a:cubicBezTo>
                  <a:cubicBezTo>
                    <a:pt x="162836" y="121719"/>
                    <a:pt x="162709" y="122735"/>
                    <a:pt x="162709" y="123687"/>
                  </a:cubicBezTo>
                  <a:cubicBezTo>
                    <a:pt x="162709" y="129148"/>
                    <a:pt x="166773" y="133847"/>
                    <a:pt x="172107" y="134609"/>
                  </a:cubicBezTo>
                  <a:cubicBezTo>
                    <a:pt x="172806" y="134736"/>
                    <a:pt x="173377" y="134800"/>
                    <a:pt x="173885" y="134800"/>
                  </a:cubicBezTo>
                  <a:cubicBezTo>
                    <a:pt x="178520" y="134800"/>
                    <a:pt x="182584" y="132006"/>
                    <a:pt x="184299" y="127688"/>
                  </a:cubicBezTo>
                  <a:cubicBezTo>
                    <a:pt x="184744" y="126354"/>
                    <a:pt x="184997" y="125021"/>
                    <a:pt x="184997" y="123687"/>
                  </a:cubicBezTo>
                  <a:cubicBezTo>
                    <a:pt x="184997" y="118544"/>
                    <a:pt x="181505" y="114099"/>
                    <a:pt x="176488" y="112829"/>
                  </a:cubicBezTo>
                  <a:cubicBezTo>
                    <a:pt x="175599" y="112638"/>
                    <a:pt x="174710" y="112511"/>
                    <a:pt x="173821" y="112511"/>
                  </a:cubicBezTo>
                  <a:moveTo>
                    <a:pt x="173821" y="142356"/>
                  </a:moveTo>
                  <a:cubicBezTo>
                    <a:pt x="172806" y="142356"/>
                    <a:pt x="171726" y="142229"/>
                    <a:pt x="170710" y="142039"/>
                  </a:cubicBezTo>
                  <a:cubicBezTo>
                    <a:pt x="161883" y="140769"/>
                    <a:pt x="155089" y="132831"/>
                    <a:pt x="155089" y="123687"/>
                  </a:cubicBezTo>
                  <a:cubicBezTo>
                    <a:pt x="155089" y="122036"/>
                    <a:pt x="155343" y="120322"/>
                    <a:pt x="155851" y="118544"/>
                  </a:cubicBezTo>
                  <a:cubicBezTo>
                    <a:pt x="158073" y="110543"/>
                    <a:pt x="165503" y="104955"/>
                    <a:pt x="173821" y="104955"/>
                  </a:cubicBezTo>
                  <a:cubicBezTo>
                    <a:pt x="175345" y="104955"/>
                    <a:pt x="176933" y="105145"/>
                    <a:pt x="178330" y="105526"/>
                  </a:cubicBezTo>
                  <a:cubicBezTo>
                    <a:pt x="186648" y="107558"/>
                    <a:pt x="192554" y="114988"/>
                    <a:pt x="192554" y="123687"/>
                  </a:cubicBezTo>
                  <a:cubicBezTo>
                    <a:pt x="192554" y="125910"/>
                    <a:pt x="192173" y="128132"/>
                    <a:pt x="191347" y="130355"/>
                  </a:cubicBezTo>
                  <a:cubicBezTo>
                    <a:pt x="188490" y="137657"/>
                    <a:pt x="181569" y="142356"/>
                    <a:pt x="173821" y="142356"/>
                  </a:cubicBezTo>
                  <a:moveTo>
                    <a:pt x="296059" y="183123"/>
                  </a:moveTo>
                  <a:cubicBezTo>
                    <a:pt x="292820" y="183123"/>
                    <a:pt x="289772" y="184520"/>
                    <a:pt x="287741" y="186870"/>
                  </a:cubicBezTo>
                  <a:cubicBezTo>
                    <a:pt x="285899" y="188965"/>
                    <a:pt x="284883" y="191505"/>
                    <a:pt x="284883" y="194299"/>
                  </a:cubicBezTo>
                  <a:cubicBezTo>
                    <a:pt x="284883" y="197347"/>
                    <a:pt x="286089" y="200205"/>
                    <a:pt x="288312" y="202300"/>
                  </a:cubicBezTo>
                  <a:cubicBezTo>
                    <a:pt x="292757" y="206618"/>
                    <a:pt x="300377" y="206237"/>
                    <a:pt x="304441" y="201538"/>
                  </a:cubicBezTo>
                  <a:cubicBezTo>
                    <a:pt x="306218" y="199506"/>
                    <a:pt x="307171" y="197030"/>
                    <a:pt x="307171" y="194299"/>
                  </a:cubicBezTo>
                  <a:cubicBezTo>
                    <a:pt x="307171" y="191886"/>
                    <a:pt x="306473" y="189727"/>
                    <a:pt x="305012" y="187759"/>
                  </a:cubicBezTo>
                  <a:cubicBezTo>
                    <a:pt x="302917" y="184774"/>
                    <a:pt x="299679" y="183123"/>
                    <a:pt x="295995" y="183123"/>
                  </a:cubicBezTo>
                  <a:close/>
                  <a:moveTo>
                    <a:pt x="296059" y="212905"/>
                  </a:moveTo>
                  <a:cubicBezTo>
                    <a:pt x="291169" y="212905"/>
                    <a:pt x="286597" y="211063"/>
                    <a:pt x="283105" y="207698"/>
                  </a:cubicBezTo>
                  <a:cubicBezTo>
                    <a:pt x="279422" y="204205"/>
                    <a:pt x="277326" y="199443"/>
                    <a:pt x="277326" y="194299"/>
                  </a:cubicBezTo>
                  <a:cubicBezTo>
                    <a:pt x="277326" y="189664"/>
                    <a:pt x="278914" y="185409"/>
                    <a:pt x="282025" y="181980"/>
                  </a:cubicBezTo>
                  <a:cubicBezTo>
                    <a:pt x="285391" y="177916"/>
                    <a:pt x="290598" y="175567"/>
                    <a:pt x="296059" y="175567"/>
                  </a:cubicBezTo>
                  <a:cubicBezTo>
                    <a:pt x="302155" y="175567"/>
                    <a:pt x="307806" y="178488"/>
                    <a:pt x="311235" y="183377"/>
                  </a:cubicBezTo>
                  <a:cubicBezTo>
                    <a:pt x="313521" y="186552"/>
                    <a:pt x="314792" y="190362"/>
                    <a:pt x="314792" y="194299"/>
                  </a:cubicBezTo>
                  <a:cubicBezTo>
                    <a:pt x="314792" y="198871"/>
                    <a:pt x="313204" y="203062"/>
                    <a:pt x="310219" y="206428"/>
                  </a:cubicBezTo>
                  <a:cubicBezTo>
                    <a:pt x="306727" y="210492"/>
                    <a:pt x="301520" y="212905"/>
                    <a:pt x="296059" y="212905"/>
                  </a:cubicBezTo>
                  <a:moveTo>
                    <a:pt x="215287" y="171820"/>
                  </a:moveTo>
                  <a:cubicBezTo>
                    <a:pt x="202460" y="171820"/>
                    <a:pt x="191982" y="182234"/>
                    <a:pt x="191982" y="194998"/>
                  </a:cubicBezTo>
                  <a:cubicBezTo>
                    <a:pt x="191982" y="207761"/>
                    <a:pt x="202396" y="218175"/>
                    <a:pt x="215287" y="218175"/>
                  </a:cubicBezTo>
                  <a:cubicBezTo>
                    <a:pt x="228178" y="218175"/>
                    <a:pt x="238592" y="207761"/>
                    <a:pt x="238592" y="194998"/>
                  </a:cubicBezTo>
                  <a:cubicBezTo>
                    <a:pt x="238592" y="182234"/>
                    <a:pt x="228114" y="171820"/>
                    <a:pt x="215287" y="171820"/>
                  </a:cubicBezTo>
                  <a:moveTo>
                    <a:pt x="215287" y="225732"/>
                  </a:moveTo>
                  <a:cubicBezTo>
                    <a:pt x="198268" y="225732"/>
                    <a:pt x="184426" y="211952"/>
                    <a:pt x="184426" y="194998"/>
                  </a:cubicBezTo>
                  <a:cubicBezTo>
                    <a:pt x="184426" y="178043"/>
                    <a:pt x="198268" y="164264"/>
                    <a:pt x="215287" y="164264"/>
                  </a:cubicBezTo>
                  <a:cubicBezTo>
                    <a:pt x="232305" y="164264"/>
                    <a:pt x="246148" y="178043"/>
                    <a:pt x="246148" y="194998"/>
                  </a:cubicBezTo>
                  <a:cubicBezTo>
                    <a:pt x="246148" y="211952"/>
                    <a:pt x="232305" y="225732"/>
                    <a:pt x="215287" y="225732"/>
                  </a:cubicBezTo>
                  <a:moveTo>
                    <a:pt x="177378" y="284596"/>
                  </a:moveTo>
                  <a:cubicBezTo>
                    <a:pt x="175663" y="284596"/>
                    <a:pt x="174075" y="283453"/>
                    <a:pt x="173694" y="281675"/>
                  </a:cubicBezTo>
                  <a:cubicBezTo>
                    <a:pt x="173186" y="279643"/>
                    <a:pt x="174456" y="277611"/>
                    <a:pt x="176488" y="277103"/>
                  </a:cubicBezTo>
                  <a:cubicBezTo>
                    <a:pt x="181505" y="275897"/>
                    <a:pt x="184997" y="271452"/>
                    <a:pt x="184997" y="266372"/>
                  </a:cubicBezTo>
                  <a:cubicBezTo>
                    <a:pt x="184997" y="265038"/>
                    <a:pt x="184744" y="263705"/>
                    <a:pt x="184235" y="262308"/>
                  </a:cubicBezTo>
                  <a:cubicBezTo>
                    <a:pt x="182457" y="257672"/>
                    <a:pt x="177378" y="254370"/>
                    <a:pt x="172234" y="255450"/>
                  </a:cubicBezTo>
                  <a:cubicBezTo>
                    <a:pt x="166709" y="256275"/>
                    <a:pt x="162709" y="260974"/>
                    <a:pt x="162709" y="266372"/>
                  </a:cubicBezTo>
                  <a:cubicBezTo>
                    <a:pt x="162709" y="267324"/>
                    <a:pt x="162836" y="268340"/>
                    <a:pt x="163154" y="269356"/>
                  </a:cubicBezTo>
                  <a:cubicBezTo>
                    <a:pt x="163725" y="271388"/>
                    <a:pt x="162582" y="273420"/>
                    <a:pt x="160550" y="274055"/>
                  </a:cubicBezTo>
                  <a:cubicBezTo>
                    <a:pt x="158581" y="274627"/>
                    <a:pt x="156422" y="273484"/>
                    <a:pt x="155851" y="271515"/>
                  </a:cubicBezTo>
                  <a:cubicBezTo>
                    <a:pt x="155343" y="269801"/>
                    <a:pt x="155089" y="268086"/>
                    <a:pt x="155089" y="266372"/>
                  </a:cubicBezTo>
                  <a:cubicBezTo>
                    <a:pt x="155089" y="257228"/>
                    <a:pt x="161883" y="249354"/>
                    <a:pt x="170900" y="247957"/>
                  </a:cubicBezTo>
                  <a:cubicBezTo>
                    <a:pt x="171726" y="247830"/>
                    <a:pt x="172806" y="247703"/>
                    <a:pt x="173821" y="247703"/>
                  </a:cubicBezTo>
                  <a:cubicBezTo>
                    <a:pt x="181569" y="247703"/>
                    <a:pt x="188617" y="252529"/>
                    <a:pt x="191347" y="259641"/>
                  </a:cubicBezTo>
                  <a:cubicBezTo>
                    <a:pt x="192173" y="261863"/>
                    <a:pt x="192554" y="264149"/>
                    <a:pt x="192554" y="266308"/>
                  </a:cubicBezTo>
                  <a:cubicBezTo>
                    <a:pt x="192554" y="274881"/>
                    <a:pt x="186712" y="282374"/>
                    <a:pt x="178267" y="284406"/>
                  </a:cubicBezTo>
                  <a:cubicBezTo>
                    <a:pt x="178012" y="284533"/>
                    <a:pt x="177695" y="284533"/>
                    <a:pt x="177441" y="284533"/>
                  </a:cubicBezTo>
                  <a:moveTo>
                    <a:pt x="124672" y="412549"/>
                  </a:moveTo>
                  <a:cubicBezTo>
                    <a:pt x="132419" y="412549"/>
                    <a:pt x="138769" y="418772"/>
                    <a:pt x="138769" y="426519"/>
                  </a:cubicBezTo>
                  <a:lnTo>
                    <a:pt x="138769" y="476874"/>
                  </a:lnTo>
                  <a:cubicBezTo>
                    <a:pt x="138769" y="480430"/>
                    <a:pt x="141691" y="483288"/>
                    <a:pt x="145246" y="483288"/>
                  </a:cubicBezTo>
                  <a:lnTo>
                    <a:pt x="303361" y="483288"/>
                  </a:lnTo>
                  <a:cubicBezTo>
                    <a:pt x="306981" y="483288"/>
                    <a:pt x="309838" y="480430"/>
                    <a:pt x="309838" y="476874"/>
                  </a:cubicBezTo>
                  <a:lnTo>
                    <a:pt x="309838" y="368289"/>
                  </a:lnTo>
                  <a:cubicBezTo>
                    <a:pt x="309838" y="357939"/>
                    <a:pt x="314537" y="348223"/>
                    <a:pt x="322729" y="341683"/>
                  </a:cubicBezTo>
                  <a:cubicBezTo>
                    <a:pt x="329714" y="336031"/>
                    <a:pt x="336128" y="330126"/>
                    <a:pt x="341779" y="324093"/>
                  </a:cubicBezTo>
                  <a:cubicBezTo>
                    <a:pt x="375244" y="288660"/>
                    <a:pt x="393658" y="242115"/>
                    <a:pt x="393658" y="193029"/>
                  </a:cubicBezTo>
                  <a:cubicBezTo>
                    <a:pt x="393658" y="149024"/>
                    <a:pt x="378355" y="106098"/>
                    <a:pt x="350542" y="72125"/>
                  </a:cubicBezTo>
                  <a:cubicBezTo>
                    <a:pt x="307171" y="19166"/>
                    <a:pt x="235988" y="-3948"/>
                    <a:pt x="169313" y="13197"/>
                  </a:cubicBezTo>
                  <a:cubicBezTo>
                    <a:pt x="102956" y="30152"/>
                    <a:pt x="58061" y="80444"/>
                    <a:pt x="36026" y="162803"/>
                  </a:cubicBezTo>
                  <a:cubicBezTo>
                    <a:pt x="33931" y="170614"/>
                    <a:pt x="38185" y="178869"/>
                    <a:pt x="42122" y="184393"/>
                  </a:cubicBezTo>
                  <a:cubicBezTo>
                    <a:pt x="50123" y="196077"/>
                    <a:pt x="51457" y="206999"/>
                    <a:pt x="46186" y="216969"/>
                  </a:cubicBezTo>
                  <a:lnTo>
                    <a:pt x="10817" y="271515"/>
                  </a:lnTo>
                  <a:cubicBezTo>
                    <a:pt x="7768" y="276214"/>
                    <a:pt x="6944" y="281929"/>
                    <a:pt x="8658" y="286755"/>
                  </a:cubicBezTo>
                  <a:cubicBezTo>
                    <a:pt x="10309" y="291010"/>
                    <a:pt x="13801" y="294058"/>
                    <a:pt x="18945" y="295772"/>
                  </a:cubicBezTo>
                  <a:lnTo>
                    <a:pt x="39201" y="301487"/>
                  </a:lnTo>
                  <a:cubicBezTo>
                    <a:pt x="40091" y="301741"/>
                    <a:pt x="40853" y="302313"/>
                    <a:pt x="41360" y="303075"/>
                  </a:cubicBezTo>
                  <a:cubicBezTo>
                    <a:pt x="41678" y="303519"/>
                    <a:pt x="48282" y="314124"/>
                    <a:pt x="41678" y="324093"/>
                  </a:cubicBezTo>
                  <a:cubicBezTo>
                    <a:pt x="42249" y="326506"/>
                    <a:pt x="44091" y="331269"/>
                    <a:pt x="49806" y="331904"/>
                  </a:cubicBezTo>
                  <a:cubicBezTo>
                    <a:pt x="51139" y="332031"/>
                    <a:pt x="52346" y="332920"/>
                    <a:pt x="52854" y="334126"/>
                  </a:cubicBezTo>
                  <a:cubicBezTo>
                    <a:pt x="53362" y="335396"/>
                    <a:pt x="53235" y="336793"/>
                    <a:pt x="52409" y="337873"/>
                  </a:cubicBezTo>
                  <a:cubicBezTo>
                    <a:pt x="50568" y="340286"/>
                    <a:pt x="46313" y="347715"/>
                    <a:pt x="48282" y="352732"/>
                  </a:cubicBezTo>
                  <a:cubicBezTo>
                    <a:pt x="49488" y="355780"/>
                    <a:pt x="52981" y="357939"/>
                    <a:pt x="58759" y="359082"/>
                  </a:cubicBezTo>
                  <a:cubicBezTo>
                    <a:pt x="60537" y="359463"/>
                    <a:pt x="61807" y="360987"/>
                    <a:pt x="61807" y="362765"/>
                  </a:cubicBezTo>
                  <a:lnTo>
                    <a:pt x="61807" y="398769"/>
                  </a:lnTo>
                  <a:cubicBezTo>
                    <a:pt x="61807" y="404548"/>
                    <a:pt x="65363" y="409564"/>
                    <a:pt x="70951" y="411596"/>
                  </a:cubicBezTo>
                  <a:cubicBezTo>
                    <a:pt x="72856" y="412295"/>
                    <a:pt x="74443" y="412612"/>
                    <a:pt x="76158" y="412485"/>
                  </a:cubicBezTo>
                  <a:lnTo>
                    <a:pt x="124926" y="412485"/>
                  </a:lnTo>
                  <a:close/>
                  <a:moveTo>
                    <a:pt x="303361" y="490781"/>
                  </a:moveTo>
                  <a:lnTo>
                    <a:pt x="145246" y="490781"/>
                  </a:lnTo>
                  <a:cubicBezTo>
                    <a:pt x="137499" y="490781"/>
                    <a:pt x="131213" y="484558"/>
                    <a:pt x="131213" y="476811"/>
                  </a:cubicBezTo>
                  <a:lnTo>
                    <a:pt x="131213" y="426455"/>
                  </a:lnTo>
                  <a:cubicBezTo>
                    <a:pt x="131213" y="422963"/>
                    <a:pt x="128292" y="420042"/>
                    <a:pt x="124672" y="420042"/>
                  </a:cubicBezTo>
                  <a:lnTo>
                    <a:pt x="76158" y="420042"/>
                  </a:lnTo>
                  <a:cubicBezTo>
                    <a:pt x="73555" y="420232"/>
                    <a:pt x="70888" y="419788"/>
                    <a:pt x="68031" y="418645"/>
                  </a:cubicBezTo>
                  <a:cubicBezTo>
                    <a:pt x="59648" y="415533"/>
                    <a:pt x="53997" y="407532"/>
                    <a:pt x="53997" y="398769"/>
                  </a:cubicBezTo>
                  <a:lnTo>
                    <a:pt x="53997" y="365749"/>
                  </a:lnTo>
                  <a:cubicBezTo>
                    <a:pt x="47203" y="363844"/>
                    <a:pt x="42821" y="360352"/>
                    <a:pt x="40916" y="355399"/>
                  </a:cubicBezTo>
                  <a:cubicBezTo>
                    <a:pt x="38503" y="349049"/>
                    <a:pt x="40916" y="342191"/>
                    <a:pt x="43266" y="337873"/>
                  </a:cubicBezTo>
                  <a:cubicBezTo>
                    <a:pt x="36534" y="334698"/>
                    <a:pt x="33994" y="327586"/>
                    <a:pt x="33613" y="323522"/>
                  </a:cubicBezTo>
                  <a:cubicBezTo>
                    <a:pt x="33486" y="322569"/>
                    <a:pt x="33804" y="321553"/>
                    <a:pt x="34439" y="320791"/>
                  </a:cubicBezTo>
                  <a:cubicBezTo>
                    <a:pt x="38249" y="316092"/>
                    <a:pt x="36471" y="310631"/>
                    <a:pt x="35328" y="308282"/>
                  </a:cubicBezTo>
                  <a:lnTo>
                    <a:pt x="16469" y="302948"/>
                  </a:lnTo>
                  <a:cubicBezTo>
                    <a:pt x="9039" y="300471"/>
                    <a:pt x="3832" y="295772"/>
                    <a:pt x="1292" y="289295"/>
                  </a:cubicBezTo>
                  <a:cubicBezTo>
                    <a:pt x="-1184" y="282183"/>
                    <a:pt x="-42" y="273992"/>
                    <a:pt x="4213" y="267388"/>
                  </a:cubicBezTo>
                  <a:lnTo>
                    <a:pt x="39456" y="213095"/>
                  </a:lnTo>
                  <a:cubicBezTo>
                    <a:pt x="43266" y="205983"/>
                    <a:pt x="42059" y="197919"/>
                    <a:pt x="35709" y="188648"/>
                  </a:cubicBezTo>
                  <a:cubicBezTo>
                    <a:pt x="30883" y="181853"/>
                    <a:pt x="25676" y="171439"/>
                    <a:pt x="28470" y="160771"/>
                  </a:cubicBezTo>
                  <a:cubicBezTo>
                    <a:pt x="56981" y="54726"/>
                    <a:pt x="119656" y="18023"/>
                    <a:pt x="167281" y="5831"/>
                  </a:cubicBezTo>
                  <a:cubicBezTo>
                    <a:pt x="236813" y="-12076"/>
                    <a:pt x="311045" y="12054"/>
                    <a:pt x="356257" y="67299"/>
                  </a:cubicBezTo>
                  <a:cubicBezTo>
                    <a:pt x="385149" y="102605"/>
                    <a:pt x="401088" y="147246"/>
                    <a:pt x="401088" y="192966"/>
                  </a:cubicBezTo>
                  <a:cubicBezTo>
                    <a:pt x="401088" y="243956"/>
                    <a:pt x="381911" y="292343"/>
                    <a:pt x="347176" y="329173"/>
                  </a:cubicBezTo>
                  <a:cubicBezTo>
                    <a:pt x="341334" y="335460"/>
                    <a:pt x="334667" y="341619"/>
                    <a:pt x="327364" y="347461"/>
                  </a:cubicBezTo>
                  <a:cubicBezTo>
                    <a:pt x="320951" y="352605"/>
                    <a:pt x="317331" y="360225"/>
                    <a:pt x="317331" y="368226"/>
                  </a:cubicBezTo>
                  <a:lnTo>
                    <a:pt x="317331" y="476811"/>
                  </a:lnTo>
                  <a:cubicBezTo>
                    <a:pt x="317331" y="484494"/>
                    <a:pt x="311045" y="490781"/>
                    <a:pt x="303298" y="490781"/>
                  </a:cubicBezTo>
                  <a:lnTo>
                    <a:pt x="303298" y="490781"/>
                  </a:lnTo>
                  <a:close/>
                </a:path>
              </a:pathLst>
            </a:custGeom>
            <a:solidFill>
              <a:schemeClr val="accent1"/>
            </a:solidFill>
            <a:ln w="6350" cap="flat">
              <a:noFill/>
              <a:prstDash val="solid"/>
              <a:miter/>
            </a:ln>
          </p:spPr>
          <p:txBody>
            <a:bodyPr rtlCol="0" anchor="ctr"/>
            <a:lstStyle/>
            <a:p>
              <a:endParaRPr lang="en-GB"/>
            </a:p>
          </p:txBody>
        </p:sp>
        <p:sp>
          <p:nvSpPr>
            <p:cNvPr id="163" name="Figura a mano libera: forma 162">
              <a:extLst>
                <a:ext uri="{FF2B5EF4-FFF2-40B4-BE49-F238E27FC236}">
                  <a16:creationId xmlns:a16="http://schemas.microsoft.com/office/drawing/2014/main" id="{7332C928-64AD-054F-04AF-209CD1237918}"/>
                </a:ext>
              </a:extLst>
            </p:cNvPr>
            <p:cNvSpPr/>
            <p:nvPr/>
          </p:nvSpPr>
          <p:spPr>
            <a:xfrm>
              <a:off x="8334360" y="1944002"/>
              <a:ext cx="401087" cy="490780"/>
            </a:xfrm>
            <a:custGeom>
              <a:avLst/>
              <a:gdLst>
                <a:gd name="connsiteX0" fmla="*/ 173821 w 401087"/>
                <a:gd name="connsiteY0" fmla="*/ 112511 h 490780"/>
                <a:gd name="connsiteX1" fmla="*/ 163154 w 401087"/>
                <a:gd name="connsiteY1" fmla="*/ 120576 h 490780"/>
                <a:gd name="connsiteX2" fmla="*/ 162709 w 401087"/>
                <a:gd name="connsiteY2" fmla="*/ 123687 h 490780"/>
                <a:gd name="connsiteX3" fmla="*/ 172107 w 401087"/>
                <a:gd name="connsiteY3" fmla="*/ 134609 h 490780"/>
                <a:gd name="connsiteX4" fmla="*/ 173885 w 401087"/>
                <a:gd name="connsiteY4" fmla="*/ 134800 h 490780"/>
                <a:gd name="connsiteX5" fmla="*/ 184299 w 401087"/>
                <a:gd name="connsiteY5" fmla="*/ 127688 h 490780"/>
                <a:gd name="connsiteX6" fmla="*/ 184997 w 401087"/>
                <a:gd name="connsiteY6" fmla="*/ 123687 h 490780"/>
                <a:gd name="connsiteX7" fmla="*/ 176488 w 401087"/>
                <a:gd name="connsiteY7" fmla="*/ 112829 h 490780"/>
                <a:gd name="connsiteX8" fmla="*/ 173821 w 401087"/>
                <a:gd name="connsiteY8" fmla="*/ 112511 h 490780"/>
                <a:gd name="connsiteX9" fmla="*/ 173821 w 401087"/>
                <a:gd name="connsiteY9" fmla="*/ 142356 h 490780"/>
                <a:gd name="connsiteX10" fmla="*/ 170710 w 401087"/>
                <a:gd name="connsiteY10" fmla="*/ 142039 h 490780"/>
                <a:gd name="connsiteX11" fmla="*/ 155089 w 401087"/>
                <a:gd name="connsiteY11" fmla="*/ 123687 h 490780"/>
                <a:gd name="connsiteX12" fmla="*/ 155851 w 401087"/>
                <a:gd name="connsiteY12" fmla="*/ 118544 h 490780"/>
                <a:gd name="connsiteX13" fmla="*/ 173821 w 401087"/>
                <a:gd name="connsiteY13" fmla="*/ 104955 h 490780"/>
                <a:gd name="connsiteX14" fmla="*/ 178330 w 401087"/>
                <a:gd name="connsiteY14" fmla="*/ 105526 h 490780"/>
                <a:gd name="connsiteX15" fmla="*/ 192554 w 401087"/>
                <a:gd name="connsiteY15" fmla="*/ 123687 h 490780"/>
                <a:gd name="connsiteX16" fmla="*/ 191347 w 401087"/>
                <a:gd name="connsiteY16" fmla="*/ 130355 h 490780"/>
                <a:gd name="connsiteX17" fmla="*/ 173821 w 401087"/>
                <a:gd name="connsiteY17" fmla="*/ 142356 h 490780"/>
                <a:gd name="connsiteX18" fmla="*/ 296059 w 401087"/>
                <a:gd name="connsiteY18" fmla="*/ 183123 h 490780"/>
                <a:gd name="connsiteX19" fmla="*/ 287741 w 401087"/>
                <a:gd name="connsiteY19" fmla="*/ 186870 h 490780"/>
                <a:gd name="connsiteX20" fmla="*/ 284883 w 401087"/>
                <a:gd name="connsiteY20" fmla="*/ 194299 h 490780"/>
                <a:gd name="connsiteX21" fmla="*/ 288312 w 401087"/>
                <a:gd name="connsiteY21" fmla="*/ 202300 h 490780"/>
                <a:gd name="connsiteX22" fmla="*/ 304441 w 401087"/>
                <a:gd name="connsiteY22" fmla="*/ 201538 h 490780"/>
                <a:gd name="connsiteX23" fmla="*/ 307171 w 401087"/>
                <a:gd name="connsiteY23" fmla="*/ 194299 h 490780"/>
                <a:gd name="connsiteX24" fmla="*/ 305012 w 401087"/>
                <a:gd name="connsiteY24" fmla="*/ 187759 h 490780"/>
                <a:gd name="connsiteX25" fmla="*/ 295995 w 401087"/>
                <a:gd name="connsiteY25" fmla="*/ 183123 h 490780"/>
                <a:gd name="connsiteX26" fmla="*/ 296059 w 401087"/>
                <a:gd name="connsiteY26" fmla="*/ 212905 h 490780"/>
                <a:gd name="connsiteX27" fmla="*/ 283105 w 401087"/>
                <a:gd name="connsiteY27" fmla="*/ 207698 h 490780"/>
                <a:gd name="connsiteX28" fmla="*/ 277326 w 401087"/>
                <a:gd name="connsiteY28" fmla="*/ 194299 h 490780"/>
                <a:gd name="connsiteX29" fmla="*/ 282025 w 401087"/>
                <a:gd name="connsiteY29" fmla="*/ 181980 h 490780"/>
                <a:gd name="connsiteX30" fmla="*/ 296059 w 401087"/>
                <a:gd name="connsiteY30" fmla="*/ 175567 h 490780"/>
                <a:gd name="connsiteX31" fmla="*/ 311235 w 401087"/>
                <a:gd name="connsiteY31" fmla="*/ 183377 h 490780"/>
                <a:gd name="connsiteX32" fmla="*/ 314792 w 401087"/>
                <a:gd name="connsiteY32" fmla="*/ 194299 h 490780"/>
                <a:gd name="connsiteX33" fmla="*/ 310219 w 401087"/>
                <a:gd name="connsiteY33" fmla="*/ 206428 h 490780"/>
                <a:gd name="connsiteX34" fmla="*/ 296059 w 401087"/>
                <a:gd name="connsiteY34" fmla="*/ 212905 h 490780"/>
                <a:gd name="connsiteX35" fmla="*/ 215287 w 401087"/>
                <a:gd name="connsiteY35" fmla="*/ 171820 h 490780"/>
                <a:gd name="connsiteX36" fmla="*/ 191982 w 401087"/>
                <a:gd name="connsiteY36" fmla="*/ 194998 h 490780"/>
                <a:gd name="connsiteX37" fmla="*/ 215287 w 401087"/>
                <a:gd name="connsiteY37" fmla="*/ 218175 h 490780"/>
                <a:gd name="connsiteX38" fmla="*/ 238592 w 401087"/>
                <a:gd name="connsiteY38" fmla="*/ 194998 h 490780"/>
                <a:gd name="connsiteX39" fmla="*/ 215287 w 401087"/>
                <a:gd name="connsiteY39" fmla="*/ 171820 h 490780"/>
                <a:gd name="connsiteX40" fmla="*/ 215287 w 401087"/>
                <a:gd name="connsiteY40" fmla="*/ 225732 h 490780"/>
                <a:gd name="connsiteX41" fmla="*/ 184426 w 401087"/>
                <a:gd name="connsiteY41" fmla="*/ 194998 h 490780"/>
                <a:gd name="connsiteX42" fmla="*/ 215287 w 401087"/>
                <a:gd name="connsiteY42" fmla="*/ 164264 h 490780"/>
                <a:gd name="connsiteX43" fmla="*/ 246148 w 401087"/>
                <a:gd name="connsiteY43" fmla="*/ 194998 h 490780"/>
                <a:gd name="connsiteX44" fmla="*/ 215287 w 401087"/>
                <a:gd name="connsiteY44" fmla="*/ 225732 h 490780"/>
                <a:gd name="connsiteX45" fmla="*/ 177378 w 401087"/>
                <a:gd name="connsiteY45" fmla="*/ 284596 h 490780"/>
                <a:gd name="connsiteX46" fmla="*/ 173694 w 401087"/>
                <a:gd name="connsiteY46" fmla="*/ 281675 h 490780"/>
                <a:gd name="connsiteX47" fmla="*/ 176488 w 401087"/>
                <a:gd name="connsiteY47" fmla="*/ 277103 h 490780"/>
                <a:gd name="connsiteX48" fmla="*/ 184997 w 401087"/>
                <a:gd name="connsiteY48" fmla="*/ 266372 h 490780"/>
                <a:gd name="connsiteX49" fmla="*/ 184235 w 401087"/>
                <a:gd name="connsiteY49" fmla="*/ 262308 h 490780"/>
                <a:gd name="connsiteX50" fmla="*/ 172234 w 401087"/>
                <a:gd name="connsiteY50" fmla="*/ 255450 h 490780"/>
                <a:gd name="connsiteX51" fmla="*/ 162709 w 401087"/>
                <a:gd name="connsiteY51" fmla="*/ 266372 h 490780"/>
                <a:gd name="connsiteX52" fmla="*/ 163154 w 401087"/>
                <a:gd name="connsiteY52" fmla="*/ 269356 h 490780"/>
                <a:gd name="connsiteX53" fmla="*/ 160550 w 401087"/>
                <a:gd name="connsiteY53" fmla="*/ 274055 h 490780"/>
                <a:gd name="connsiteX54" fmla="*/ 155851 w 401087"/>
                <a:gd name="connsiteY54" fmla="*/ 271515 h 490780"/>
                <a:gd name="connsiteX55" fmla="*/ 155089 w 401087"/>
                <a:gd name="connsiteY55" fmla="*/ 266372 h 490780"/>
                <a:gd name="connsiteX56" fmla="*/ 170900 w 401087"/>
                <a:gd name="connsiteY56" fmla="*/ 247957 h 490780"/>
                <a:gd name="connsiteX57" fmla="*/ 173821 w 401087"/>
                <a:gd name="connsiteY57" fmla="*/ 247703 h 490780"/>
                <a:gd name="connsiteX58" fmla="*/ 191347 w 401087"/>
                <a:gd name="connsiteY58" fmla="*/ 259641 h 490780"/>
                <a:gd name="connsiteX59" fmla="*/ 192554 w 401087"/>
                <a:gd name="connsiteY59" fmla="*/ 266308 h 490780"/>
                <a:gd name="connsiteX60" fmla="*/ 178267 w 401087"/>
                <a:gd name="connsiteY60" fmla="*/ 284406 h 490780"/>
                <a:gd name="connsiteX61" fmla="*/ 177441 w 401087"/>
                <a:gd name="connsiteY61" fmla="*/ 284533 h 490780"/>
                <a:gd name="connsiteX62" fmla="*/ 124672 w 401087"/>
                <a:gd name="connsiteY62" fmla="*/ 412549 h 490780"/>
                <a:gd name="connsiteX63" fmla="*/ 138769 w 401087"/>
                <a:gd name="connsiteY63" fmla="*/ 426519 h 490780"/>
                <a:gd name="connsiteX64" fmla="*/ 138769 w 401087"/>
                <a:gd name="connsiteY64" fmla="*/ 476874 h 490780"/>
                <a:gd name="connsiteX65" fmla="*/ 145246 w 401087"/>
                <a:gd name="connsiteY65" fmla="*/ 483288 h 490780"/>
                <a:gd name="connsiteX66" fmla="*/ 303361 w 401087"/>
                <a:gd name="connsiteY66" fmla="*/ 483288 h 490780"/>
                <a:gd name="connsiteX67" fmla="*/ 309838 w 401087"/>
                <a:gd name="connsiteY67" fmla="*/ 476874 h 490780"/>
                <a:gd name="connsiteX68" fmla="*/ 309838 w 401087"/>
                <a:gd name="connsiteY68" fmla="*/ 368289 h 490780"/>
                <a:gd name="connsiteX69" fmla="*/ 322729 w 401087"/>
                <a:gd name="connsiteY69" fmla="*/ 341683 h 490780"/>
                <a:gd name="connsiteX70" fmla="*/ 341779 w 401087"/>
                <a:gd name="connsiteY70" fmla="*/ 324093 h 490780"/>
                <a:gd name="connsiteX71" fmla="*/ 393658 w 401087"/>
                <a:gd name="connsiteY71" fmla="*/ 193029 h 490780"/>
                <a:gd name="connsiteX72" fmla="*/ 350542 w 401087"/>
                <a:gd name="connsiteY72" fmla="*/ 72125 h 490780"/>
                <a:gd name="connsiteX73" fmla="*/ 169313 w 401087"/>
                <a:gd name="connsiteY73" fmla="*/ 13197 h 490780"/>
                <a:gd name="connsiteX74" fmla="*/ 36026 w 401087"/>
                <a:gd name="connsiteY74" fmla="*/ 162803 h 490780"/>
                <a:gd name="connsiteX75" fmla="*/ 42122 w 401087"/>
                <a:gd name="connsiteY75" fmla="*/ 184393 h 490780"/>
                <a:gd name="connsiteX76" fmla="*/ 46186 w 401087"/>
                <a:gd name="connsiteY76" fmla="*/ 216969 h 490780"/>
                <a:gd name="connsiteX77" fmla="*/ 10817 w 401087"/>
                <a:gd name="connsiteY77" fmla="*/ 271515 h 490780"/>
                <a:gd name="connsiteX78" fmla="*/ 8658 w 401087"/>
                <a:gd name="connsiteY78" fmla="*/ 286755 h 490780"/>
                <a:gd name="connsiteX79" fmla="*/ 18945 w 401087"/>
                <a:gd name="connsiteY79" fmla="*/ 295772 h 490780"/>
                <a:gd name="connsiteX80" fmla="*/ 39201 w 401087"/>
                <a:gd name="connsiteY80" fmla="*/ 301487 h 490780"/>
                <a:gd name="connsiteX81" fmla="*/ 41360 w 401087"/>
                <a:gd name="connsiteY81" fmla="*/ 303075 h 490780"/>
                <a:gd name="connsiteX82" fmla="*/ 41678 w 401087"/>
                <a:gd name="connsiteY82" fmla="*/ 324093 h 490780"/>
                <a:gd name="connsiteX83" fmla="*/ 49806 w 401087"/>
                <a:gd name="connsiteY83" fmla="*/ 331904 h 490780"/>
                <a:gd name="connsiteX84" fmla="*/ 52854 w 401087"/>
                <a:gd name="connsiteY84" fmla="*/ 334126 h 490780"/>
                <a:gd name="connsiteX85" fmla="*/ 52409 w 401087"/>
                <a:gd name="connsiteY85" fmla="*/ 337873 h 490780"/>
                <a:gd name="connsiteX86" fmla="*/ 48282 w 401087"/>
                <a:gd name="connsiteY86" fmla="*/ 352732 h 490780"/>
                <a:gd name="connsiteX87" fmla="*/ 58759 w 401087"/>
                <a:gd name="connsiteY87" fmla="*/ 359082 h 490780"/>
                <a:gd name="connsiteX88" fmla="*/ 61807 w 401087"/>
                <a:gd name="connsiteY88" fmla="*/ 362765 h 490780"/>
                <a:gd name="connsiteX89" fmla="*/ 61807 w 401087"/>
                <a:gd name="connsiteY89" fmla="*/ 398769 h 490780"/>
                <a:gd name="connsiteX90" fmla="*/ 70951 w 401087"/>
                <a:gd name="connsiteY90" fmla="*/ 411596 h 490780"/>
                <a:gd name="connsiteX91" fmla="*/ 76158 w 401087"/>
                <a:gd name="connsiteY91" fmla="*/ 412485 h 490780"/>
                <a:gd name="connsiteX92" fmla="*/ 124926 w 401087"/>
                <a:gd name="connsiteY92" fmla="*/ 412485 h 490780"/>
                <a:gd name="connsiteX93" fmla="*/ 303361 w 401087"/>
                <a:gd name="connsiteY93" fmla="*/ 490781 h 490780"/>
                <a:gd name="connsiteX94" fmla="*/ 145246 w 401087"/>
                <a:gd name="connsiteY94" fmla="*/ 490781 h 490780"/>
                <a:gd name="connsiteX95" fmla="*/ 131213 w 401087"/>
                <a:gd name="connsiteY95" fmla="*/ 476811 h 490780"/>
                <a:gd name="connsiteX96" fmla="*/ 131213 w 401087"/>
                <a:gd name="connsiteY96" fmla="*/ 426455 h 490780"/>
                <a:gd name="connsiteX97" fmla="*/ 124672 w 401087"/>
                <a:gd name="connsiteY97" fmla="*/ 420042 h 490780"/>
                <a:gd name="connsiteX98" fmla="*/ 76158 w 401087"/>
                <a:gd name="connsiteY98" fmla="*/ 420042 h 490780"/>
                <a:gd name="connsiteX99" fmla="*/ 68031 w 401087"/>
                <a:gd name="connsiteY99" fmla="*/ 418645 h 490780"/>
                <a:gd name="connsiteX100" fmla="*/ 53997 w 401087"/>
                <a:gd name="connsiteY100" fmla="*/ 398769 h 490780"/>
                <a:gd name="connsiteX101" fmla="*/ 53997 w 401087"/>
                <a:gd name="connsiteY101" fmla="*/ 365749 h 490780"/>
                <a:gd name="connsiteX102" fmla="*/ 40916 w 401087"/>
                <a:gd name="connsiteY102" fmla="*/ 355399 h 490780"/>
                <a:gd name="connsiteX103" fmla="*/ 43266 w 401087"/>
                <a:gd name="connsiteY103" fmla="*/ 337873 h 490780"/>
                <a:gd name="connsiteX104" fmla="*/ 33613 w 401087"/>
                <a:gd name="connsiteY104" fmla="*/ 323522 h 490780"/>
                <a:gd name="connsiteX105" fmla="*/ 34439 w 401087"/>
                <a:gd name="connsiteY105" fmla="*/ 320791 h 490780"/>
                <a:gd name="connsiteX106" fmla="*/ 35328 w 401087"/>
                <a:gd name="connsiteY106" fmla="*/ 308282 h 490780"/>
                <a:gd name="connsiteX107" fmla="*/ 16469 w 401087"/>
                <a:gd name="connsiteY107" fmla="*/ 302948 h 490780"/>
                <a:gd name="connsiteX108" fmla="*/ 1292 w 401087"/>
                <a:gd name="connsiteY108" fmla="*/ 289295 h 490780"/>
                <a:gd name="connsiteX109" fmla="*/ 4213 w 401087"/>
                <a:gd name="connsiteY109" fmla="*/ 267388 h 490780"/>
                <a:gd name="connsiteX110" fmla="*/ 39456 w 401087"/>
                <a:gd name="connsiteY110" fmla="*/ 213095 h 490780"/>
                <a:gd name="connsiteX111" fmla="*/ 35709 w 401087"/>
                <a:gd name="connsiteY111" fmla="*/ 188648 h 490780"/>
                <a:gd name="connsiteX112" fmla="*/ 28470 w 401087"/>
                <a:gd name="connsiteY112" fmla="*/ 160771 h 490780"/>
                <a:gd name="connsiteX113" fmla="*/ 167281 w 401087"/>
                <a:gd name="connsiteY113" fmla="*/ 5831 h 490780"/>
                <a:gd name="connsiteX114" fmla="*/ 356257 w 401087"/>
                <a:gd name="connsiteY114" fmla="*/ 67299 h 490780"/>
                <a:gd name="connsiteX115" fmla="*/ 401088 w 401087"/>
                <a:gd name="connsiteY115" fmla="*/ 192966 h 490780"/>
                <a:gd name="connsiteX116" fmla="*/ 347176 w 401087"/>
                <a:gd name="connsiteY116" fmla="*/ 329173 h 490780"/>
                <a:gd name="connsiteX117" fmla="*/ 327364 w 401087"/>
                <a:gd name="connsiteY117" fmla="*/ 347461 h 490780"/>
                <a:gd name="connsiteX118" fmla="*/ 317331 w 401087"/>
                <a:gd name="connsiteY118" fmla="*/ 368226 h 490780"/>
                <a:gd name="connsiteX119" fmla="*/ 317331 w 401087"/>
                <a:gd name="connsiteY119" fmla="*/ 476811 h 490780"/>
                <a:gd name="connsiteX120" fmla="*/ 303298 w 401087"/>
                <a:gd name="connsiteY120" fmla="*/ 490781 h 490780"/>
                <a:gd name="connsiteX121" fmla="*/ 303298 w 401087"/>
                <a:gd name="connsiteY121" fmla="*/ 490781 h 490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401087" h="490780">
                  <a:moveTo>
                    <a:pt x="173821" y="112511"/>
                  </a:moveTo>
                  <a:cubicBezTo>
                    <a:pt x="168869" y="112511"/>
                    <a:pt x="164487" y="115813"/>
                    <a:pt x="163154" y="120576"/>
                  </a:cubicBezTo>
                  <a:cubicBezTo>
                    <a:pt x="162836" y="121719"/>
                    <a:pt x="162709" y="122735"/>
                    <a:pt x="162709" y="123687"/>
                  </a:cubicBezTo>
                  <a:cubicBezTo>
                    <a:pt x="162709" y="129148"/>
                    <a:pt x="166773" y="133847"/>
                    <a:pt x="172107" y="134609"/>
                  </a:cubicBezTo>
                  <a:cubicBezTo>
                    <a:pt x="172806" y="134736"/>
                    <a:pt x="173377" y="134800"/>
                    <a:pt x="173885" y="134800"/>
                  </a:cubicBezTo>
                  <a:cubicBezTo>
                    <a:pt x="178520" y="134800"/>
                    <a:pt x="182584" y="132006"/>
                    <a:pt x="184299" y="127688"/>
                  </a:cubicBezTo>
                  <a:cubicBezTo>
                    <a:pt x="184744" y="126354"/>
                    <a:pt x="184997" y="125021"/>
                    <a:pt x="184997" y="123687"/>
                  </a:cubicBezTo>
                  <a:cubicBezTo>
                    <a:pt x="184997" y="118544"/>
                    <a:pt x="181505" y="114099"/>
                    <a:pt x="176488" y="112829"/>
                  </a:cubicBezTo>
                  <a:cubicBezTo>
                    <a:pt x="175599" y="112638"/>
                    <a:pt x="174710" y="112511"/>
                    <a:pt x="173821" y="112511"/>
                  </a:cubicBezTo>
                  <a:close/>
                  <a:moveTo>
                    <a:pt x="173821" y="142356"/>
                  </a:moveTo>
                  <a:cubicBezTo>
                    <a:pt x="172806" y="142356"/>
                    <a:pt x="171726" y="142229"/>
                    <a:pt x="170710" y="142039"/>
                  </a:cubicBezTo>
                  <a:cubicBezTo>
                    <a:pt x="161883" y="140769"/>
                    <a:pt x="155089" y="132831"/>
                    <a:pt x="155089" y="123687"/>
                  </a:cubicBezTo>
                  <a:cubicBezTo>
                    <a:pt x="155089" y="122036"/>
                    <a:pt x="155343" y="120322"/>
                    <a:pt x="155851" y="118544"/>
                  </a:cubicBezTo>
                  <a:cubicBezTo>
                    <a:pt x="158073" y="110543"/>
                    <a:pt x="165503" y="104955"/>
                    <a:pt x="173821" y="104955"/>
                  </a:cubicBezTo>
                  <a:cubicBezTo>
                    <a:pt x="175345" y="104955"/>
                    <a:pt x="176933" y="105145"/>
                    <a:pt x="178330" y="105526"/>
                  </a:cubicBezTo>
                  <a:cubicBezTo>
                    <a:pt x="186648" y="107558"/>
                    <a:pt x="192554" y="114988"/>
                    <a:pt x="192554" y="123687"/>
                  </a:cubicBezTo>
                  <a:cubicBezTo>
                    <a:pt x="192554" y="125910"/>
                    <a:pt x="192173" y="128132"/>
                    <a:pt x="191347" y="130355"/>
                  </a:cubicBezTo>
                  <a:cubicBezTo>
                    <a:pt x="188490" y="137657"/>
                    <a:pt x="181569" y="142356"/>
                    <a:pt x="173821" y="142356"/>
                  </a:cubicBezTo>
                  <a:close/>
                  <a:moveTo>
                    <a:pt x="296059" y="183123"/>
                  </a:moveTo>
                  <a:cubicBezTo>
                    <a:pt x="292820" y="183123"/>
                    <a:pt x="289772" y="184520"/>
                    <a:pt x="287741" y="186870"/>
                  </a:cubicBezTo>
                  <a:cubicBezTo>
                    <a:pt x="285899" y="188965"/>
                    <a:pt x="284883" y="191505"/>
                    <a:pt x="284883" y="194299"/>
                  </a:cubicBezTo>
                  <a:cubicBezTo>
                    <a:pt x="284883" y="197347"/>
                    <a:pt x="286089" y="200205"/>
                    <a:pt x="288312" y="202300"/>
                  </a:cubicBezTo>
                  <a:cubicBezTo>
                    <a:pt x="292757" y="206618"/>
                    <a:pt x="300377" y="206237"/>
                    <a:pt x="304441" y="201538"/>
                  </a:cubicBezTo>
                  <a:cubicBezTo>
                    <a:pt x="306218" y="199506"/>
                    <a:pt x="307171" y="197030"/>
                    <a:pt x="307171" y="194299"/>
                  </a:cubicBezTo>
                  <a:cubicBezTo>
                    <a:pt x="307171" y="191886"/>
                    <a:pt x="306473" y="189727"/>
                    <a:pt x="305012" y="187759"/>
                  </a:cubicBezTo>
                  <a:cubicBezTo>
                    <a:pt x="302917" y="184774"/>
                    <a:pt x="299679" y="183123"/>
                    <a:pt x="295995" y="183123"/>
                  </a:cubicBezTo>
                  <a:close/>
                  <a:moveTo>
                    <a:pt x="296059" y="212905"/>
                  </a:moveTo>
                  <a:cubicBezTo>
                    <a:pt x="291169" y="212905"/>
                    <a:pt x="286597" y="211063"/>
                    <a:pt x="283105" y="207698"/>
                  </a:cubicBezTo>
                  <a:cubicBezTo>
                    <a:pt x="279422" y="204205"/>
                    <a:pt x="277326" y="199443"/>
                    <a:pt x="277326" y="194299"/>
                  </a:cubicBezTo>
                  <a:cubicBezTo>
                    <a:pt x="277326" y="189664"/>
                    <a:pt x="278914" y="185409"/>
                    <a:pt x="282025" y="181980"/>
                  </a:cubicBezTo>
                  <a:cubicBezTo>
                    <a:pt x="285391" y="177916"/>
                    <a:pt x="290598" y="175567"/>
                    <a:pt x="296059" y="175567"/>
                  </a:cubicBezTo>
                  <a:cubicBezTo>
                    <a:pt x="302155" y="175567"/>
                    <a:pt x="307806" y="178488"/>
                    <a:pt x="311235" y="183377"/>
                  </a:cubicBezTo>
                  <a:cubicBezTo>
                    <a:pt x="313521" y="186552"/>
                    <a:pt x="314792" y="190362"/>
                    <a:pt x="314792" y="194299"/>
                  </a:cubicBezTo>
                  <a:cubicBezTo>
                    <a:pt x="314792" y="198871"/>
                    <a:pt x="313204" y="203062"/>
                    <a:pt x="310219" y="206428"/>
                  </a:cubicBezTo>
                  <a:cubicBezTo>
                    <a:pt x="306727" y="210492"/>
                    <a:pt x="301520" y="212905"/>
                    <a:pt x="296059" y="212905"/>
                  </a:cubicBezTo>
                  <a:close/>
                  <a:moveTo>
                    <a:pt x="215287" y="171820"/>
                  </a:moveTo>
                  <a:cubicBezTo>
                    <a:pt x="202460" y="171820"/>
                    <a:pt x="191982" y="182234"/>
                    <a:pt x="191982" y="194998"/>
                  </a:cubicBezTo>
                  <a:cubicBezTo>
                    <a:pt x="191982" y="207761"/>
                    <a:pt x="202396" y="218175"/>
                    <a:pt x="215287" y="218175"/>
                  </a:cubicBezTo>
                  <a:cubicBezTo>
                    <a:pt x="228178" y="218175"/>
                    <a:pt x="238592" y="207761"/>
                    <a:pt x="238592" y="194998"/>
                  </a:cubicBezTo>
                  <a:cubicBezTo>
                    <a:pt x="238592" y="182234"/>
                    <a:pt x="228114" y="171820"/>
                    <a:pt x="215287" y="171820"/>
                  </a:cubicBezTo>
                  <a:close/>
                  <a:moveTo>
                    <a:pt x="215287" y="225732"/>
                  </a:moveTo>
                  <a:cubicBezTo>
                    <a:pt x="198268" y="225732"/>
                    <a:pt x="184426" y="211952"/>
                    <a:pt x="184426" y="194998"/>
                  </a:cubicBezTo>
                  <a:cubicBezTo>
                    <a:pt x="184426" y="178043"/>
                    <a:pt x="198268" y="164264"/>
                    <a:pt x="215287" y="164264"/>
                  </a:cubicBezTo>
                  <a:cubicBezTo>
                    <a:pt x="232305" y="164264"/>
                    <a:pt x="246148" y="178043"/>
                    <a:pt x="246148" y="194998"/>
                  </a:cubicBezTo>
                  <a:cubicBezTo>
                    <a:pt x="246148" y="211952"/>
                    <a:pt x="232305" y="225732"/>
                    <a:pt x="215287" y="225732"/>
                  </a:cubicBezTo>
                  <a:close/>
                  <a:moveTo>
                    <a:pt x="177378" y="284596"/>
                  </a:moveTo>
                  <a:cubicBezTo>
                    <a:pt x="175663" y="284596"/>
                    <a:pt x="174075" y="283453"/>
                    <a:pt x="173694" y="281675"/>
                  </a:cubicBezTo>
                  <a:cubicBezTo>
                    <a:pt x="173186" y="279643"/>
                    <a:pt x="174456" y="277611"/>
                    <a:pt x="176488" y="277103"/>
                  </a:cubicBezTo>
                  <a:cubicBezTo>
                    <a:pt x="181505" y="275897"/>
                    <a:pt x="184997" y="271452"/>
                    <a:pt x="184997" y="266372"/>
                  </a:cubicBezTo>
                  <a:cubicBezTo>
                    <a:pt x="184997" y="265038"/>
                    <a:pt x="184744" y="263705"/>
                    <a:pt x="184235" y="262308"/>
                  </a:cubicBezTo>
                  <a:cubicBezTo>
                    <a:pt x="182457" y="257672"/>
                    <a:pt x="177378" y="254370"/>
                    <a:pt x="172234" y="255450"/>
                  </a:cubicBezTo>
                  <a:cubicBezTo>
                    <a:pt x="166709" y="256275"/>
                    <a:pt x="162709" y="260974"/>
                    <a:pt x="162709" y="266372"/>
                  </a:cubicBezTo>
                  <a:cubicBezTo>
                    <a:pt x="162709" y="267324"/>
                    <a:pt x="162836" y="268340"/>
                    <a:pt x="163154" y="269356"/>
                  </a:cubicBezTo>
                  <a:cubicBezTo>
                    <a:pt x="163725" y="271388"/>
                    <a:pt x="162582" y="273420"/>
                    <a:pt x="160550" y="274055"/>
                  </a:cubicBezTo>
                  <a:cubicBezTo>
                    <a:pt x="158581" y="274627"/>
                    <a:pt x="156422" y="273484"/>
                    <a:pt x="155851" y="271515"/>
                  </a:cubicBezTo>
                  <a:cubicBezTo>
                    <a:pt x="155343" y="269801"/>
                    <a:pt x="155089" y="268086"/>
                    <a:pt x="155089" y="266372"/>
                  </a:cubicBezTo>
                  <a:cubicBezTo>
                    <a:pt x="155089" y="257228"/>
                    <a:pt x="161883" y="249354"/>
                    <a:pt x="170900" y="247957"/>
                  </a:cubicBezTo>
                  <a:cubicBezTo>
                    <a:pt x="171726" y="247830"/>
                    <a:pt x="172806" y="247703"/>
                    <a:pt x="173821" y="247703"/>
                  </a:cubicBezTo>
                  <a:cubicBezTo>
                    <a:pt x="181569" y="247703"/>
                    <a:pt x="188617" y="252529"/>
                    <a:pt x="191347" y="259641"/>
                  </a:cubicBezTo>
                  <a:cubicBezTo>
                    <a:pt x="192173" y="261863"/>
                    <a:pt x="192554" y="264149"/>
                    <a:pt x="192554" y="266308"/>
                  </a:cubicBezTo>
                  <a:cubicBezTo>
                    <a:pt x="192554" y="274881"/>
                    <a:pt x="186712" y="282374"/>
                    <a:pt x="178267" y="284406"/>
                  </a:cubicBezTo>
                  <a:cubicBezTo>
                    <a:pt x="178012" y="284533"/>
                    <a:pt x="177695" y="284533"/>
                    <a:pt x="177441" y="284533"/>
                  </a:cubicBezTo>
                  <a:close/>
                  <a:moveTo>
                    <a:pt x="124672" y="412549"/>
                  </a:moveTo>
                  <a:cubicBezTo>
                    <a:pt x="132419" y="412549"/>
                    <a:pt x="138769" y="418772"/>
                    <a:pt x="138769" y="426519"/>
                  </a:cubicBezTo>
                  <a:lnTo>
                    <a:pt x="138769" y="476874"/>
                  </a:lnTo>
                  <a:cubicBezTo>
                    <a:pt x="138769" y="480430"/>
                    <a:pt x="141691" y="483288"/>
                    <a:pt x="145246" y="483288"/>
                  </a:cubicBezTo>
                  <a:lnTo>
                    <a:pt x="303361" y="483288"/>
                  </a:lnTo>
                  <a:cubicBezTo>
                    <a:pt x="306981" y="483288"/>
                    <a:pt x="309838" y="480430"/>
                    <a:pt x="309838" y="476874"/>
                  </a:cubicBezTo>
                  <a:lnTo>
                    <a:pt x="309838" y="368289"/>
                  </a:lnTo>
                  <a:cubicBezTo>
                    <a:pt x="309838" y="357939"/>
                    <a:pt x="314537" y="348223"/>
                    <a:pt x="322729" y="341683"/>
                  </a:cubicBezTo>
                  <a:cubicBezTo>
                    <a:pt x="329714" y="336031"/>
                    <a:pt x="336128" y="330126"/>
                    <a:pt x="341779" y="324093"/>
                  </a:cubicBezTo>
                  <a:cubicBezTo>
                    <a:pt x="375244" y="288660"/>
                    <a:pt x="393658" y="242115"/>
                    <a:pt x="393658" y="193029"/>
                  </a:cubicBezTo>
                  <a:cubicBezTo>
                    <a:pt x="393658" y="149024"/>
                    <a:pt x="378355" y="106098"/>
                    <a:pt x="350542" y="72125"/>
                  </a:cubicBezTo>
                  <a:cubicBezTo>
                    <a:pt x="307171" y="19166"/>
                    <a:pt x="235988" y="-3948"/>
                    <a:pt x="169313" y="13197"/>
                  </a:cubicBezTo>
                  <a:cubicBezTo>
                    <a:pt x="102956" y="30152"/>
                    <a:pt x="58061" y="80444"/>
                    <a:pt x="36026" y="162803"/>
                  </a:cubicBezTo>
                  <a:cubicBezTo>
                    <a:pt x="33931" y="170614"/>
                    <a:pt x="38185" y="178869"/>
                    <a:pt x="42122" y="184393"/>
                  </a:cubicBezTo>
                  <a:cubicBezTo>
                    <a:pt x="50123" y="196077"/>
                    <a:pt x="51457" y="206999"/>
                    <a:pt x="46186" y="216969"/>
                  </a:cubicBezTo>
                  <a:lnTo>
                    <a:pt x="10817" y="271515"/>
                  </a:lnTo>
                  <a:cubicBezTo>
                    <a:pt x="7768" y="276214"/>
                    <a:pt x="6944" y="281929"/>
                    <a:pt x="8658" y="286755"/>
                  </a:cubicBezTo>
                  <a:cubicBezTo>
                    <a:pt x="10309" y="291010"/>
                    <a:pt x="13801" y="294058"/>
                    <a:pt x="18945" y="295772"/>
                  </a:cubicBezTo>
                  <a:lnTo>
                    <a:pt x="39201" y="301487"/>
                  </a:lnTo>
                  <a:cubicBezTo>
                    <a:pt x="40091" y="301741"/>
                    <a:pt x="40853" y="302313"/>
                    <a:pt x="41360" y="303075"/>
                  </a:cubicBezTo>
                  <a:cubicBezTo>
                    <a:pt x="41678" y="303519"/>
                    <a:pt x="48282" y="314124"/>
                    <a:pt x="41678" y="324093"/>
                  </a:cubicBezTo>
                  <a:cubicBezTo>
                    <a:pt x="42249" y="326506"/>
                    <a:pt x="44091" y="331269"/>
                    <a:pt x="49806" y="331904"/>
                  </a:cubicBezTo>
                  <a:cubicBezTo>
                    <a:pt x="51139" y="332031"/>
                    <a:pt x="52346" y="332920"/>
                    <a:pt x="52854" y="334126"/>
                  </a:cubicBezTo>
                  <a:cubicBezTo>
                    <a:pt x="53362" y="335396"/>
                    <a:pt x="53235" y="336793"/>
                    <a:pt x="52409" y="337873"/>
                  </a:cubicBezTo>
                  <a:cubicBezTo>
                    <a:pt x="50568" y="340286"/>
                    <a:pt x="46313" y="347715"/>
                    <a:pt x="48282" y="352732"/>
                  </a:cubicBezTo>
                  <a:cubicBezTo>
                    <a:pt x="49488" y="355780"/>
                    <a:pt x="52981" y="357939"/>
                    <a:pt x="58759" y="359082"/>
                  </a:cubicBezTo>
                  <a:cubicBezTo>
                    <a:pt x="60537" y="359463"/>
                    <a:pt x="61807" y="360987"/>
                    <a:pt x="61807" y="362765"/>
                  </a:cubicBezTo>
                  <a:lnTo>
                    <a:pt x="61807" y="398769"/>
                  </a:lnTo>
                  <a:cubicBezTo>
                    <a:pt x="61807" y="404548"/>
                    <a:pt x="65363" y="409564"/>
                    <a:pt x="70951" y="411596"/>
                  </a:cubicBezTo>
                  <a:cubicBezTo>
                    <a:pt x="72856" y="412295"/>
                    <a:pt x="74443" y="412612"/>
                    <a:pt x="76158" y="412485"/>
                  </a:cubicBezTo>
                  <a:lnTo>
                    <a:pt x="124926" y="412485"/>
                  </a:lnTo>
                  <a:close/>
                  <a:moveTo>
                    <a:pt x="303361" y="490781"/>
                  </a:moveTo>
                  <a:lnTo>
                    <a:pt x="145246" y="490781"/>
                  </a:lnTo>
                  <a:cubicBezTo>
                    <a:pt x="137499" y="490781"/>
                    <a:pt x="131213" y="484558"/>
                    <a:pt x="131213" y="476811"/>
                  </a:cubicBezTo>
                  <a:lnTo>
                    <a:pt x="131213" y="426455"/>
                  </a:lnTo>
                  <a:cubicBezTo>
                    <a:pt x="131213" y="422963"/>
                    <a:pt x="128292" y="420042"/>
                    <a:pt x="124672" y="420042"/>
                  </a:cubicBezTo>
                  <a:lnTo>
                    <a:pt x="76158" y="420042"/>
                  </a:lnTo>
                  <a:cubicBezTo>
                    <a:pt x="73555" y="420232"/>
                    <a:pt x="70888" y="419788"/>
                    <a:pt x="68031" y="418645"/>
                  </a:cubicBezTo>
                  <a:cubicBezTo>
                    <a:pt x="59648" y="415533"/>
                    <a:pt x="53997" y="407532"/>
                    <a:pt x="53997" y="398769"/>
                  </a:cubicBezTo>
                  <a:lnTo>
                    <a:pt x="53997" y="365749"/>
                  </a:lnTo>
                  <a:cubicBezTo>
                    <a:pt x="47203" y="363844"/>
                    <a:pt x="42821" y="360352"/>
                    <a:pt x="40916" y="355399"/>
                  </a:cubicBezTo>
                  <a:cubicBezTo>
                    <a:pt x="38503" y="349049"/>
                    <a:pt x="40916" y="342191"/>
                    <a:pt x="43266" y="337873"/>
                  </a:cubicBezTo>
                  <a:cubicBezTo>
                    <a:pt x="36534" y="334698"/>
                    <a:pt x="33994" y="327586"/>
                    <a:pt x="33613" y="323522"/>
                  </a:cubicBezTo>
                  <a:cubicBezTo>
                    <a:pt x="33486" y="322569"/>
                    <a:pt x="33804" y="321553"/>
                    <a:pt x="34439" y="320791"/>
                  </a:cubicBezTo>
                  <a:cubicBezTo>
                    <a:pt x="38249" y="316092"/>
                    <a:pt x="36471" y="310631"/>
                    <a:pt x="35328" y="308282"/>
                  </a:cubicBezTo>
                  <a:lnTo>
                    <a:pt x="16469" y="302948"/>
                  </a:lnTo>
                  <a:cubicBezTo>
                    <a:pt x="9039" y="300471"/>
                    <a:pt x="3832" y="295772"/>
                    <a:pt x="1292" y="289295"/>
                  </a:cubicBezTo>
                  <a:cubicBezTo>
                    <a:pt x="-1184" y="282183"/>
                    <a:pt x="-42" y="273992"/>
                    <a:pt x="4213" y="267388"/>
                  </a:cubicBezTo>
                  <a:lnTo>
                    <a:pt x="39456" y="213095"/>
                  </a:lnTo>
                  <a:cubicBezTo>
                    <a:pt x="43266" y="205983"/>
                    <a:pt x="42059" y="197919"/>
                    <a:pt x="35709" y="188648"/>
                  </a:cubicBezTo>
                  <a:cubicBezTo>
                    <a:pt x="30883" y="181853"/>
                    <a:pt x="25676" y="171439"/>
                    <a:pt x="28470" y="160771"/>
                  </a:cubicBezTo>
                  <a:cubicBezTo>
                    <a:pt x="56981" y="54726"/>
                    <a:pt x="119656" y="18023"/>
                    <a:pt x="167281" y="5831"/>
                  </a:cubicBezTo>
                  <a:cubicBezTo>
                    <a:pt x="236813" y="-12076"/>
                    <a:pt x="311045" y="12054"/>
                    <a:pt x="356257" y="67299"/>
                  </a:cubicBezTo>
                  <a:cubicBezTo>
                    <a:pt x="385149" y="102605"/>
                    <a:pt x="401088" y="147246"/>
                    <a:pt x="401088" y="192966"/>
                  </a:cubicBezTo>
                  <a:cubicBezTo>
                    <a:pt x="401088" y="243956"/>
                    <a:pt x="381911" y="292343"/>
                    <a:pt x="347176" y="329173"/>
                  </a:cubicBezTo>
                  <a:cubicBezTo>
                    <a:pt x="341334" y="335460"/>
                    <a:pt x="334667" y="341619"/>
                    <a:pt x="327364" y="347461"/>
                  </a:cubicBezTo>
                  <a:cubicBezTo>
                    <a:pt x="320951" y="352605"/>
                    <a:pt x="317331" y="360225"/>
                    <a:pt x="317331" y="368226"/>
                  </a:cubicBezTo>
                  <a:lnTo>
                    <a:pt x="317331" y="476811"/>
                  </a:lnTo>
                  <a:cubicBezTo>
                    <a:pt x="317331" y="484494"/>
                    <a:pt x="311045" y="490781"/>
                    <a:pt x="303298" y="490781"/>
                  </a:cubicBezTo>
                  <a:lnTo>
                    <a:pt x="303298" y="490781"/>
                  </a:lnTo>
                  <a:close/>
                </a:path>
              </a:pathLst>
            </a:custGeom>
            <a:noFill/>
            <a:ln w="9525" cap="flat">
              <a:solidFill>
                <a:schemeClr val="accent1"/>
              </a:solidFill>
              <a:prstDash val="solid"/>
              <a:miter/>
            </a:ln>
          </p:spPr>
          <p:txBody>
            <a:bodyPr rtlCol="0" anchor="ctr"/>
            <a:lstStyle/>
            <a:p>
              <a:endParaRPr lang="en-GB" dirty="0"/>
            </a:p>
          </p:txBody>
        </p:sp>
        <p:grpSp>
          <p:nvGrpSpPr>
            <p:cNvPr id="229" name="Gruppo 228">
              <a:extLst>
                <a:ext uri="{FF2B5EF4-FFF2-40B4-BE49-F238E27FC236}">
                  <a16:creationId xmlns:a16="http://schemas.microsoft.com/office/drawing/2014/main" id="{D959223F-68B7-3705-A2D4-5920B6080F19}"/>
                </a:ext>
              </a:extLst>
            </p:cNvPr>
            <p:cNvGrpSpPr/>
            <p:nvPr/>
          </p:nvGrpSpPr>
          <p:grpSpPr>
            <a:xfrm>
              <a:off x="8420772" y="1996067"/>
              <a:ext cx="256834" cy="288670"/>
              <a:chOff x="8334360" y="1493621"/>
              <a:chExt cx="256834" cy="288670"/>
            </a:xfrm>
          </p:grpSpPr>
          <p:sp>
            <p:nvSpPr>
              <p:cNvPr id="207" name="Figura a mano libera: forma 206">
                <a:extLst>
                  <a:ext uri="{FF2B5EF4-FFF2-40B4-BE49-F238E27FC236}">
                    <a16:creationId xmlns:a16="http://schemas.microsoft.com/office/drawing/2014/main" id="{A3FD7920-E1E1-1B8B-B4E1-369E270C599B}"/>
                  </a:ext>
                </a:extLst>
              </p:cNvPr>
              <p:cNvSpPr/>
              <p:nvPr/>
            </p:nvSpPr>
            <p:spPr>
              <a:xfrm>
                <a:off x="8421457" y="1493621"/>
                <a:ext cx="92635" cy="288670"/>
              </a:xfrm>
              <a:custGeom>
                <a:avLst/>
                <a:gdLst>
                  <a:gd name="connsiteX0" fmla="*/ 41391 w 92635"/>
                  <a:gd name="connsiteY0" fmla="*/ 288671 h 288670"/>
                  <a:gd name="connsiteX1" fmla="*/ 116 w 92635"/>
                  <a:gd name="connsiteY1" fmla="*/ 231013 h 288670"/>
                  <a:gd name="connsiteX2" fmla="*/ 2847 w 92635"/>
                  <a:gd name="connsiteY2" fmla="*/ 226377 h 288670"/>
                  <a:gd name="connsiteX3" fmla="*/ 7419 w 92635"/>
                  <a:gd name="connsiteY3" fmla="*/ 229108 h 288670"/>
                  <a:gd name="connsiteX4" fmla="*/ 41391 w 92635"/>
                  <a:gd name="connsiteY4" fmla="*/ 281114 h 288670"/>
                  <a:gd name="connsiteX5" fmla="*/ 78729 w 92635"/>
                  <a:gd name="connsiteY5" fmla="*/ 214693 h 288670"/>
                  <a:gd name="connsiteX6" fmla="*/ 84253 w 92635"/>
                  <a:gd name="connsiteY6" fmla="*/ 171005 h 288670"/>
                  <a:gd name="connsiteX7" fmla="*/ 85142 w 92635"/>
                  <a:gd name="connsiteY7" fmla="*/ 144272 h 288670"/>
                  <a:gd name="connsiteX8" fmla="*/ 84253 w 92635"/>
                  <a:gd name="connsiteY8" fmla="*/ 117665 h 288670"/>
                  <a:gd name="connsiteX9" fmla="*/ 78729 w 92635"/>
                  <a:gd name="connsiteY9" fmla="*/ 73914 h 288670"/>
                  <a:gd name="connsiteX10" fmla="*/ 41391 w 92635"/>
                  <a:gd name="connsiteY10" fmla="*/ 7493 h 288670"/>
                  <a:gd name="connsiteX11" fmla="*/ 7419 w 92635"/>
                  <a:gd name="connsiteY11" fmla="*/ 59436 h 288670"/>
                  <a:gd name="connsiteX12" fmla="*/ 2847 w 92635"/>
                  <a:gd name="connsiteY12" fmla="*/ 62166 h 288670"/>
                  <a:gd name="connsiteX13" fmla="*/ 116 w 92635"/>
                  <a:gd name="connsiteY13" fmla="*/ 57594 h 288670"/>
                  <a:gd name="connsiteX14" fmla="*/ 41391 w 92635"/>
                  <a:gd name="connsiteY14" fmla="*/ 0 h 288670"/>
                  <a:gd name="connsiteX15" fmla="*/ 86095 w 92635"/>
                  <a:gd name="connsiteY15" fmla="*/ 72517 h 288670"/>
                  <a:gd name="connsiteX16" fmla="*/ 91747 w 92635"/>
                  <a:gd name="connsiteY16" fmla="*/ 117221 h 288670"/>
                  <a:gd name="connsiteX17" fmla="*/ 92635 w 92635"/>
                  <a:gd name="connsiteY17" fmla="*/ 144335 h 288670"/>
                  <a:gd name="connsiteX18" fmla="*/ 91747 w 92635"/>
                  <a:gd name="connsiteY18" fmla="*/ 171513 h 288670"/>
                  <a:gd name="connsiteX19" fmla="*/ 86095 w 92635"/>
                  <a:gd name="connsiteY19" fmla="*/ 216154 h 288670"/>
                  <a:gd name="connsiteX20" fmla="*/ 41391 w 92635"/>
                  <a:gd name="connsiteY20" fmla="*/ 288671 h 288670"/>
                  <a:gd name="connsiteX21" fmla="*/ 41391 w 92635"/>
                  <a:gd name="connsiteY21" fmla="*/ 288671 h 288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2635" h="288670">
                    <a:moveTo>
                      <a:pt x="41391" y="288671"/>
                    </a:moveTo>
                    <a:cubicBezTo>
                      <a:pt x="24690" y="288671"/>
                      <a:pt x="9641" y="267652"/>
                      <a:pt x="116" y="231013"/>
                    </a:cubicBezTo>
                    <a:cubicBezTo>
                      <a:pt x="-392" y="228981"/>
                      <a:pt x="814" y="226949"/>
                      <a:pt x="2847" y="226377"/>
                    </a:cubicBezTo>
                    <a:cubicBezTo>
                      <a:pt x="4878" y="225869"/>
                      <a:pt x="6910" y="227076"/>
                      <a:pt x="7419" y="229108"/>
                    </a:cubicBezTo>
                    <a:cubicBezTo>
                      <a:pt x="15800" y="261175"/>
                      <a:pt x="28818" y="281114"/>
                      <a:pt x="41391" y="281114"/>
                    </a:cubicBezTo>
                    <a:cubicBezTo>
                      <a:pt x="55996" y="281114"/>
                      <a:pt x="70664" y="255016"/>
                      <a:pt x="78729" y="214693"/>
                    </a:cubicBezTo>
                    <a:cubicBezTo>
                      <a:pt x="81459" y="200850"/>
                      <a:pt x="83301" y="186182"/>
                      <a:pt x="84253" y="171005"/>
                    </a:cubicBezTo>
                    <a:cubicBezTo>
                      <a:pt x="84825" y="162306"/>
                      <a:pt x="85142" y="153352"/>
                      <a:pt x="85142" y="144272"/>
                    </a:cubicBezTo>
                    <a:cubicBezTo>
                      <a:pt x="85142" y="135191"/>
                      <a:pt x="84825" y="126238"/>
                      <a:pt x="84253" y="117665"/>
                    </a:cubicBezTo>
                    <a:cubicBezTo>
                      <a:pt x="83301" y="102489"/>
                      <a:pt x="81459" y="87757"/>
                      <a:pt x="78729" y="73914"/>
                    </a:cubicBezTo>
                    <a:cubicBezTo>
                      <a:pt x="70664" y="33591"/>
                      <a:pt x="56059" y="7493"/>
                      <a:pt x="41391" y="7493"/>
                    </a:cubicBezTo>
                    <a:cubicBezTo>
                      <a:pt x="28754" y="7493"/>
                      <a:pt x="15737" y="27368"/>
                      <a:pt x="7419" y="59436"/>
                    </a:cubicBezTo>
                    <a:cubicBezTo>
                      <a:pt x="6910" y="61468"/>
                      <a:pt x="4815" y="62611"/>
                      <a:pt x="2847" y="62166"/>
                    </a:cubicBezTo>
                    <a:cubicBezTo>
                      <a:pt x="814" y="61658"/>
                      <a:pt x="-392" y="59563"/>
                      <a:pt x="116" y="57594"/>
                    </a:cubicBezTo>
                    <a:cubicBezTo>
                      <a:pt x="9641" y="21018"/>
                      <a:pt x="24690" y="0"/>
                      <a:pt x="41391" y="0"/>
                    </a:cubicBezTo>
                    <a:cubicBezTo>
                      <a:pt x="60314" y="0"/>
                      <a:pt x="77014" y="27114"/>
                      <a:pt x="86095" y="72517"/>
                    </a:cubicBezTo>
                    <a:cubicBezTo>
                      <a:pt x="88889" y="86677"/>
                      <a:pt x="90794" y="101727"/>
                      <a:pt x="91747" y="117221"/>
                    </a:cubicBezTo>
                    <a:cubicBezTo>
                      <a:pt x="92318" y="125920"/>
                      <a:pt x="92635" y="135064"/>
                      <a:pt x="92635" y="144335"/>
                    </a:cubicBezTo>
                    <a:cubicBezTo>
                      <a:pt x="92635" y="153606"/>
                      <a:pt x="92318" y="162687"/>
                      <a:pt x="91747" y="171513"/>
                    </a:cubicBezTo>
                    <a:cubicBezTo>
                      <a:pt x="90794" y="186944"/>
                      <a:pt x="88889" y="201993"/>
                      <a:pt x="86095" y="216154"/>
                    </a:cubicBezTo>
                    <a:cubicBezTo>
                      <a:pt x="77014" y="261620"/>
                      <a:pt x="60314" y="288671"/>
                      <a:pt x="41391" y="288671"/>
                    </a:cubicBezTo>
                    <a:lnTo>
                      <a:pt x="41391" y="288671"/>
                    </a:lnTo>
                    <a:close/>
                  </a:path>
                </a:pathLst>
              </a:custGeom>
              <a:solidFill>
                <a:schemeClr val="accent1"/>
              </a:solidFill>
              <a:ln w="6350" cap="flat">
                <a:noFill/>
                <a:prstDash val="solid"/>
                <a:miter/>
              </a:ln>
            </p:spPr>
            <p:txBody>
              <a:bodyPr rtlCol="0" anchor="ctr"/>
              <a:lstStyle/>
              <a:p>
                <a:endParaRPr lang="en-GB"/>
              </a:p>
            </p:txBody>
          </p:sp>
          <p:sp>
            <p:nvSpPr>
              <p:cNvPr id="208" name="Figura a mano libera: forma 207">
                <a:extLst>
                  <a:ext uri="{FF2B5EF4-FFF2-40B4-BE49-F238E27FC236}">
                    <a16:creationId xmlns:a16="http://schemas.microsoft.com/office/drawing/2014/main" id="{27658733-3777-4D41-74A5-E7199C7EDD25}"/>
                  </a:ext>
                </a:extLst>
              </p:cNvPr>
              <p:cNvSpPr/>
              <p:nvPr/>
            </p:nvSpPr>
            <p:spPr>
              <a:xfrm>
                <a:off x="8411540" y="1577778"/>
                <a:ext cx="10841" cy="120439"/>
              </a:xfrm>
              <a:custGeom>
                <a:avLst/>
                <a:gdLst>
                  <a:gd name="connsiteX0" fmla="*/ 7238 w 10841"/>
                  <a:gd name="connsiteY0" fmla="*/ 120439 h 120439"/>
                  <a:gd name="connsiteX1" fmla="*/ 3746 w 10841"/>
                  <a:gd name="connsiteY1" fmla="*/ 117201 h 120439"/>
                  <a:gd name="connsiteX2" fmla="*/ 826 w 10841"/>
                  <a:gd name="connsiteY2" fmla="*/ 87292 h 120439"/>
                  <a:gd name="connsiteX3" fmla="*/ 0 w 10841"/>
                  <a:gd name="connsiteY3" fmla="*/ 60178 h 120439"/>
                  <a:gd name="connsiteX4" fmla="*/ 826 w 10841"/>
                  <a:gd name="connsiteY4" fmla="*/ 33190 h 120439"/>
                  <a:gd name="connsiteX5" fmla="*/ 3746 w 10841"/>
                  <a:gd name="connsiteY5" fmla="*/ 3218 h 120439"/>
                  <a:gd name="connsiteX6" fmla="*/ 7810 w 10841"/>
                  <a:gd name="connsiteY6" fmla="*/ 43 h 120439"/>
                  <a:gd name="connsiteX7" fmla="*/ 10795 w 10841"/>
                  <a:gd name="connsiteY7" fmla="*/ 4298 h 120439"/>
                  <a:gd name="connsiteX8" fmla="*/ 7874 w 10841"/>
                  <a:gd name="connsiteY8" fmla="*/ 33571 h 120439"/>
                  <a:gd name="connsiteX9" fmla="*/ 7048 w 10841"/>
                  <a:gd name="connsiteY9" fmla="*/ 60178 h 120439"/>
                  <a:gd name="connsiteX10" fmla="*/ 7874 w 10841"/>
                  <a:gd name="connsiteY10" fmla="*/ 86848 h 120439"/>
                  <a:gd name="connsiteX11" fmla="*/ 10795 w 10841"/>
                  <a:gd name="connsiteY11" fmla="*/ 116185 h 120439"/>
                  <a:gd name="connsiteX12" fmla="*/ 7747 w 10841"/>
                  <a:gd name="connsiteY12" fmla="*/ 120439 h 120439"/>
                  <a:gd name="connsiteX13" fmla="*/ 7238 w 10841"/>
                  <a:gd name="connsiteY13" fmla="*/ 120439 h 120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841" h="120439">
                    <a:moveTo>
                      <a:pt x="7238" y="120439"/>
                    </a:moveTo>
                    <a:cubicBezTo>
                      <a:pt x="5524" y="120439"/>
                      <a:pt x="3937" y="119106"/>
                      <a:pt x="3746" y="117201"/>
                    </a:cubicBezTo>
                    <a:cubicBezTo>
                      <a:pt x="2286" y="106469"/>
                      <a:pt x="1333" y="96690"/>
                      <a:pt x="826" y="87292"/>
                    </a:cubicBezTo>
                    <a:cubicBezTo>
                      <a:pt x="253" y="78529"/>
                      <a:pt x="0" y="69385"/>
                      <a:pt x="0" y="60178"/>
                    </a:cubicBezTo>
                    <a:cubicBezTo>
                      <a:pt x="0" y="50970"/>
                      <a:pt x="253" y="41890"/>
                      <a:pt x="826" y="33190"/>
                    </a:cubicBezTo>
                    <a:cubicBezTo>
                      <a:pt x="1397" y="23030"/>
                      <a:pt x="2349" y="12934"/>
                      <a:pt x="3746" y="3218"/>
                    </a:cubicBezTo>
                    <a:cubicBezTo>
                      <a:pt x="4063" y="1186"/>
                      <a:pt x="5842" y="-274"/>
                      <a:pt x="7810" y="43"/>
                    </a:cubicBezTo>
                    <a:cubicBezTo>
                      <a:pt x="9778" y="361"/>
                      <a:pt x="11113" y="2266"/>
                      <a:pt x="10795" y="4298"/>
                    </a:cubicBezTo>
                    <a:cubicBezTo>
                      <a:pt x="9461" y="13823"/>
                      <a:pt x="8445" y="23665"/>
                      <a:pt x="7874" y="33571"/>
                    </a:cubicBezTo>
                    <a:cubicBezTo>
                      <a:pt x="7302" y="42207"/>
                      <a:pt x="7048" y="51097"/>
                      <a:pt x="7048" y="60178"/>
                    </a:cubicBezTo>
                    <a:cubicBezTo>
                      <a:pt x="7048" y="69258"/>
                      <a:pt x="7365" y="78212"/>
                      <a:pt x="7874" y="86848"/>
                    </a:cubicBezTo>
                    <a:cubicBezTo>
                      <a:pt x="8382" y="96119"/>
                      <a:pt x="9334" y="105644"/>
                      <a:pt x="10795" y="116185"/>
                    </a:cubicBezTo>
                    <a:cubicBezTo>
                      <a:pt x="11049" y="118217"/>
                      <a:pt x="9715" y="120122"/>
                      <a:pt x="7747" y="120439"/>
                    </a:cubicBezTo>
                    <a:cubicBezTo>
                      <a:pt x="7620" y="120439"/>
                      <a:pt x="7429" y="120439"/>
                      <a:pt x="7238" y="120439"/>
                    </a:cubicBezTo>
                    <a:close/>
                  </a:path>
                </a:pathLst>
              </a:custGeom>
              <a:solidFill>
                <a:schemeClr val="accent1"/>
              </a:solidFill>
              <a:ln w="6350" cap="flat">
                <a:noFill/>
                <a:prstDash val="solid"/>
                <a:miter/>
              </a:ln>
            </p:spPr>
            <p:txBody>
              <a:bodyPr rtlCol="0" anchor="ctr"/>
              <a:lstStyle/>
              <a:p>
                <a:endParaRPr lang="en-GB"/>
              </a:p>
            </p:txBody>
          </p:sp>
          <p:sp>
            <p:nvSpPr>
              <p:cNvPr id="210" name="Figura a mano libera: forma 209">
                <a:extLst>
                  <a:ext uri="{FF2B5EF4-FFF2-40B4-BE49-F238E27FC236}">
                    <a16:creationId xmlns:a16="http://schemas.microsoft.com/office/drawing/2014/main" id="{31E3D736-8602-50C2-0922-5475715A61C4}"/>
                  </a:ext>
                </a:extLst>
              </p:cNvPr>
              <p:cNvSpPr/>
              <p:nvPr/>
            </p:nvSpPr>
            <p:spPr>
              <a:xfrm>
                <a:off x="8334366" y="1553021"/>
                <a:ext cx="256828" cy="169961"/>
              </a:xfrm>
              <a:custGeom>
                <a:avLst/>
                <a:gdLst>
                  <a:gd name="connsiteX0" fmla="*/ 34946 w 256828"/>
                  <a:gd name="connsiteY0" fmla="*/ 169961 h 169961"/>
                  <a:gd name="connsiteX1" fmla="*/ 2815 w 256828"/>
                  <a:gd name="connsiteY1" fmla="*/ 157007 h 169961"/>
                  <a:gd name="connsiteX2" fmla="*/ 43455 w 256828"/>
                  <a:gd name="connsiteY2" fmla="*/ 82204 h 169961"/>
                  <a:gd name="connsiteX3" fmla="*/ 78951 w 256828"/>
                  <a:gd name="connsiteY3" fmla="*/ 55344 h 169961"/>
                  <a:gd name="connsiteX4" fmla="*/ 79460 w 256828"/>
                  <a:gd name="connsiteY4" fmla="*/ 54963 h 169961"/>
                  <a:gd name="connsiteX5" fmla="*/ 102638 w 256828"/>
                  <a:gd name="connsiteY5" fmla="*/ 40675 h 169961"/>
                  <a:gd name="connsiteX6" fmla="*/ 126767 w 256828"/>
                  <a:gd name="connsiteY6" fmla="*/ 27912 h 169961"/>
                  <a:gd name="connsiteX7" fmla="*/ 168423 w 256828"/>
                  <a:gd name="connsiteY7" fmla="*/ 10513 h 169961"/>
                  <a:gd name="connsiteX8" fmla="*/ 254021 w 256828"/>
                  <a:gd name="connsiteY8" fmla="*/ 12989 h 169961"/>
                  <a:gd name="connsiteX9" fmla="*/ 223795 w 256828"/>
                  <a:gd name="connsiteY9" fmla="*/ 78204 h 169961"/>
                  <a:gd name="connsiteX10" fmla="*/ 218461 w 256828"/>
                  <a:gd name="connsiteY10" fmla="*/ 78140 h 169961"/>
                  <a:gd name="connsiteX11" fmla="*/ 218461 w 256828"/>
                  <a:gd name="connsiteY11" fmla="*/ 72806 h 169961"/>
                  <a:gd name="connsiteX12" fmla="*/ 247417 w 256828"/>
                  <a:gd name="connsiteY12" fmla="*/ 16799 h 169961"/>
                  <a:gd name="connsiteX13" fmla="*/ 170836 w 256828"/>
                  <a:gd name="connsiteY13" fmla="*/ 17625 h 169961"/>
                  <a:gd name="connsiteX14" fmla="*/ 130069 w 256828"/>
                  <a:gd name="connsiteY14" fmla="*/ 34643 h 169961"/>
                  <a:gd name="connsiteX15" fmla="*/ 106384 w 256828"/>
                  <a:gd name="connsiteY15" fmla="*/ 47152 h 169961"/>
                  <a:gd name="connsiteX16" fmla="*/ 84159 w 256828"/>
                  <a:gd name="connsiteY16" fmla="*/ 60805 h 169961"/>
                  <a:gd name="connsiteX17" fmla="*/ 83650 w 256828"/>
                  <a:gd name="connsiteY17" fmla="*/ 61249 h 169961"/>
                  <a:gd name="connsiteX18" fmla="*/ 48472 w 256828"/>
                  <a:gd name="connsiteY18" fmla="*/ 87792 h 169961"/>
                  <a:gd name="connsiteX19" fmla="*/ 9356 w 256828"/>
                  <a:gd name="connsiteY19" fmla="*/ 153134 h 169961"/>
                  <a:gd name="connsiteX20" fmla="*/ 71650 w 256828"/>
                  <a:gd name="connsiteY20" fmla="*/ 156499 h 169961"/>
                  <a:gd name="connsiteX21" fmla="*/ 76285 w 256828"/>
                  <a:gd name="connsiteY21" fmla="*/ 159103 h 169961"/>
                  <a:gd name="connsiteX22" fmla="*/ 73681 w 256828"/>
                  <a:gd name="connsiteY22" fmla="*/ 163738 h 169961"/>
                  <a:gd name="connsiteX23" fmla="*/ 34946 w 256828"/>
                  <a:gd name="connsiteY23" fmla="*/ 169834 h 169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56828" h="169961">
                    <a:moveTo>
                      <a:pt x="34946" y="169961"/>
                    </a:moveTo>
                    <a:cubicBezTo>
                      <a:pt x="19008" y="169961"/>
                      <a:pt x="7832" y="165580"/>
                      <a:pt x="2815" y="157007"/>
                    </a:cubicBezTo>
                    <a:cubicBezTo>
                      <a:pt x="-6774" y="140561"/>
                      <a:pt x="8467" y="112621"/>
                      <a:pt x="43455" y="82204"/>
                    </a:cubicBezTo>
                    <a:cubicBezTo>
                      <a:pt x="54187" y="72870"/>
                      <a:pt x="66125" y="63853"/>
                      <a:pt x="78951" y="55344"/>
                    </a:cubicBezTo>
                    <a:cubicBezTo>
                      <a:pt x="79142" y="55153"/>
                      <a:pt x="79269" y="55090"/>
                      <a:pt x="79460" y="54963"/>
                    </a:cubicBezTo>
                    <a:cubicBezTo>
                      <a:pt x="87016" y="49946"/>
                      <a:pt x="94826" y="45120"/>
                      <a:pt x="102638" y="40675"/>
                    </a:cubicBezTo>
                    <a:cubicBezTo>
                      <a:pt x="110701" y="36103"/>
                      <a:pt x="118766" y="31785"/>
                      <a:pt x="126767" y="27912"/>
                    </a:cubicBezTo>
                    <a:cubicBezTo>
                      <a:pt x="140483" y="21117"/>
                      <a:pt x="154517" y="15275"/>
                      <a:pt x="168423" y="10513"/>
                    </a:cubicBezTo>
                    <a:cubicBezTo>
                      <a:pt x="212492" y="-4346"/>
                      <a:pt x="244496" y="-3394"/>
                      <a:pt x="254021" y="12989"/>
                    </a:cubicBezTo>
                    <a:cubicBezTo>
                      <a:pt x="262530" y="27594"/>
                      <a:pt x="251481" y="51343"/>
                      <a:pt x="223795" y="78204"/>
                    </a:cubicBezTo>
                    <a:cubicBezTo>
                      <a:pt x="222335" y="79664"/>
                      <a:pt x="219922" y="79664"/>
                      <a:pt x="218461" y="78140"/>
                    </a:cubicBezTo>
                    <a:cubicBezTo>
                      <a:pt x="217000" y="76680"/>
                      <a:pt x="217064" y="74267"/>
                      <a:pt x="218461" y="72806"/>
                    </a:cubicBezTo>
                    <a:cubicBezTo>
                      <a:pt x="242718" y="49311"/>
                      <a:pt x="253831" y="27848"/>
                      <a:pt x="247417" y="16799"/>
                    </a:cubicBezTo>
                    <a:cubicBezTo>
                      <a:pt x="240051" y="4099"/>
                      <a:pt x="209952" y="4417"/>
                      <a:pt x="170836" y="17625"/>
                    </a:cubicBezTo>
                    <a:cubicBezTo>
                      <a:pt x="157184" y="22260"/>
                      <a:pt x="143468" y="27975"/>
                      <a:pt x="130069" y="34643"/>
                    </a:cubicBezTo>
                    <a:cubicBezTo>
                      <a:pt x="122259" y="38453"/>
                      <a:pt x="114258" y="42707"/>
                      <a:pt x="106384" y="47152"/>
                    </a:cubicBezTo>
                    <a:cubicBezTo>
                      <a:pt x="98890" y="51407"/>
                      <a:pt x="91398" y="56042"/>
                      <a:pt x="84159" y="60805"/>
                    </a:cubicBezTo>
                    <a:cubicBezTo>
                      <a:pt x="83968" y="60995"/>
                      <a:pt x="83841" y="61122"/>
                      <a:pt x="83650" y="61249"/>
                    </a:cubicBezTo>
                    <a:cubicBezTo>
                      <a:pt x="70888" y="69631"/>
                      <a:pt x="59076" y="78585"/>
                      <a:pt x="48472" y="87792"/>
                    </a:cubicBezTo>
                    <a:cubicBezTo>
                      <a:pt x="17357" y="114843"/>
                      <a:pt x="1989" y="140497"/>
                      <a:pt x="9356" y="153134"/>
                    </a:cubicBezTo>
                    <a:cubicBezTo>
                      <a:pt x="15706" y="164056"/>
                      <a:pt x="39582" y="165326"/>
                      <a:pt x="71650" y="156499"/>
                    </a:cubicBezTo>
                    <a:cubicBezTo>
                      <a:pt x="73681" y="155928"/>
                      <a:pt x="75776" y="157134"/>
                      <a:pt x="76285" y="159103"/>
                    </a:cubicBezTo>
                    <a:cubicBezTo>
                      <a:pt x="76856" y="161135"/>
                      <a:pt x="75650" y="163167"/>
                      <a:pt x="73681" y="163738"/>
                    </a:cubicBezTo>
                    <a:cubicBezTo>
                      <a:pt x="58822" y="167802"/>
                      <a:pt x="45805" y="169834"/>
                      <a:pt x="34946" y="169834"/>
                    </a:cubicBezTo>
                    <a:close/>
                  </a:path>
                </a:pathLst>
              </a:custGeom>
              <a:solidFill>
                <a:schemeClr val="accent1"/>
              </a:solidFill>
              <a:ln w="6350" cap="flat">
                <a:noFill/>
                <a:prstDash val="solid"/>
                <a:miter/>
              </a:ln>
            </p:spPr>
            <p:txBody>
              <a:bodyPr rtlCol="0" anchor="ctr"/>
              <a:lstStyle/>
              <a:p>
                <a:endParaRPr lang="en-GB"/>
              </a:p>
            </p:txBody>
          </p:sp>
          <p:sp>
            <p:nvSpPr>
              <p:cNvPr id="211" name="Figura a mano libera: forma 210">
                <a:extLst>
                  <a:ext uri="{FF2B5EF4-FFF2-40B4-BE49-F238E27FC236}">
                    <a16:creationId xmlns:a16="http://schemas.microsoft.com/office/drawing/2014/main" id="{3838694F-40FF-BCA6-F911-51E8F487C6C1}"/>
                  </a:ext>
                </a:extLst>
              </p:cNvPr>
              <p:cNvSpPr/>
              <p:nvPr/>
            </p:nvSpPr>
            <p:spPr>
              <a:xfrm>
                <a:off x="8431851" y="1644646"/>
                <a:ext cx="104888" cy="62906"/>
              </a:xfrm>
              <a:custGeom>
                <a:avLst/>
                <a:gdLst>
                  <a:gd name="connsiteX0" fmla="*/ 3755 w 104888"/>
                  <a:gd name="connsiteY0" fmla="*/ 62906 h 62906"/>
                  <a:gd name="connsiteX1" fmla="*/ 263 w 104888"/>
                  <a:gd name="connsiteY1" fmla="*/ 60557 h 62906"/>
                  <a:gd name="connsiteX2" fmla="*/ 2358 w 104888"/>
                  <a:gd name="connsiteY2" fmla="*/ 55731 h 62906"/>
                  <a:gd name="connsiteX3" fmla="*/ 29409 w 104888"/>
                  <a:gd name="connsiteY3" fmla="*/ 43856 h 62906"/>
                  <a:gd name="connsiteX4" fmla="*/ 52968 w 104888"/>
                  <a:gd name="connsiteY4" fmla="*/ 31410 h 62906"/>
                  <a:gd name="connsiteX5" fmla="*/ 75574 w 104888"/>
                  <a:gd name="connsiteY5" fmla="*/ 17440 h 62906"/>
                  <a:gd name="connsiteX6" fmla="*/ 98815 w 104888"/>
                  <a:gd name="connsiteY6" fmla="*/ 803 h 62906"/>
                  <a:gd name="connsiteX7" fmla="*/ 104085 w 104888"/>
                  <a:gd name="connsiteY7" fmla="*/ 1438 h 62906"/>
                  <a:gd name="connsiteX8" fmla="*/ 103451 w 104888"/>
                  <a:gd name="connsiteY8" fmla="*/ 6645 h 62906"/>
                  <a:gd name="connsiteX9" fmla="*/ 79702 w 104888"/>
                  <a:gd name="connsiteY9" fmla="*/ 23663 h 62906"/>
                  <a:gd name="connsiteX10" fmla="*/ 56651 w 104888"/>
                  <a:gd name="connsiteY10" fmla="*/ 37887 h 62906"/>
                  <a:gd name="connsiteX11" fmla="*/ 32648 w 104888"/>
                  <a:gd name="connsiteY11" fmla="*/ 50524 h 62906"/>
                  <a:gd name="connsiteX12" fmla="*/ 5026 w 104888"/>
                  <a:gd name="connsiteY12" fmla="*/ 62652 h 62906"/>
                  <a:gd name="connsiteX13" fmla="*/ 3628 w 104888"/>
                  <a:gd name="connsiteY13" fmla="*/ 62906 h 62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888" h="62906">
                    <a:moveTo>
                      <a:pt x="3755" y="62906"/>
                    </a:moveTo>
                    <a:cubicBezTo>
                      <a:pt x="2231" y="62906"/>
                      <a:pt x="834" y="62017"/>
                      <a:pt x="263" y="60557"/>
                    </a:cubicBezTo>
                    <a:cubicBezTo>
                      <a:pt x="-499" y="58652"/>
                      <a:pt x="453" y="56493"/>
                      <a:pt x="2358" y="55731"/>
                    </a:cubicBezTo>
                    <a:cubicBezTo>
                      <a:pt x="11312" y="52238"/>
                      <a:pt x="20392" y="48238"/>
                      <a:pt x="29409" y="43856"/>
                    </a:cubicBezTo>
                    <a:cubicBezTo>
                      <a:pt x="37156" y="40110"/>
                      <a:pt x="45094" y="35919"/>
                      <a:pt x="52968" y="31410"/>
                    </a:cubicBezTo>
                    <a:cubicBezTo>
                      <a:pt x="60842" y="26902"/>
                      <a:pt x="68462" y="22203"/>
                      <a:pt x="75574" y="17440"/>
                    </a:cubicBezTo>
                    <a:cubicBezTo>
                      <a:pt x="83448" y="12297"/>
                      <a:pt x="91258" y="6709"/>
                      <a:pt x="98815" y="803"/>
                    </a:cubicBezTo>
                    <a:cubicBezTo>
                      <a:pt x="100466" y="-467"/>
                      <a:pt x="102815" y="-213"/>
                      <a:pt x="104085" y="1438"/>
                    </a:cubicBezTo>
                    <a:cubicBezTo>
                      <a:pt x="105355" y="3026"/>
                      <a:pt x="105102" y="5375"/>
                      <a:pt x="103451" y="6645"/>
                    </a:cubicBezTo>
                    <a:cubicBezTo>
                      <a:pt x="95703" y="12741"/>
                      <a:pt x="87703" y="18456"/>
                      <a:pt x="79702" y="23663"/>
                    </a:cubicBezTo>
                    <a:cubicBezTo>
                      <a:pt x="72463" y="28489"/>
                      <a:pt x="64715" y="33315"/>
                      <a:pt x="56651" y="37887"/>
                    </a:cubicBezTo>
                    <a:cubicBezTo>
                      <a:pt x="48587" y="42459"/>
                      <a:pt x="40522" y="46714"/>
                      <a:pt x="32648" y="50524"/>
                    </a:cubicBezTo>
                    <a:cubicBezTo>
                      <a:pt x="23440" y="55032"/>
                      <a:pt x="14169" y="59096"/>
                      <a:pt x="5026" y="62652"/>
                    </a:cubicBezTo>
                    <a:cubicBezTo>
                      <a:pt x="4581" y="62843"/>
                      <a:pt x="4073" y="62906"/>
                      <a:pt x="3628" y="62906"/>
                    </a:cubicBezTo>
                  </a:path>
                </a:pathLst>
              </a:custGeom>
              <a:solidFill>
                <a:schemeClr val="accent1"/>
              </a:solidFill>
              <a:ln w="6350" cap="flat">
                <a:noFill/>
                <a:prstDash val="solid"/>
                <a:miter/>
              </a:ln>
            </p:spPr>
            <p:txBody>
              <a:bodyPr rtlCol="0" anchor="ctr"/>
              <a:lstStyle/>
              <a:p>
                <a:endParaRPr lang="en-GB"/>
              </a:p>
            </p:txBody>
          </p:sp>
          <p:sp>
            <p:nvSpPr>
              <p:cNvPr id="213" name="Figura a mano libera: forma 212">
                <a:extLst>
                  <a:ext uri="{FF2B5EF4-FFF2-40B4-BE49-F238E27FC236}">
                    <a16:creationId xmlns:a16="http://schemas.microsoft.com/office/drawing/2014/main" id="{F40E7700-9EE1-AA3C-0020-7EC9C3E41007}"/>
                  </a:ext>
                </a:extLst>
              </p:cNvPr>
              <p:cNvSpPr/>
              <p:nvPr/>
            </p:nvSpPr>
            <p:spPr>
              <a:xfrm>
                <a:off x="8334360" y="1552930"/>
                <a:ext cx="256773" cy="170052"/>
              </a:xfrm>
              <a:custGeom>
                <a:avLst/>
                <a:gdLst>
                  <a:gd name="connsiteX0" fmla="*/ 221706 w 256773"/>
                  <a:gd name="connsiteY0" fmla="*/ 170053 h 170052"/>
                  <a:gd name="connsiteX1" fmla="*/ 168429 w 256773"/>
                  <a:gd name="connsiteY1" fmla="*/ 159575 h 170052"/>
                  <a:gd name="connsiteX2" fmla="*/ 126709 w 256773"/>
                  <a:gd name="connsiteY2" fmla="*/ 142113 h 170052"/>
                  <a:gd name="connsiteX3" fmla="*/ 102643 w 256773"/>
                  <a:gd name="connsiteY3" fmla="*/ 129349 h 170052"/>
                  <a:gd name="connsiteX4" fmla="*/ 79466 w 256773"/>
                  <a:gd name="connsiteY4" fmla="*/ 115062 h 170052"/>
                  <a:gd name="connsiteX5" fmla="*/ 43461 w 256773"/>
                  <a:gd name="connsiteY5" fmla="*/ 87884 h 170052"/>
                  <a:gd name="connsiteX6" fmla="*/ 2821 w 256773"/>
                  <a:gd name="connsiteY6" fmla="*/ 13017 h 170052"/>
                  <a:gd name="connsiteX7" fmla="*/ 73751 w 256773"/>
                  <a:gd name="connsiteY7" fmla="*/ 6096 h 170052"/>
                  <a:gd name="connsiteX8" fmla="*/ 76354 w 256773"/>
                  <a:gd name="connsiteY8" fmla="*/ 10731 h 170052"/>
                  <a:gd name="connsiteX9" fmla="*/ 71718 w 256773"/>
                  <a:gd name="connsiteY9" fmla="*/ 13335 h 170052"/>
                  <a:gd name="connsiteX10" fmla="*/ 9362 w 256773"/>
                  <a:gd name="connsiteY10" fmla="*/ 16764 h 170052"/>
                  <a:gd name="connsiteX11" fmla="*/ 48478 w 256773"/>
                  <a:gd name="connsiteY11" fmla="*/ 82232 h 170052"/>
                  <a:gd name="connsiteX12" fmla="*/ 83720 w 256773"/>
                  <a:gd name="connsiteY12" fmla="*/ 108775 h 170052"/>
                  <a:gd name="connsiteX13" fmla="*/ 106453 w 256773"/>
                  <a:gd name="connsiteY13" fmla="*/ 122809 h 170052"/>
                  <a:gd name="connsiteX14" fmla="*/ 130075 w 256773"/>
                  <a:gd name="connsiteY14" fmla="*/ 135318 h 170052"/>
                  <a:gd name="connsiteX15" fmla="*/ 170842 w 256773"/>
                  <a:gd name="connsiteY15" fmla="*/ 152400 h 170052"/>
                  <a:gd name="connsiteX16" fmla="*/ 247423 w 256773"/>
                  <a:gd name="connsiteY16" fmla="*/ 153225 h 170052"/>
                  <a:gd name="connsiteX17" fmla="*/ 217768 w 256773"/>
                  <a:gd name="connsiteY17" fmla="*/ 96520 h 170052"/>
                  <a:gd name="connsiteX18" fmla="*/ 217642 w 256773"/>
                  <a:gd name="connsiteY18" fmla="*/ 91186 h 170052"/>
                  <a:gd name="connsiteX19" fmla="*/ 222976 w 256773"/>
                  <a:gd name="connsiteY19" fmla="*/ 91059 h 170052"/>
                  <a:gd name="connsiteX20" fmla="*/ 253964 w 256773"/>
                  <a:gd name="connsiteY20" fmla="*/ 156908 h 170052"/>
                  <a:gd name="connsiteX21" fmla="*/ 221642 w 256773"/>
                  <a:gd name="connsiteY21" fmla="*/ 169862 h 170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6773" h="170052">
                    <a:moveTo>
                      <a:pt x="221706" y="170053"/>
                    </a:moveTo>
                    <a:cubicBezTo>
                      <a:pt x="207355" y="170053"/>
                      <a:pt x="189257" y="166560"/>
                      <a:pt x="168429" y="159575"/>
                    </a:cubicBezTo>
                    <a:cubicBezTo>
                      <a:pt x="154967" y="155003"/>
                      <a:pt x="140933" y="149098"/>
                      <a:pt x="126709" y="142113"/>
                    </a:cubicBezTo>
                    <a:cubicBezTo>
                      <a:pt x="118836" y="138303"/>
                      <a:pt x="110707" y="133985"/>
                      <a:pt x="102643" y="129349"/>
                    </a:cubicBezTo>
                    <a:cubicBezTo>
                      <a:pt x="94832" y="124904"/>
                      <a:pt x="87022" y="120078"/>
                      <a:pt x="79466" y="115062"/>
                    </a:cubicBezTo>
                    <a:cubicBezTo>
                      <a:pt x="66448" y="106426"/>
                      <a:pt x="54319" y="97282"/>
                      <a:pt x="43461" y="87884"/>
                    </a:cubicBezTo>
                    <a:cubicBezTo>
                      <a:pt x="8409" y="57404"/>
                      <a:pt x="-6768" y="29400"/>
                      <a:pt x="2821" y="13017"/>
                    </a:cubicBezTo>
                    <a:cubicBezTo>
                      <a:pt x="11267" y="-1461"/>
                      <a:pt x="37111" y="-4001"/>
                      <a:pt x="73751" y="6096"/>
                    </a:cubicBezTo>
                    <a:cubicBezTo>
                      <a:pt x="75782" y="6667"/>
                      <a:pt x="76926" y="8699"/>
                      <a:pt x="76354" y="10731"/>
                    </a:cubicBezTo>
                    <a:cubicBezTo>
                      <a:pt x="75782" y="12763"/>
                      <a:pt x="73751" y="13906"/>
                      <a:pt x="71718" y="13335"/>
                    </a:cubicBezTo>
                    <a:cubicBezTo>
                      <a:pt x="39651" y="4508"/>
                      <a:pt x="15775" y="5842"/>
                      <a:pt x="9362" y="16764"/>
                    </a:cubicBezTo>
                    <a:cubicBezTo>
                      <a:pt x="1995" y="29400"/>
                      <a:pt x="17363" y="55118"/>
                      <a:pt x="48478" y="82232"/>
                    </a:cubicBezTo>
                    <a:cubicBezTo>
                      <a:pt x="59082" y="91440"/>
                      <a:pt x="70956" y="100330"/>
                      <a:pt x="83720" y="108775"/>
                    </a:cubicBezTo>
                    <a:cubicBezTo>
                      <a:pt x="91150" y="113665"/>
                      <a:pt x="98833" y="118427"/>
                      <a:pt x="106453" y="122809"/>
                    </a:cubicBezTo>
                    <a:cubicBezTo>
                      <a:pt x="114391" y="127317"/>
                      <a:pt x="122328" y="131572"/>
                      <a:pt x="130075" y="135318"/>
                    </a:cubicBezTo>
                    <a:cubicBezTo>
                      <a:pt x="143981" y="142176"/>
                      <a:pt x="157698" y="147891"/>
                      <a:pt x="170842" y="152400"/>
                    </a:cubicBezTo>
                    <a:cubicBezTo>
                      <a:pt x="209958" y="165544"/>
                      <a:pt x="240057" y="165862"/>
                      <a:pt x="247423" y="153225"/>
                    </a:cubicBezTo>
                    <a:cubicBezTo>
                      <a:pt x="253964" y="142049"/>
                      <a:pt x="242597" y="120332"/>
                      <a:pt x="217768" y="96520"/>
                    </a:cubicBezTo>
                    <a:cubicBezTo>
                      <a:pt x="216244" y="95059"/>
                      <a:pt x="216244" y="92710"/>
                      <a:pt x="217642" y="91186"/>
                    </a:cubicBezTo>
                    <a:cubicBezTo>
                      <a:pt x="219102" y="89725"/>
                      <a:pt x="221515" y="89662"/>
                      <a:pt x="222976" y="91059"/>
                    </a:cubicBezTo>
                    <a:cubicBezTo>
                      <a:pt x="251296" y="118173"/>
                      <a:pt x="262536" y="142176"/>
                      <a:pt x="253964" y="156908"/>
                    </a:cubicBezTo>
                    <a:cubicBezTo>
                      <a:pt x="248947" y="165544"/>
                      <a:pt x="237644" y="169862"/>
                      <a:pt x="221642" y="169862"/>
                    </a:cubicBezTo>
                    <a:close/>
                  </a:path>
                </a:pathLst>
              </a:custGeom>
              <a:solidFill>
                <a:schemeClr val="accent1"/>
              </a:solidFill>
              <a:ln w="6350" cap="flat">
                <a:noFill/>
                <a:prstDash val="solid"/>
                <a:miter/>
              </a:ln>
            </p:spPr>
            <p:txBody>
              <a:bodyPr rtlCol="0" anchor="ctr"/>
              <a:lstStyle/>
              <a:p>
                <a:endParaRPr lang="en-GB"/>
              </a:p>
            </p:txBody>
          </p:sp>
          <p:sp>
            <p:nvSpPr>
              <p:cNvPr id="214" name="Figura a mano libera: forma 213">
                <a:extLst>
                  <a:ext uri="{FF2B5EF4-FFF2-40B4-BE49-F238E27FC236}">
                    <a16:creationId xmlns:a16="http://schemas.microsoft.com/office/drawing/2014/main" id="{B10F9EAD-7CC9-8172-F6C6-076B3F1A5098}"/>
                  </a:ext>
                </a:extLst>
              </p:cNvPr>
              <p:cNvSpPr/>
              <p:nvPr/>
            </p:nvSpPr>
            <p:spPr>
              <a:xfrm>
                <a:off x="8431843" y="1568541"/>
                <a:ext cx="104122" cy="62302"/>
              </a:xfrm>
              <a:custGeom>
                <a:avLst/>
                <a:gdLst>
                  <a:gd name="connsiteX0" fmla="*/ 100284 w 104122"/>
                  <a:gd name="connsiteY0" fmla="*/ 62239 h 62302"/>
                  <a:gd name="connsiteX1" fmla="*/ 97934 w 104122"/>
                  <a:gd name="connsiteY1" fmla="*/ 61414 h 62302"/>
                  <a:gd name="connsiteX2" fmla="*/ 75646 w 104122"/>
                  <a:gd name="connsiteY2" fmla="*/ 45475 h 62302"/>
                  <a:gd name="connsiteX3" fmla="*/ 52976 w 104122"/>
                  <a:gd name="connsiteY3" fmla="*/ 31505 h 62302"/>
                  <a:gd name="connsiteX4" fmla="*/ 29418 w 104122"/>
                  <a:gd name="connsiteY4" fmla="*/ 19059 h 62302"/>
                  <a:gd name="connsiteX5" fmla="*/ 2366 w 104122"/>
                  <a:gd name="connsiteY5" fmla="*/ 7185 h 62302"/>
                  <a:gd name="connsiteX6" fmla="*/ 271 w 104122"/>
                  <a:gd name="connsiteY6" fmla="*/ 2359 h 62302"/>
                  <a:gd name="connsiteX7" fmla="*/ 5161 w 104122"/>
                  <a:gd name="connsiteY7" fmla="*/ 263 h 62302"/>
                  <a:gd name="connsiteX8" fmla="*/ 32783 w 104122"/>
                  <a:gd name="connsiteY8" fmla="*/ 12392 h 62302"/>
                  <a:gd name="connsiteX9" fmla="*/ 56786 w 104122"/>
                  <a:gd name="connsiteY9" fmla="*/ 25028 h 62302"/>
                  <a:gd name="connsiteX10" fmla="*/ 79900 w 104122"/>
                  <a:gd name="connsiteY10" fmla="*/ 39316 h 62302"/>
                  <a:gd name="connsiteX11" fmla="*/ 102697 w 104122"/>
                  <a:gd name="connsiteY11" fmla="*/ 55635 h 62302"/>
                  <a:gd name="connsiteX12" fmla="*/ 103268 w 104122"/>
                  <a:gd name="connsiteY12" fmla="*/ 60906 h 62302"/>
                  <a:gd name="connsiteX13" fmla="*/ 100347 w 104122"/>
                  <a:gd name="connsiteY13" fmla="*/ 62303 h 62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122" h="62302">
                    <a:moveTo>
                      <a:pt x="100284" y="62239"/>
                    </a:moveTo>
                    <a:cubicBezTo>
                      <a:pt x="99458" y="62239"/>
                      <a:pt x="98633" y="61985"/>
                      <a:pt x="97934" y="61414"/>
                    </a:cubicBezTo>
                    <a:cubicBezTo>
                      <a:pt x="91139" y="56080"/>
                      <a:pt x="83647" y="50746"/>
                      <a:pt x="75646" y="45475"/>
                    </a:cubicBezTo>
                    <a:cubicBezTo>
                      <a:pt x="68470" y="40649"/>
                      <a:pt x="60850" y="35950"/>
                      <a:pt x="52976" y="31505"/>
                    </a:cubicBezTo>
                    <a:cubicBezTo>
                      <a:pt x="45102" y="26997"/>
                      <a:pt x="37164" y="22806"/>
                      <a:pt x="29418" y="19059"/>
                    </a:cubicBezTo>
                    <a:cubicBezTo>
                      <a:pt x="20400" y="14614"/>
                      <a:pt x="11320" y="10614"/>
                      <a:pt x="2366" y="7185"/>
                    </a:cubicBezTo>
                    <a:cubicBezTo>
                      <a:pt x="398" y="6423"/>
                      <a:pt x="-491" y="4264"/>
                      <a:pt x="271" y="2359"/>
                    </a:cubicBezTo>
                    <a:cubicBezTo>
                      <a:pt x="1033" y="454"/>
                      <a:pt x="3192" y="-499"/>
                      <a:pt x="5161" y="263"/>
                    </a:cubicBezTo>
                    <a:cubicBezTo>
                      <a:pt x="14304" y="3819"/>
                      <a:pt x="23575" y="7883"/>
                      <a:pt x="32783" y="12392"/>
                    </a:cubicBezTo>
                    <a:cubicBezTo>
                      <a:pt x="40657" y="16202"/>
                      <a:pt x="48785" y="20520"/>
                      <a:pt x="56786" y="25028"/>
                    </a:cubicBezTo>
                    <a:cubicBezTo>
                      <a:pt x="64850" y="29600"/>
                      <a:pt x="72598" y="34426"/>
                      <a:pt x="79900" y="39316"/>
                    </a:cubicBezTo>
                    <a:cubicBezTo>
                      <a:pt x="88028" y="44650"/>
                      <a:pt x="95711" y="50174"/>
                      <a:pt x="102697" y="55635"/>
                    </a:cubicBezTo>
                    <a:cubicBezTo>
                      <a:pt x="104348" y="56905"/>
                      <a:pt x="104601" y="59255"/>
                      <a:pt x="103268" y="60906"/>
                    </a:cubicBezTo>
                    <a:cubicBezTo>
                      <a:pt x="102506" y="61795"/>
                      <a:pt x="101426" y="62303"/>
                      <a:pt x="100347" y="62303"/>
                    </a:cubicBezTo>
                  </a:path>
                </a:pathLst>
              </a:custGeom>
              <a:solidFill>
                <a:schemeClr val="accent1"/>
              </a:solidFill>
              <a:ln w="6350" cap="flat">
                <a:noFill/>
                <a:prstDash val="solid"/>
                <a:miter/>
              </a:ln>
            </p:spPr>
            <p:txBody>
              <a:bodyPr rtlCol="0" anchor="ctr"/>
              <a:lstStyle/>
              <a:p>
                <a:endParaRPr lang="en-GB"/>
              </a:p>
            </p:txBody>
          </p:sp>
          <p:sp>
            <p:nvSpPr>
              <p:cNvPr id="216" name="Figura a mano libera: forma 215">
                <a:extLst>
                  <a:ext uri="{FF2B5EF4-FFF2-40B4-BE49-F238E27FC236}">
                    <a16:creationId xmlns:a16="http://schemas.microsoft.com/office/drawing/2014/main" id="{6FCD076C-C181-2359-8C7B-FD008C819F83}"/>
                  </a:ext>
                </a:extLst>
              </p:cNvPr>
              <p:cNvSpPr/>
              <p:nvPr/>
            </p:nvSpPr>
            <p:spPr>
              <a:xfrm>
                <a:off x="8403460" y="1710199"/>
                <a:ext cx="24837" cy="17609"/>
              </a:xfrm>
              <a:custGeom>
                <a:avLst/>
                <a:gdLst>
                  <a:gd name="connsiteX0" fmla="*/ 17669 w 24837"/>
                  <a:gd name="connsiteY0" fmla="*/ 17610 h 17609"/>
                  <a:gd name="connsiteX1" fmla="*/ 143 w 24837"/>
                  <a:gd name="connsiteY1" fmla="*/ 4592 h 17609"/>
                  <a:gd name="connsiteX2" fmla="*/ 2682 w 24837"/>
                  <a:gd name="connsiteY2" fmla="*/ 147 h 17609"/>
                  <a:gd name="connsiteX3" fmla="*/ 7255 w 24837"/>
                  <a:gd name="connsiteY3" fmla="*/ 2687 h 17609"/>
                  <a:gd name="connsiteX4" fmla="*/ 17669 w 24837"/>
                  <a:gd name="connsiteY4" fmla="*/ 10371 h 17609"/>
                  <a:gd name="connsiteX5" fmla="*/ 20208 w 24837"/>
                  <a:gd name="connsiteY5" fmla="*/ 10053 h 17609"/>
                  <a:gd name="connsiteX6" fmla="*/ 24717 w 24837"/>
                  <a:gd name="connsiteY6" fmla="*/ 12593 h 17609"/>
                  <a:gd name="connsiteX7" fmla="*/ 22114 w 24837"/>
                  <a:gd name="connsiteY7" fmla="*/ 17038 h 17609"/>
                  <a:gd name="connsiteX8" fmla="*/ 17732 w 24837"/>
                  <a:gd name="connsiteY8" fmla="*/ 17610 h 17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37" h="17609">
                    <a:moveTo>
                      <a:pt x="17669" y="17610"/>
                    </a:moveTo>
                    <a:cubicBezTo>
                      <a:pt x="9541" y="17610"/>
                      <a:pt x="2302" y="12276"/>
                      <a:pt x="143" y="4592"/>
                    </a:cubicBezTo>
                    <a:cubicBezTo>
                      <a:pt x="-429" y="2687"/>
                      <a:pt x="778" y="655"/>
                      <a:pt x="2682" y="147"/>
                    </a:cubicBezTo>
                    <a:cubicBezTo>
                      <a:pt x="4651" y="-424"/>
                      <a:pt x="6683" y="719"/>
                      <a:pt x="7255" y="2687"/>
                    </a:cubicBezTo>
                    <a:cubicBezTo>
                      <a:pt x="8524" y="7259"/>
                      <a:pt x="12779" y="10371"/>
                      <a:pt x="17669" y="10371"/>
                    </a:cubicBezTo>
                    <a:cubicBezTo>
                      <a:pt x="18557" y="10371"/>
                      <a:pt x="19383" y="10244"/>
                      <a:pt x="20208" y="10053"/>
                    </a:cubicBezTo>
                    <a:cubicBezTo>
                      <a:pt x="22177" y="9545"/>
                      <a:pt x="24209" y="10688"/>
                      <a:pt x="24717" y="12593"/>
                    </a:cubicBezTo>
                    <a:cubicBezTo>
                      <a:pt x="25225" y="14498"/>
                      <a:pt x="24082" y="16530"/>
                      <a:pt x="22114" y="17038"/>
                    </a:cubicBezTo>
                    <a:cubicBezTo>
                      <a:pt x="20717" y="17419"/>
                      <a:pt x="19256" y="17610"/>
                      <a:pt x="17732" y="17610"/>
                    </a:cubicBezTo>
                  </a:path>
                </a:pathLst>
              </a:custGeom>
              <a:solidFill>
                <a:schemeClr val="accent1"/>
              </a:solidFill>
              <a:ln w="6350" cap="flat">
                <a:noFill/>
                <a:prstDash val="solid"/>
                <a:miter/>
              </a:ln>
            </p:spPr>
            <p:txBody>
              <a:bodyPr rtlCol="0" anchor="ctr"/>
              <a:lstStyle/>
              <a:p>
                <a:endParaRPr lang="en-GB"/>
              </a:p>
            </p:txBody>
          </p:sp>
        </p:grpSp>
      </p:grpSp>
      <p:grpSp>
        <p:nvGrpSpPr>
          <p:cNvPr id="233" name="Gruppo 232">
            <a:extLst>
              <a:ext uri="{FF2B5EF4-FFF2-40B4-BE49-F238E27FC236}">
                <a16:creationId xmlns:a16="http://schemas.microsoft.com/office/drawing/2014/main" id="{FC3A1C85-D4E8-864F-1466-91E170B29EB5}"/>
              </a:ext>
            </a:extLst>
          </p:cNvPr>
          <p:cNvGrpSpPr/>
          <p:nvPr/>
        </p:nvGrpSpPr>
        <p:grpSpPr>
          <a:xfrm>
            <a:off x="4736958" y="4336087"/>
            <a:ext cx="471424" cy="471424"/>
            <a:chOff x="4782946" y="4393247"/>
            <a:chExt cx="471424" cy="471424"/>
          </a:xfrm>
        </p:grpSpPr>
        <p:sp>
          <p:nvSpPr>
            <p:cNvPr id="109" name="Figura a mano libera: forma 108">
              <a:extLst>
                <a:ext uri="{FF2B5EF4-FFF2-40B4-BE49-F238E27FC236}">
                  <a16:creationId xmlns:a16="http://schemas.microsoft.com/office/drawing/2014/main" id="{B0F61BD2-096A-4600-FD23-08EE98F1C782}"/>
                </a:ext>
              </a:extLst>
            </p:cNvPr>
            <p:cNvSpPr/>
            <p:nvPr/>
          </p:nvSpPr>
          <p:spPr>
            <a:xfrm>
              <a:off x="4782946" y="4393247"/>
              <a:ext cx="471424" cy="471424"/>
            </a:xfrm>
            <a:custGeom>
              <a:avLst/>
              <a:gdLst>
                <a:gd name="connsiteX0" fmla="*/ 260096 w 471424"/>
                <a:gd name="connsiteY0" fmla="*/ 110935 h 471424"/>
                <a:gd name="connsiteX1" fmla="*/ 239586 w 471424"/>
                <a:gd name="connsiteY1" fmla="*/ 150305 h 471424"/>
                <a:gd name="connsiteX2" fmla="*/ 220726 w 471424"/>
                <a:gd name="connsiteY2" fmla="*/ 158052 h 471424"/>
                <a:gd name="connsiteX3" fmla="*/ 209614 w 471424"/>
                <a:gd name="connsiteY3" fmla="*/ 158052 h 471424"/>
                <a:gd name="connsiteX4" fmla="*/ 212408 w 471424"/>
                <a:gd name="connsiteY4" fmla="*/ 147511 h 471424"/>
                <a:gd name="connsiteX5" fmla="*/ 216281 w 471424"/>
                <a:gd name="connsiteY5" fmla="*/ 138113 h 471424"/>
                <a:gd name="connsiteX6" fmla="*/ 221298 w 471424"/>
                <a:gd name="connsiteY6" fmla="*/ 124270 h 471424"/>
                <a:gd name="connsiteX7" fmla="*/ 224600 w 471424"/>
                <a:gd name="connsiteY7" fmla="*/ 106553 h 471424"/>
                <a:gd name="connsiteX8" fmla="*/ 235712 w 471424"/>
                <a:gd name="connsiteY8" fmla="*/ 78232 h 471424"/>
                <a:gd name="connsiteX9" fmla="*/ 240729 w 471424"/>
                <a:gd name="connsiteY9" fmla="*/ 75438 h 471424"/>
                <a:gd name="connsiteX10" fmla="*/ 245174 w 471424"/>
                <a:gd name="connsiteY10" fmla="*/ 78740 h 471424"/>
                <a:gd name="connsiteX11" fmla="*/ 260731 w 471424"/>
                <a:gd name="connsiteY11" fmla="*/ 105347 h 471424"/>
                <a:gd name="connsiteX12" fmla="*/ 260731 w 471424"/>
                <a:gd name="connsiteY12" fmla="*/ 105918 h 471424"/>
                <a:gd name="connsiteX13" fmla="*/ 260160 w 471424"/>
                <a:gd name="connsiteY13" fmla="*/ 110935 h 471424"/>
                <a:gd name="connsiteX14" fmla="*/ 261239 w 471424"/>
                <a:gd name="connsiteY14" fmla="*/ 75438 h 471424"/>
                <a:gd name="connsiteX15" fmla="*/ 240729 w 471424"/>
                <a:gd name="connsiteY15" fmla="*/ 62674 h 471424"/>
                <a:gd name="connsiteX16" fmla="*/ 237427 w 471424"/>
                <a:gd name="connsiteY16" fmla="*/ 63246 h 471424"/>
                <a:gd name="connsiteX17" fmla="*/ 210820 w 471424"/>
                <a:gd name="connsiteY17" fmla="*/ 104839 h 471424"/>
                <a:gd name="connsiteX18" fmla="*/ 210820 w 471424"/>
                <a:gd name="connsiteY18" fmla="*/ 105410 h 471424"/>
                <a:gd name="connsiteX19" fmla="*/ 208026 w 471424"/>
                <a:gd name="connsiteY19" fmla="*/ 120968 h 471424"/>
                <a:gd name="connsiteX20" fmla="*/ 203581 w 471424"/>
                <a:gd name="connsiteY20" fmla="*/ 132588 h 471424"/>
                <a:gd name="connsiteX21" fmla="*/ 205232 w 471424"/>
                <a:gd name="connsiteY21" fmla="*/ 166434 h 471424"/>
                <a:gd name="connsiteX22" fmla="*/ 220218 w 471424"/>
                <a:gd name="connsiteY22" fmla="*/ 171958 h 471424"/>
                <a:gd name="connsiteX23" fmla="*/ 246825 w 471424"/>
                <a:gd name="connsiteY23" fmla="*/ 162497 h 471424"/>
                <a:gd name="connsiteX24" fmla="*/ 273431 w 471424"/>
                <a:gd name="connsiteY24" fmla="*/ 113157 h 471424"/>
                <a:gd name="connsiteX25" fmla="*/ 274003 w 471424"/>
                <a:gd name="connsiteY25" fmla="*/ 109284 h 471424"/>
                <a:gd name="connsiteX26" fmla="*/ 261239 w 471424"/>
                <a:gd name="connsiteY26" fmla="*/ 75438 h 471424"/>
                <a:gd name="connsiteX27" fmla="*/ 235712 w 471424"/>
                <a:gd name="connsiteY27" fmla="*/ 457581 h 471424"/>
                <a:gd name="connsiteX28" fmla="*/ 120904 w 471424"/>
                <a:gd name="connsiteY28" fmla="*/ 425387 h 471424"/>
                <a:gd name="connsiteX29" fmla="*/ 119253 w 471424"/>
                <a:gd name="connsiteY29" fmla="*/ 424307 h 471424"/>
                <a:gd name="connsiteX30" fmla="*/ 98171 w 471424"/>
                <a:gd name="connsiteY30" fmla="*/ 410464 h 471424"/>
                <a:gd name="connsiteX31" fmla="*/ 124270 w 471424"/>
                <a:gd name="connsiteY31" fmla="*/ 409893 h 471424"/>
                <a:gd name="connsiteX32" fmla="*/ 127064 w 471424"/>
                <a:gd name="connsiteY32" fmla="*/ 409893 h 471424"/>
                <a:gd name="connsiteX33" fmla="*/ 136462 w 471424"/>
                <a:gd name="connsiteY33" fmla="*/ 408242 h 471424"/>
                <a:gd name="connsiteX34" fmla="*/ 145352 w 471424"/>
                <a:gd name="connsiteY34" fmla="*/ 407162 h 471424"/>
                <a:gd name="connsiteX35" fmla="*/ 155321 w 471424"/>
                <a:gd name="connsiteY35" fmla="*/ 406591 h 471424"/>
                <a:gd name="connsiteX36" fmla="*/ 168656 w 471424"/>
                <a:gd name="connsiteY36" fmla="*/ 406591 h 471424"/>
                <a:gd name="connsiteX37" fmla="*/ 179197 w 471424"/>
                <a:gd name="connsiteY37" fmla="*/ 408242 h 471424"/>
                <a:gd name="connsiteX38" fmla="*/ 191961 w 471424"/>
                <a:gd name="connsiteY38" fmla="*/ 409893 h 471424"/>
                <a:gd name="connsiteX39" fmla="*/ 200279 w 471424"/>
                <a:gd name="connsiteY39" fmla="*/ 408749 h 471424"/>
                <a:gd name="connsiteX40" fmla="*/ 231331 w 471424"/>
                <a:gd name="connsiteY40" fmla="*/ 378270 h 471424"/>
                <a:gd name="connsiteX41" fmla="*/ 232982 w 471424"/>
                <a:gd name="connsiteY41" fmla="*/ 360490 h 471424"/>
                <a:gd name="connsiteX42" fmla="*/ 233553 w 471424"/>
                <a:gd name="connsiteY42" fmla="*/ 348869 h 471424"/>
                <a:gd name="connsiteX43" fmla="*/ 254064 w 471424"/>
                <a:gd name="connsiteY43" fmla="*/ 326136 h 471424"/>
                <a:gd name="connsiteX44" fmla="*/ 254635 w 471424"/>
                <a:gd name="connsiteY44" fmla="*/ 325565 h 471424"/>
                <a:gd name="connsiteX45" fmla="*/ 255207 w 471424"/>
                <a:gd name="connsiteY45" fmla="*/ 324993 h 471424"/>
                <a:gd name="connsiteX46" fmla="*/ 270764 w 471424"/>
                <a:gd name="connsiteY46" fmla="*/ 322771 h 471424"/>
                <a:gd name="connsiteX47" fmla="*/ 299085 w 471424"/>
                <a:gd name="connsiteY47" fmla="*/ 313309 h 471424"/>
                <a:gd name="connsiteX48" fmla="*/ 302387 w 471424"/>
                <a:gd name="connsiteY48" fmla="*/ 290005 h 471424"/>
                <a:gd name="connsiteX49" fmla="*/ 280734 w 471424"/>
                <a:gd name="connsiteY49" fmla="*/ 265621 h 471424"/>
                <a:gd name="connsiteX50" fmla="*/ 271336 w 471424"/>
                <a:gd name="connsiteY50" fmla="*/ 264478 h 471424"/>
                <a:gd name="connsiteX51" fmla="*/ 258572 w 471424"/>
                <a:gd name="connsiteY51" fmla="*/ 265621 h 471424"/>
                <a:gd name="connsiteX52" fmla="*/ 258001 w 471424"/>
                <a:gd name="connsiteY52" fmla="*/ 265621 h 471424"/>
                <a:gd name="connsiteX53" fmla="*/ 247460 w 471424"/>
                <a:gd name="connsiteY53" fmla="*/ 266700 h 471424"/>
                <a:gd name="connsiteX54" fmla="*/ 240792 w 471424"/>
                <a:gd name="connsiteY54" fmla="*/ 266700 h 471424"/>
                <a:gd name="connsiteX55" fmla="*/ 239141 w 471424"/>
                <a:gd name="connsiteY55" fmla="*/ 260033 h 471424"/>
                <a:gd name="connsiteX56" fmla="*/ 238570 w 471424"/>
                <a:gd name="connsiteY56" fmla="*/ 256731 h 471424"/>
                <a:gd name="connsiteX57" fmla="*/ 231902 w 471424"/>
                <a:gd name="connsiteY57" fmla="*/ 239522 h 471424"/>
                <a:gd name="connsiteX58" fmla="*/ 230251 w 471424"/>
                <a:gd name="connsiteY58" fmla="*/ 237871 h 471424"/>
                <a:gd name="connsiteX59" fmla="*/ 209741 w 471424"/>
                <a:gd name="connsiteY59" fmla="*/ 221806 h 471424"/>
                <a:gd name="connsiteX60" fmla="*/ 203645 w 471424"/>
                <a:gd name="connsiteY60" fmla="*/ 220726 h 471424"/>
                <a:gd name="connsiteX61" fmla="*/ 188087 w 471424"/>
                <a:gd name="connsiteY61" fmla="*/ 225171 h 471424"/>
                <a:gd name="connsiteX62" fmla="*/ 184214 w 471424"/>
                <a:gd name="connsiteY62" fmla="*/ 226822 h 471424"/>
                <a:gd name="connsiteX63" fmla="*/ 177546 w 471424"/>
                <a:gd name="connsiteY63" fmla="*/ 229616 h 471424"/>
                <a:gd name="connsiteX64" fmla="*/ 173673 w 471424"/>
                <a:gd name="connsiteY64" fmla="*/ 223520 h 471424"/>
                <a:gd name="connsiteX65" fmla="*/ 172022 w 471424"/>
                <a:gd name="connsiteY65" fmla="*/ 220218 h 471424"/>
                <a:gd name="connsiteX66" fmla="*/ 159258 w 471424"/>
                <a:gd name="connsiteY66" fmla="*/ 206375 h 471424"/>
                <a:gd name="connsiteX67" fmla="*/ 157607 w 471424"/>
                <a:gd name="connsiteY67" fmla="*/ 205804 h 471424"/>
                <a:gd name="connsiteX68" fmla="*/ 144844 w 471424"/>
                <a:gd name="connsiteY68" fmla="*/ 202502 h 471424"/>
                <a:gd name="connsiteX69" fmla="*/ 137605 w 471424"/>
                <a:gd name="connsiteY69" fmla="*/ 204153 h 471424"/>
                <a:gd name="connsiteX70" fmla="*/ 128715 w 471424"/>
                <a:gd name="connsiteY70" fmla="*/ 220790 h 471424"/>
                <a:gd name="connsiteX71" fmla="*/ 128715 w 471424"/>
                <a:gd name="connsiteY71" fmla="*/ 226314 h 471424"/>
                <a:gd name="connsiteX72" fmla="*/ 124270 w 471424"/>
                <a:gd name="connsiteY72" fmla="*/ 228537 h 471424"/>
                <a:gd name="connsiteX73" fmla="*/ 82106 w 471424"/>
                <a:gd name="connsiteY73" fmla="*/ 237998 h 471424"/>
                <a:gd name="connsiteX74" fmla="*/ 80455 w 471424"/>
                <a:gd name="connsiteY74" fmla="*/ 237998 h 471424"/>
                <a:gd name="connsiteX75" fmla="*/ 78804 w 471424"/>
                <a:gd name="connsiteY75" fmla="*/ 237427 h 471424"/>
                <a:gd name="connsiteX76" fmla="*/ 75502 w 471424"/>
                <a:gd name="connsiteY76" fmla="*/ 235776 h 471424"/>
                <a:gd name="connsiteX77" fmla="*/ 74930 w 471424"/>
                <a:gd name="connsiteY77" fmla="*/ 235204 h 471424"/>
                <a:gd name="connsiteX78" fmla="*/ 65469 w 471424"/>
                <a:gd name="connsiteY78" fmla="*/ 230188 h 471424"/>
                <a:gd name="connsiteX79" fmla="*/ 21082 w 471424"/>
                <a:gd name="connsiteY79" fmla="*/ 222949 h 471424"/>
                <a:gd name="connsiteX80" fmla="*/ 12764 w 471424"/>
                <a:gd name="connsiteY80" fmla="*/ 221869 h 471424"/>
                <a:gd name="connsiteX81" fmla="*/ 13907 w 471424"/>
                <a:gd name="connsiteY81" fmla="*/ 213551 h 471424"/>
                <a:gd name="connsiteX82" fmla="*/ 257429 w 471424"/>
                <a:gd name="connsiteY82" fmla="*/ 16066 h 471424"/>
                <a:gd name="connsiteX83" fmla="*/ 387795 w 471424"/>
                <a:gd name="connsiteY83" fmla="*/ 76518 h 471424"/>
                <a:gd name="connsiteX84" fmla="*/ 388874 w 471424"/>
                <a:gd name="connsiteY84" fmla="*/ 77597 h 471424"/>
                <a:gd name="connsiteX85" fmla="*/ 399415 w 471424"/>
                <a:gd name="connsiteY85" fmla="*/ 86487 h 471424"/>
                <a:gd name="connsiteX86" fmla="*/ 385001 w 471424"/>
                <a:gd name="connsiteY86" fmla="*/ 89281 h 471424"/>
                <a:gd name="connsiteX87" fmla="*/ 347282 w 471424"/>
                <a:gd name="connsiteY87" fmla="*/ 107569 h 471424"/>
                <a:gd name="connsiteX88" fmla="*/ 307340 w 471424"/>
                <a:gd name="connsiteY88" fmla="*/ 181928 h 471424"/>
                <a:gd name="connsiteX89" fmla="*/ 333439 w 471424"/>
                <a:gd name="connsiteY89" fmla="*/ 205232 h 471424"/>
                <a:gd name="connsiteX90" fmla="*/ 352298 w 471424"/>
                <a:gd name="connsiteY90" fmla="*/ 219647 h 471424"/>
                <a:gd name="connsiteX91" fmla="*/ 350647 w 471424"/>
                <a:gd name="connsiteY91" fmla="*/ 240729 h 471424"/>
                <a:gd name="connsiteX92" fmla="*/ 353949 w 471424"/>
                <a:gd name="connsiteY92" fmla="*/ 274003 h 471424"/>
                <a:gd name="connsiteX93" fmla="*/ 385001 w 471424"/>
                <a:gd name="connsiteY93" fmla="*/ 287338 h 471424"/>
                <a:gd name="connsiteX94" fmla="*/ 406083 w 471424"/>
                <a:gd name="connsiteY94" fmla="*/ 282893 h 471424"/>
                <a:gd name="connsiteX95" fmla="*/ 426022 w 471424"/>
                <a:gd name="connsiteY95" fmla="*/ 242380 h 471424"/>
                <a:gd name="connsiteX96" fmla="*/ 431546 w 471424"/>
                <a:gd name="connsiteY96" fmla="*/ 212979 h 471424"/>
                <a:gd name="connsiteX97" fmla="*/ 442087 w 471424"/>
                <a:gd name="connsiteY97" fmla="*/ 201359 h 471424"/>
                <a:gd name="connsiteX98" fmla="*/ 453200 w 471424"/>
                <a:gd name="connsiteY98" fmla="*/ 191389 h 471424"/>
                <a:gd name="connsiteX99" fmla="*/ 455422 w 471424"/>
                <a:gd name="connsiteY99" fmla="*/ 205232 h 471424"/>
                <a:gd name="connsiteX100" fmla="*/ 455422 w 471424"/>
                <a:gd name="connsiteY100" fmla="*/ 206883 h 471424"/>
                <a:gd name="connsiteX101" fmla="*/ 457645 w 471424"/>
                <a:gd name="connsiteY101" fmla="*/ 235712 h 471424"/>
                <a:gd name="connsiteX102" fmla="*/ 235776 w 471424"/>
                <a:gd name="connsiteY102" fmla="*/ 457581 h 471424"/>
                <a:gd name="connsiteX103" fmla="*/ 84265 w 471424"/>
                <a:gd name="connsiteY103" fmla="*/ 394907 h 471424"/>
                <a:gd name="connsiteX104" fmla="*/ 81471 w 471424"/>
                <a:gd name="connsiteY104" fmla="*/ 394335 h 471424"/>
                <a:gd name="connsiteX105" fmla="*/ 79248 w 471424"/>
                <a:gd name="connsiteY105" fmla="*/ 392113 h 471424"/>
                <a:gd name="connsiteX106" fmla="*/ 14351 w 471424"/>
                <a:gd name="connsiteY106" fmla="*/ 243459 h 471424"/>
                <a:gd name="connsiteX107" fmla="*/ 13780 w 471424"/>
                <a:gd name="connsiteY107" fmla="*/ 233490 h 471424"/>
                <a:gd name="connsiteX108" fmla="*/ 23178 w 471424"/>
                <a:gd name="connsiteY108" fmla="*/ 234569 h 471424"/>
                <a:gd name="connsiteX109" fmla="*/ 63119 w 471424"/>
                <a:gd name="connsiteY109" fmla="*/ 241237 h 471424"/>
                <a:gd name="connsiteX110" fmla="*/ 68644 w 471424"/>
                <a:gd name="connsiteY110" fmla="*/ 244031 h 471424"/>
                <a:gd name="connsiteX111" fmla="*/ 80264 w 471424"/>
                <a:gd name="connsiteY111" fmla="*/ 249047 h 471424"/>
                <a:gd name="connsiteX112" fmla="*/ 84138 w 471424"/>
                <a:gd name="connsiteY112" fmla="*/ 249047 h 471424"/>
                <a:gd name="connsiteX113" fmla="*/ 139065 w 471424"/>
                <a:gd name="connsiteY113" fmla="*/ 233490 h 471424"/>
                <a:gd name="connsiteX114" fmla="*/ 144082 w 471424"/>
                <a:gd name="connsiteY114" fmla="*/ 223520 h 471424"/>
                <a:gd name="connsiteX115" fmla="*/ 144653 w 471424"/>
                <a:gd name="connsiteY115" fmla="*/ 221298 h 471424"/>
                <a:gd name="connsiteX116" fmla="*/ 159068 w 471424"/>
                <a:gd name="connsiteY116" fmla="*/ 218504 h 471424"/>
                <a:gd name="connsiteX117" fmla="*/ 160147 w 471424"/>
                <a:gd name="connsiteY117" fmla="*/ 220155 h 471424"/>
                <a:gd name="connsiteX118" fmla="*/ 161227 w 471424"/>
                <a:gd name="connsiteY118" fmla="*/ 222377 h 471424"/>
                <a:gd name="connsiteX119" fmla="*/ 161798 w 471424"/>
                <a:gd name="connsiteY119" fmla="*/ 222949 h 471424"/>
                <a:gd name="connsiteX120" fmla="*/ 174562 w 471424"/>
                <a:gd name="connsiteY120" fmla="*/ 236792 h 471424"/>
                <a:gd name="connsiteX121" fmla="*/ 181229 w 471424"/>
                <a:gd name="connsiteY121" fmla="*/ 237935 h 471424"/>
                <a:gd name="connsiteX122" fmla="*/ 196215 w 471424"/>
                <a:gd name="connsiteY122" fmla="*/ 234061 h 471424"/>
                <a:gd name="connsiteX123" fmla="*/ 198438 w 471424"/>
                <a:gd name="connsiteY123" fmla="*/ 232918 h 471424"/>
                <a:gd name="connsiteX124" fmla="*/ 201232 w 471424"/>
                <a:gd name="connsiteY124" fmla="*/ 229616 h 471424"/>
                <a:gd name="connsiteX125" fmla="*/ 206756 w 471424"/>
                <a:gd name="connsiteY125" fmla="*/ 231839 h 471424"/>
                <a:gd name="connsiteX126" fmla="*/ 220599 w 471424"/>
                <a:gd name="connsiteY126" fmla="*/ 243459 h 471424"/>
                <a:gd name="connsiteX127" fmla="*/ 222250 w 471424"/>
                <a:gd name="connsiteY127" fmla="*/ 245682 h 471424"/>
                <a:gd name="connsiteX128" fmla="*/ 225552 w 471424"/>
                <a:gd name="connsiteY128" fmla="*/ 256794 h 471424"/>
                <a:gd name="connsiteX129" fmla="*/ 237744 w 471424"/>
                <a:gd name="connsiteY129" fmla="*/ 276733 h 471424"/>
                <a:gd name="connsiteX130" fmla="*/ 247714 w 471424"/>
                <a:gd name="connsiteY130" fmla="*/ 278384 h 471424"/>
                <a:gd name="connsiteX131" fmla="*/ 260477 w 471424"/>
                <a:gd name="connsiteY131" fmla="*/ 277305 h 471424"/>
                <a:gd name="connsiteX132" fmla="*/ 273812 w 471424"/>
                <a:gd name="connsiteY132" fmla="*/ 275654 h 471424"/>
                <a:gd name="connsiteX133" fmla="*/ 276035 w 471424"/>
                <a:gd name="connsiteY133" fmla="*/ 276733 h 471424"/>
                <a:gd name="connsiteX134" fmla="*/ 289878 w 471424"/>
                <a:gd name="connsiteY134" fmla="*/ 292291 h 471424"/>
                <a:gd name="connsiteX135" fmla="*/ 290449 w 471424"/>
                <a:gd name="connsiteY135" fmla="*/ 298387 h 471424"/>
                <a:gd name="connsiteX136" fmla="*/ 289878 w 471424"/>
                <a:gd name="connsiteY136" fmla="*/ 304483 h 471424"/>
                <a:gd name="connsiteX137" fmla="*/ 284353 w 471424"/>
                <a:gd name="connsiteY137" fmla="*/ 305562 h 471424"/>
                <a:gd name="connsiteX138" fmla="*/ 270510 w 471424"/>
                <a:gd name="connsiteY138" fmla="*/ 307213 h 471424"/>
                <a:gd name="connsiteX139" fmla="*/ 247777 w 471424"/>
                <a:gd name="connsiteY139" fmla="*/ 312230 h 471424"/>
                <a:gd name="connsiteX140" fmla="*/ 221171 w 471424"/>
                <a:gd name="connsiteY140" fmla="*/ 341630 h 471424"/>
                <a:gd name="connsiteX141" fmla="*/ 219520 w 471424"/>
                <a:gd name="connsiteY141" fmla="*/ 359410 h 471424"/>
                <a:gd name="connsiteX142" fmla="*/ 218440 w 471424"/>
                <a:gd name="connsiteY142" fmla="*/ 371031 h 471424"/>
                <a:gd name="connsiteX143" fmla="*/ 196279 w 471424"/>
                <a:gd name="connsiteY143" fmla="*/ 393764 h 471424"/>
                <a:gd name="connsiteX144" fmla="*/ 191262 w 471424"/>
                <a:gd name="connsiteY144" fmla="*/ 394335 h 471424"/>
                <a:gd name="connsiteX145" fmla="*/ 182372 w 471424"/>
                <a:gd name="connsiteY145" fmla="*/ 392684 h 471424"/>
                <a:gd name="connsiteX146" fmla="*/ 169609 w 471424"/>
                <a:gd name="connsiteY146" fmla="*/ 390462 h 471424"/>
                <a:gd name="connsiteX147" fmla="*/ 166307 w 471424"/>
                <a:gd name="connsiteY147" fmla="*/ 390462 h 471424"/>
                <a:gd name="connsiteX148" fmla="*/ 155766 w 471424"/>
                <a:gd name="connsiteY148" fmla="*/ 389890 h 471424"/>
                <a:gd name="connsiteX149" fmla="*/ 145225 w 471424"/>
                <a:gd name="connsiteY149" fmla="*/ 390462 h 471424"/>
                <a:gd name="connsiteX150" fmla="*/ 134684 w 471424"/>
                <a:gd name="connsiteY150" fmla="*/ 392113 h 471424"/>
                <a:gd name="connsiteX151" fmla="*/ 126365 w 471424"/>
                <a:gd name="connsiteY151" fmla="*/ 393192 h 471424"/>
                <a:gd name="connsiteX152" fmla="*/ 110300 w 471424"/>
                <a:gd name="connsiteY152" fmla="*/ 394335 h 471424"/>
                <a:gd name="connsiteX153" fmla="*/ 84265 w 471424"/>
                <a:gd name="connsiteY153" fmla="*/ 394907 h 471424"/>
                <a:gd name="connsiteX154" fmla="*/ 405448 w 471424"/>
                <a:gd name="connsiteY154" fmla="*/ 99822 h 471424"/>
                <a:gd name="connsiteX155" fmla="*/ 410464 w 471424"/>
                <a:gd name="connsiteY155" fmla="*/ 98743 h 471424"/>
                <a:gd name="connsiteX156" fmla="*/ 413258 w 471424"/>
                <a:gd name="connsiteY156" fmla="*/ 102616 h 471424"/>
                <a:gd name="connsiteX157" fmla="*/ 448755 w 471424"/>
                <a:gd name="connsiteY157" fmla="*/ 172530 h 471424"/>
                <a:gd name="connsiteX158" fmla="*/ 450406 w 471424"/>
                <a:gd name="connsiteY158" fmla="*/ 178054 h 471424"/>
                <a:gd name="connsiteX159" fmla="*/ 445389 w 471424"/>
                <a:gd name="connsiteY159" fmla="*/ 181356 h 471424"/>
                <a:gd name="connsiteX160" fmla="*/ 443167 w 471424"/>
                <a:gd name="connsiteY160" fmla="*/ 183007 h 471424"/>
                <a:gd name="connsiteX161" fmla="*/ 419291 w 471424"/>
                <a:gd name="connsiteY161" fmla="*/ 205740 h 471424"/>
                <a:gd name="connsiteX162" fmla="*/ 411544 w 471424"/>
                <a:gd name="connsiteY162" fmla="*/ 242380 h 471424"/>
                <a:gd name="connsiteX163" fmla="*/ 400431 w 471424"/>
                <a:gd name="connsiteY163" fmla="*/ 270129 h 471424"/>
                <a:gd name="connsiteX164" fmla="*/ 384366 w 471424"/>
                <a:gd name="connsiteY164" fmla="*/ 273431 h 471424"/>
                <a:gd name="connsiteX165" fmla="*/ 363284 w 471424"/>
                <a:gd name="connsiteY165" fmla="*/ 264541 h 471424"/>
                <a:gd name="connsiteX166" fmla="*/ 363284 w 471424"/>
                <a:gd name="connsiteY166" fmla="*/ 245110 h 471424"/>
                <a:gd name="connsiteX167" fmla="*/ 364363 w 471424"/>
                <a:gd name="connsiteY167" fmla="*/ 214630 h 471424"/>
                <a:gd name="connsiteX168" fmla="*/ 338265 w 471424"/>
                <a:gd name="connsiteY168" fmla="*/ 192977 h 471424"/>
                <a:gd name="connsiteX169" fmla="*/ 319977 w 471424"/>
                <a:gd name="connsiteY169" fmla="*/ 177991 h 471424"/>
                <a:gd name="connsiteX170" fmla="*/ 354902 w 471424"/>
                <a:gd name="connsiteY170" fmla="*/ 118618 h 471424"/>
                <a:gd name="connsiteX171" fmla="*/ 405384 w 471424"/>
                <a:gd name="connsiteY171" fmla="*/ 99759 h 471424"/>
                <a:gd name="connsiteX172" fmla="*/ 235712 w 471424"/>
                <a:gd name="connsiteY172" fmla="*/ 0 h 471424"/>
                <a:gd name="connsiteX173" fmla="*/ 0 w 471424"/>
                <a:gd name="connsiteY173" fmla="*/ 235712 h 471424"/>
                <a:gd name="connsiteX174" fmla="*/ 235712 w 471424"/>
                <a:gd name="connsiteY174" fmla="*/ 471424 h 471424"/>
                <a:gd name="connsiteX175" fmla="*/ 471424 w 471424"/>
                <a:gd name="connsiteY175" fmla="*/ 235712 h 471424"/>
                <a:gd name="connsiteX176" fmla="*/ 235712 w 471424"/>
                <a:gd name="connsiteY176" fmla="*/ 0 h 47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Lst>
              <a:rect l="l" t="t" r="r" b="b"/>
              <a:pathLst>
                <a:path w="471424" h="471424">
                  <a:moveTo>
                    <a:pt x="260096" y="110935"/>
                  </a:moveTo>
                  <a:cubicBezTo>
                    <a:pt x="257302" y="128651"/>
                    <a:pt x="254572" y="142558"/>
                    <a:pt x="239586" y="150305"/>
                  </a:cubicBezTo>
                  <a:cubicBezTo>
                    <a:pt x="234061" y="154178"/>
                    <a:pt x="227394" y="156972"/>
                    <a:pt x="220726" y="158052"/>
                  </a:cubicBezTo>
                  <a:lnTo>
                    <a:pt x="209614" y="158052"/>
                  </a:lnTo>
                  <a:lnTo>
                    <a:pt x="212408" y="147511"/>
                  </a:lnTo>
                  <a:cubicBezTo>
                    <a:pt x="213487" y="144209"/>
                    <a:pt x="215202" y="141415"/>
                    <a:pt x="216281" y="138113"/>
                  </a:cubicBezTo>
                  <a:cubicBezTo>
                    <a:pt x="218504" y="133668"/>
                    <a:pt x="220155" y="129223"/>
                    <a:pt x="221298" y="124270"/>
                  </a:cubicBezTo>
                  <a:cubicBezTo>
                    <a:pt x="222377" y="118745"/>
                    <a:pt x="223520" y="112649"/>
                    <a:pt x="224600" y="106553"/>
                  </a:cubicBezTo>
                  <a:cubicBezTo>
                    <a:pt x="226822" y="91567"/>
                    <a:pt x="228473" y="82677"/>
                    <a:pt x="235712" y="78232"/>
                  </a:cubicBezTo>
                  <a:lnTo>
                    <a:pt x="240729" y="75438"/>
                  </a:lnTo>
                  <a:lnTo>
                    <a:pt x="245174" y="78740"/>
                  </a:lnTo>
                  <a:cubicBezTo>
                    <a:pt x="250698" y="83185"/>
                    <a:pt x="260731" y="97028"/>
                    <a:pt x="260731" y="105347"/>
                  </a:cubicBezTo>
                  <a:lnTo>
                    <a:pt x="260731" y="105918"/>
                  </a:lnTo>
                  <a:lnTo>
                    <a:pt x="260160" y="110935"/>
                  </a:lnTo>
                  <a:close/>
                  <a:moveTo>
                    <a:pt x="261239" y="75438"/>
                  </a:moveTo>
                  <a:cubicBezTo>
                    <a:pt x="256223" y="69342"/>
                    <a:pt x="249047" y="62674"/>
                    <a:pt x="240729" y="62674"/>
                  </a:cubicBezTo>
                  <a:cubicBezTo>
                    <a:pt x="239649" y="62674"/>
                    <a:pt x="238506" y="62674"/>
                    <a:pt x="237427" y="63246"/>
                  </a:cubicBezTo>
                  <a:cubicBezTo>
                    <a:pt x="216345" y="68263"/>
                    <a:pt x="213551" y="87630"/>
                    <a:pt x="210820" y="104839"/>
                  </a:cubicBezTo>
                  <a:lnTo>
                    <a:pt x="210820" y="105410"/>
                  </a:lnTo>
                  <a:cubicBezTo>
                    <a:pt x="210249" y="110427"/>
                    <a:pt x="209169" y="115951"/>
                    <a:pt x="208026" y="120968"/>
                  </a:cubicBezTo>
                  <a:cubicBezTo>
                    <a:pt x="206947" y="124841"/>
                    <a:pt x="205232" y="128715"/>
                    <a:pt x="203581" y="132588"/>
                  </a:cubicBezTo>
                  <a:cubicBezTo>
                    <a:pt x="198057" y="144780"/>
                    <a:pt x="194183" y="156972"/>
                    <a:pt x="205232" y="166434"/>
                  </a:cubicBezTo>
                  <a:cubicBezTo>
                    <a:pt x="209677" y="170307"/>
                    <a:pt x="214694" y="171958"/>
                    <a:pt x="220218" y="171958"/>
                  </a:cubicBezTo>
                  <a:cubicBezTo>
                    <a:pt x="229616" y="170879"/>
                    <a:pt x="238506" y="167513"/>
                    <a:pt x="246825" y="162497"/>
                  </a:cubicBezTo>
                  <a:cubicBezTo>
                    <a:pt x="266827" y="151384"/>
                    <a:pt x="270129" y="133096"/>
                    <a:pt x="273431" y="113157"/>
                  </a:cubicBezTo>
                  <a:lnTo>
                    <a:pt x="274003" y="109284"/>
                  </a:lnTo>
                  <a:cubicBezTo>
                    <a:pt x="276225" y="99314"/>
                    <a:pt x="268986" y="84899"/>
                    <a:pt x="261239" y="75438"/>
                  </a:cubicBezTo>
                  <a:moveTo>
                    <a:pt x="235712" y="457581"/>
                  </a:moveTo>
                  <a:cubicBezTo>
                    <a:pt x="195199" y="457581"/>
                    <a:pt x="155258" y="446469"/>
                    <a:pt x="120904" y="425387"/>
                  </a:cubicBezTo>
                  <a:lnTo>
                    <a:pt x="119253" y="424307"/>
                  </a:lnTo>
                  <a:lnTo>
                    <a:pt x="98171" y="410464"/>
                  </a:lnTo>
                  <a:lnTo>
                    <a:pt x="124270" y="409893"/>
                  </a:lnTo>
                  <a:lnTo>
                    <a:pt x="127064" y="409893"/>
                  </a:lnTo>
                  <a:cubicBezTo>
                    <a:pt x="130366" y="409321"/>
                    <a:pt x="133160" y="409321"/>
                    <a:pt x="136462" y="408242"/>
                  </a:cubicBezTo>
                  <a:cubicBezTo>
                    <a:pt x="139256" y="407670"/>
                    <a:pt x="142558" y="407162"/>
                    <a:pt x="145352" y="407162"/>
                  </a:cubicBezTo>
                  <a:cubicBezTo>
                    <a:pt x="148717" y="406591"/>
                    <a:pt x="152019" y="406591"/>
                    <a:pt x="155321" y="406591"/>
                  </a:cubicBezTo>
                  <a:lnTo>
                    <a:pt x="168656" y="406591"/>
                  </a:lnTo>
                  <a:cubicBezTo>
                    <a:pt x="171958" y="406591"/>
                    <a:pt x="175324" y="407162"/>
                    <a:pt x="179197" y="408242"/>
                  </a:cubicBezTo>
                  <a:cubicBezTo>
                    <a:pt x="183071" y="409385"/>
                    <a:pt x="187516" y="409893"/>
                    <a:pt x="191961" y="409893"/>
                  </a:cubicBezTo>
                  <a:cubicBezTo>
                    <a:pt x="194755" y="409893"/>
                    <a:pt x="197485" y="409321"/>
                    <a:pt x="200279" y="408749"/>
                  </a:cubicBezTo>
                  <a:cubicBezTo>
                    <a:pt x="218567" y="403225"/>
                    <a:pt x="226378" y="390462"/>
                    <a:pt x="231331" y="378270"/>
                  </a:cubicBezTo>
                  <a:cubicBezTo>
                    <a:pt x="233553" y="372745"/>
                    <a:pt x="234125" y="366586"/>
                    <a:pt x="232982" y="360490"/>
                  </a:cubicBezTo>
                  <a:cubicBezTo>
                    <a:pt x="232410" y="356616"/>
                    <a:pt x="232410" y="352743"/>
                    <a:pt x="233553" y="348869"/>
                  </a:cubicBezTo>
                  <a:cubicBezTo>
                    <a:pt x="237998" y="337757"/>
                    <a:pt x="244094" y="332804"/>
                    <a:pt x="254064" y="326136"/>
                  </a:cubicBezTo>
                  <a:lnTo>
                    <a:pt x="254635" y="325565"/>
                  </a:lnTo>
                  <a:lnTo>
                    <a:pt x="255207" y="324993"/>
                  </a:lnTo>
                  <a:cubicBezTo>
                    <a:pt x="260223" y="323342"/>
                    <a:pt x="265176" y="322771"/>
                    <a:pt x="270764" y="322771"/>
                  </a:cubicBezTo>
                  <a:cubicBezTo>
                    <a:pt x="282956" y="321691"/>
                    <a:pt x="294640" y="320548"/>
                    <a:pt x="299085" y="313309"/>
                  </a:cubicBezTo>
                  <a:cubicBezTo>
                    <a:pt x="303530" y="306642"/>
                    <a:pt x="304610" y="297752"/>
                    <a:pt x="302387" y="290005"/>
                  </a:cubicBezTo>
                  <a:cubicBezTo>
                    <a:pt x="299085" y="279464"/>
                    <a:pt x="291275" y="270574"/>
                    <a:pt x="280734" y="265621"/>
                  </a:cubicBezTo>
                  <a:cubicBezTo>
                    <a:pt x="277940" y="264478"/>
                    <a:pt x="274638" y="263970"/>
                    <a:pt x="271336" y="264478"/>
                  </a:cubicBezTo>
                  <a:cubicBezTo>
                    <a:pt x="266891" y="264478"/>
                    <a:pt x="263017" y="265049"/>
                    <a:pt x="258572" y="265621"/>
                  </a:cubicBezTo>
                  <a:lnTo>
                    <a:pt x="258001" y="265621"/>
                  </a:lnTo>
                  <a:cubicBezTo>
                    <a:pt x="254699" y="266192"/>
                    <a:pt x="250762" y="266192"/>
                    <a:pt x="247460" y="266700"/>
                  </a:cubicBezTo>
                  <a:lnTo>
                    <a:pt x="240792" y="266700"/>
                  </a:lnTo>
                  <a:lnTo>
                    <a:pt x="239141" y="260033"/>
                  </a:lnTo>
                  <a:cubicBezTo>
                    <a:pt x="239141" y="258953"/>
                    <a:pt x="238570" y="257239"/>
                    <a:pt x="238570" y="256731"/>
                  </a:cubicBezTo>
                  <a:cubicBezTo>
                    <a:pt x="237998" y="250635"/>
                    <a:pt x="235776" y="244539"/>
                    <a:pt x="231902" y="239522"/>
                  </a:cubicBezTo>
                  <a:lnTo>
                    <a:pt x="230251" y="237871"/>
                  </a:lnTo>
                  <a:cubicBezTo>
                    <a:pt x="225235" y="230632"/>
                    <a:pt x="218059" y="224536"/>
                    <a:pt x="209741" y="221806"/>
                  </a:cubicBezTo>
                  <a:cubicBezTo>
                    <a:pt x="208090" y="221234"/>
                    <a:pt x="205867" y="220726"/>
                    <a:pt x="203645" y="220726"/>
                  </a:cubicBezTo>
                  <a:cubicBezTo>
                    <a:pt x="198120" y="220726"/>
                    <a:pt x="193104" y="222377"/>
                    <a:pt x="188087" y="225171"/>
                  </a:cubicBezTo>
                  <a:cubicBezTo>
                    <a:pt x="187008" y="225743"/>
                    <a:pt x="185293" y="226314"/>
                    <a:pt x="184214" y="226822"/>
                  </a:cubicBezTo>
                  <a:lnTo>
                    <a:pt x="177546" y="229616"/>
                  </a:lnTo>
                  <a:lnTo>
                    <a:pt x="173673" y="223520"/>
                  </a:lnTo>
                  <a:lnTo>
                    <a:pt x="172022" y="220218"/>
                  </a:lnTo>
                  <a:cubicBezTo>
                    <a:pt x="169799" y="214122"/>
                    <a:pt x="165354" y="209106"/>
                    <a:pt x="159258" y="206375"/>
                  </a:cubicBezTo>
                  <a:lnTo>
                    <a:pt x="157607" y="205804"/>
                  </a:lnTo>
                  <a:cubicBezTo>
                    <a:pt x="153734" y="203581"/>
                    <a:pt x="149289" y="202502"/>
                    <a:pt x="144844" y="202502"/>
                  </a:cubicBezTo>
                  <a:cubicBezTo>
                    <a:pt x="142621" y="202502"/>
                    <a:pt x="139827" y="203073"/>
                    <a:pt x="137605" y="204153"/>
                  </a:cubicBezTo>
                  <a:cubicBezTo>
                    <a:pt x="130366" y="206947"/>
                    <a:pt x="128715" y="213043"/>
                    <a:pt x="128715" y="220790"/>
                  </a:cubicBezTo>
                  <a:lnTo>
                    <a:pt x="128715" y="226314"/>
                  </a:lnTo>
                  <a:lnTo>
                    <a:pt x="124270" y="228537"/>
                  </a:lnTo>
                  <a:cubicBezTo>
                    <a:pt x="110935" y="234061"/>
                    <a:pt x="96520" y="237427"/>
                    <a:pt x="82106" y="237998"/>
                  </a:cubicBezTo>
                  <a:lnTo>
                    <a:pt x="80455" y="237998"/>
                  </a:lnTo>
                  <a:lnTo>
                    <a:pt x="78804" y="237427"/>
                  </a:lnTo>
                  <a:lnTo>
                    <a:pt x="75502" y="235776"/>
                  </a:lnTo>
                  <a:lnTo>
                    <a:pt x="74930" y="235204"/>
                  </a:lnTo>
                  <a:cubicBezTo>
                    <a:pt x="72136" y="232982"/>
                    <a:pt x="68834" y="231331"/>
                    <a:pt x="65469" y="230188"/>
                  </a:cubicBezTo>
                  <a:cubicBezTo>
                    <a:pt x="50483" y="226886"/>
                    <a:pt x="36068" y="224663"/>
                    <a:pt x="21082" y="222949"/>
                  </a:cubicBezTo>
                  <a:lnTo>
                    <a:pt x="12764" y="221869"/>
                  </a:lnTo>
                  <a:lnTo>
                    <a:pt x="13907" y="213551"/>
                  </a:lnTo>
                  <a:cubicBezTo>
                    <a:pt x="26670" y="91504"/>
                    <a:pt x="135382" y="3302"/>
                    <a:pt x="257429" y="16066"/>
                  </a:cubicBezTo>
                  <a:cubicBezTo>
                    <a:pt x="306261" y="21082"/>
                    <a:pt x="352298" y="42164"/>
                    <a:pt x="387795" y="76518"/>
                  </a:cubicBezTo>
                  <a:lnTo>
                    <a:pt x="388874" y="77597"/>
                  </a:lnTo>
                  <a:lnTo>
                    <a:pt x="399415" y="86487"/>
                  </a:lnTo>
                  <a:lnTo>
                    <a:pt x="385001" y="89281"/>
                  </a:lnTo>
                  <a:cubicBezTo>
                    <a:pt x="371158" y="92583"/>
                    <a:pt x="358394" y="98743"/>
                    <a:pt x="347282" y="107569"/>
                  </a:cubicBezTo>
                  <a:cubicBezTo>
                    <a:pt x="326200" y="124206"/>
                    <a:pt x="296799" y="147511"/>
                    <a:pt x="307340" y="181928"/>
                  </a:cubicBezTo>
                  <a:cubicBezTo>
                    <a:pt x="311785" y="195771"/>
                    <a:pt x="322898" y="200787"/>
                    <a:pt x="333439" y="205232"/>
                  </a:cubicBezTo>
                  <a:cubicBezTo>
                    <a:pt x="341757" y="209106"/>
                    <a:pt x="348996" y="211899"/>
                    <a:pt x="352298" y="219647"/>
                  </a:cubicBezTo>
                  <a:cubicBezTo>
                    <a:pt x="355092" y="225743"/>
                    <a:pt x="352870" y="232982"/>
                    <a:pt x="350647" y="240729"/>
                  </a:cubicBezTo>
                  <a:cubicBezTo>
                    <a:pt x="347345" y="251270"/>
                    <a:pt x="343472" y="262890"/>
                    <a:pt x="353949" y="274003"/>
                  </a:cubicBezTo>
                  <a:cubicBezTo>
                    <a:pt x="362268" y="282321"/>
                    <a:pt x="373380" y="287338"/>
                    <a:pt x="385001" y="287338"/>
                  </a:cubicBezTo>
                  <a:cubicBezTo>
                    <a:pt x="392240" y="287338"/>
                    <a:pt x="399415" y="285687"/>
                    <a:pt x="406083" y="282893"/>
                  </a:cubicBezTo>
                  <a:cubicBezTo>
                    <a:pt x="425514" y="275717"/>
                    <a:pt x="425514" y="257366"/>
                    <a:pt x="426022" y="242380"/>
                  </a:cubicBezTo>
                  <a:cubicBezTo>
                    <a:pt x="426022" y="231839"/>
                    <a:pt x="426593" y="221298"/>
                    <a:pt x="431546" y="212979"/>
                  </a:cubicBezTo>
                  <a:cubicBezTo>
                    <a:pt x="434340" y="208534"/>
                    <a:pt x="438214" y="204661"/>
                    <a:pt x="442087" y="201359"/>
                  </a:cubicBezTo>
                  <a:lnTo>
                    <a:pt x="453200" y="191389"/>
                  </a:lnTo>
                  <a:lnTo>
                    <a:pt x="455422" y="205232"/>
                  </a:lnTo>
                  <a:lnTo>
                    <a:pt x="455422" y="206883"/>
                  </a:lnTo>
                  <a:cubicBezTo>
                    <a:pt x="456502" y="216281"/>
                    <a:pt x="457645" y="225743"/>
                    <a:pt x="457645" y="235712"/>
                  </a:cubicBezTo>
                  <a:cubicBezTo>
                    <a:pt x="457645" y="358267"/>
                    <a:pt x="358331" y="457581"/>
                    <a:pt x="235776" y="457581"/>
                  </a:cubicBezTo>
                  <a:moveTo>
                    <a:pt x="84265" y="394907"/>
                  </a:moveTo>
                  <a:lnTo>
                    <a:pt x="81471" y="394335"/>
                  </a:lnTo>
                  <a:lnTo>
                    <a:pt x="79248" y="392113"/>
                  </a:lnTo>
                  <a:cubicBezTo>
                    <a:pt x="39878" y="352743"/>
                    <a:pt x="16574" y="299466"/>
                    <a:pt x="14351" y="243459"/>
                  </a:cubicBezTo>
                  <a:lnTo>
                    <a:pt x="13780" y="233490"/>
                  </a:lnTo>
                  <a:lnTo>
                    <a:pt x="23178" y="234569"/>
                  </a:lnTo>
                  <a:cubicBezTo>
                    <a:pt x="36513" y="236220"/>
                    <a:pt x="49784" y="238443"/>
                    <a:pt x="63119" y="241237"/>
                  </a:cubicBezTo>
                  <a:cubicBezTo>
                    <a:pt x="65342" y="241808"/>
                    <a:pt x="66993" y="242888"/>
                    <a:pt x="68644" y="244031"/>
                  </a:cubicBezTo>
                  <a:cubicBezTo>
                    <a:pt x="71946" y="246824"/>
                    <a:pt x="75883" y="248476"/>
                    <a:pt x="80264" y="249047"/>
                  </a:cubicBezTo>
                  <a:lnTo>
                    <a:pt x="84138" y="249047"/>
                  </a:lnTo>
                  <a:cubicBezTo>
                    <a:pt x="95758" y="249047"/>
                    <a:pt x="129096" y="243523"/>
                    <a:pt x="139065" y="233490"/>
                  </a:cubicBezTo>
                  <a:cubicBezTo>
                    <a:pt x="141859" y="230696"/>
                    <a:pt x="143510" y="227393"/>
                    <a:pt x="144082" y="223520"/>
                  </a:cubicBezTo>
                  <a:lnTo>
                    <a:pt x="144653" y="221298"/>
                  </a:lnTo>
                  <a:lnTo>
                    <a:pt x="159068" y="218504"/>
                  </a:lnTo>
                  <a:lnTo>
                    <a:pt x="160147" y="220155"/>
                  </a:lnTo>
                  <a:cubicBezTo>
                    <a:pt x="160719" y="220726"/>
                    <a:pt x="160719" y="221806"/>
                    <a:pt x="161227" y="222377"/>
                  </a:cubicBezTo>
                  <a:lnTo>
                    <a:pt x="161798" y="222949"/>
                  </a:lnTo>
                  <a:cubicBezTo>
                    <a:pt x="164021" y="229045"/>
                    <a:pt x="169037" y="234061"/>
                    <a:pt x="174562" y="236792"/>
                  </a:cubicBezTo>
                  <a:cubicBezTo>
                    <a:pt x="176784" y="237363"/>
                    <a:pt x="179007" y="237935"/>
                    <a:pt x="181229" y="237935"/>
                  </a:cubicBezTo>
                  <a:cubicBezTo>
                    <a:pt x="186246" y="237935"/>
                    <a:pt x="191770" y="236284"/>
                    <a:pt x="196215" y="234061"/>
                  </a:cubicBezTo>
                  <a:lnTo>
                    <a:pt x="198438" y="232918"/>
                  </a:lnTo>
                  <a:lnTo>
                    <a:pt x="201232" y="229616"/>
                  </a:lnTo>
                  <a:lnTo>
                    <a:pt x="206756" y="231839"/>
                  </a:lnTo>
                  <a:cubicBezTo>
                    <a:pt x="212281" y="234061"/>
                    <a:pt x="217297" y="238506"/>
                    <a:pt x="220599" y="243459"/>
                  </a:cubicBezTo>
                  <a:lnTo>
                    <a:pt x="222250" y="245682"/>
                  </a:lnTo>
                  <a:cubicBezTo>
                    <a:pt x="224473" y="248984"/>
                    <a:pt x="225552" y="252921"/>
                    <a:pt x="225552" y="256794"/>
                  </a:cubicBezTo>
                  <a:cubicBezTo>
                    <a:pt x="226632" y="263462"/>
                    <a:pt x="227775" y="272352"/>
                    <a:pt x="237744" y="276733"/>
                  </a:cubicBezTo>
                  <a:cubicBezTo>
                    <a:pt x="241110" y="277876"/>
                    <a:pt x="244412" y="278384"/>
                    <a:pt x="247714" y="278384"/>
                  </a:cubicBezTo>
                  <a:cubicBezTo>
                    <a:pt x="252159" y="278384"/>
                    <a:pt x="256032" y="277813"/>
                    <a:pt x="260477" y="277305"/>
                  </a:cubicBezTo>
                  <a:lnTo>
                    <a:pt x="273812" y="275654"/>
                  </a:lnTo>
                  <a:lnTo>
                    <a:pt x="276035" y="276733"/>
                  </a:lnTo>
                  <a:cubicBezTo>
                    <a:pt x="282702" y="279527"/>
                    <a:pt x="287655" y="285052"/>
                    <a:pt x="289878" y="292291"/>
                  </a:cubicBezTo>
                  <a:cubicBezTo>
                    <a:pt x="290449" y="294513"/>
                    <a:pt x="290957" y="296164"/>
                    <a:pt x="290449" y="298387"/>
                  </a:cubicBezTo>
                  <a:lnTo>
                    <a:pt x="289878" y="304483"/>
                  </a:lnTo>
                  <a:lnTo>
                    <a:pt x="284353" y="305562"/>
                  </a:lnTo>
                  <a:cubicBezTo>
                    <a:pt x="279908" y="306642"/>
                    <a:pt x="274955" y="307213"/>
                    <a:pt x="270510" y="307213"/>
                  </a:cubicBezTo>
                  <a:cubicBezTo>
                    <a:pt x="262763" y="307213"/>
                    <a:pt x="254953" y="308864"/>
                    <a:pt x="247777" y="312230"/>
                  </a:cubicBezTo>
                  <a:cubicBezTo>
                    <a:pt x="236093" y="319977"/>
                    <a:pt x="227267" y="326644"/>
                    <a:pt x="221171" y="341630"/>
                  </a:cubicBezTo>
                  <a:cubicBezTo>
                    <a:pt x="218948" y="347155"/>
                    <a:pt x="218377" y="353251"/>
                    <a:pt x="219520" y="359410"/>
                  </a:cubicBezTo>
                  <a:cubicBezTo>
                    <a:pt x="220091" y="363284"/>
                    <a:pt x="220091" y="367157"/>
                    <a:pt x="218440" y="371031"/>
                  </a:cubicBezTo>
                  <a:cubicBezTo>
                    <a:pt x="212916" y="384366"/>
                    <a:pt x="206820" y="390462"/>
                    <a:pt x="196279" y="393764"/>
                  </a:cubicBezTo>
                  <a:cubicBezTo>
                    <a:pt x="194628" y="394335"/>
                    <a:pt x="192977" y="394335"/>
                    <a:pt x="191262" y="394335"/>
                  </a:cubicBezTo>
                  <a:cubicBezTo>
                    <a:pt x="188468" y="394335"/>
                    <a:pt x="185166" y="393764"/>
                    <a:pt x="182372" y="392684"/>
                  </a:cubicBezTo>
                  <a:cubicBezTo>
                    <a:pt x="177927" y="391541"/>
                    <a:pt x="174054" y="391033"/>
                    <a:pt x="169609" y="390462"/>
                  </a:cubicBezTo>
                  <a:lnTo>
                    <a:pt x="166307" y="390462"/>
                  </a:lnTo>
                  <a:cubicBezTo>
                    <a:pt x="162433" y="390462"/>
                    <a:pt x="159068" y="389890"/>
                    <a:pt x="155766" y="389890"/>
                  </a:cubicBezTo>
                  <a:cubicBezTo>
                    <a:pt x="152464" y="389890"/>
                    <a:pt x="149098" y="389890"/>
                    <a:pt x="145225" y="390462"/>
                  </a:cubicBezTo>
                  <a:cubicBezTo>
                    <a:pt x="141923" y="391033"/>
                    <a:pt x="137986" y="391033"/>
                    <a:pt x="134684" y="392113"/>
                  </a:cubicBezTo>
                  <a:cubicBezTo>
                    <a:pt x="132461" y="392684"/>
                    <a:pt x="129667" y="393192"/>
                    <a:pt x="126365" y="393192"/>
                  </a:cubicBezTo>
                  <a:cubicBezTo>
                    <a:pt x="120841" y="393764"/>
                    <a:pt x="115824" y="394335"/>
                    <a:pt x="110300" y="394335"/>
                  </a:cubicBezTo>
                  <a:cubicBezTo>
                    <a:pt x="100902" y="396558"/>
                    <a:pt x="92583" y="395986"/>
                    <a:pt x="84265" y="394907"/>
                  </a:cubicBezTo>
                  <a:moveTo>
                    <a:pt x="405448" y="99822"/>
                  </a:moveTo>
                  <a:lnTo>
                    <a:pt x="410464" y="98743"/>
                  </a:lnTo>
                  <a:lnTo>
                    <a:pt x="413258" y="102616"/>
                  </a:lnTo>
                  <a:cubicBezTo>
                    <a:pt x="428816" y="123698"/>
                    <a:pt x="441008" y="147003"/>
                    <a:pt x="448755" y="172530"/>
                  </a:cubicBezTo>
                  <a:lnTo>
                    <a:pt x="450406" y="178054"/>
                  </a:lnTo>
                  <a:lnTo>
                    <a:pt x="445389" y="181356"/>
                  </a:lnTo>
                  <a:cubicBezTo>
                    <a:pt x="445389" y="181356"/>
                    <a:pt x="443738" y="182499"/>
                    <a:pt x="443167" y="183007"/>
                  </a:cubicBezTo>
                  <a:cubicBezTo>
                    <a:pt x="433769" y="189103"/>
                    <a:pt x="425958" y="196850"/>
                    <a:pt x="419291" y="205740"/>
                  </a:cubicBezTo>
                  <a:cubicBezTo>
                    <a:pt x="412052" y="217361"/>
                    <a:pt x="411544" y="231267"/>
                    <a:pt x="411544" y="242380"/>
                  </a:cubicBezTo>
                  <a:cubicBezTo>
                    <a:pt x="410972" y="256223"/>
                    <a:pt x="410972" y="266256"/>
                    <a:pt x="400431" y="270129"/>
                  </a:cubicBezTo>
                  <a:cubicBezTo>
                    <a:pt x="395415" y="272352"/>
                    <a:pt x="389890" y="273431"/>
                    <a:pt x="384366" y="273431"/>
                  </a:cubicBezTo>
                  <a:cubicBezTo>
                    <a:pt x="376619" y="273431"/>
                    <a:pt x="368808" y="270129"/>
                    <a:pt x="363284" y="264541"/>
                  </a:cubicBezTo>
                  <a:cubicBezTo>
                    <a:pt x="358839" y="259524"/>
                    <a:pt x="360490" y="253429"/>
                    <a:pt x="363284" y="245110"/>
                  </a:cubicBezTo>
                  <a:cubicBezTo>
                    <a:pt x="366078" y="235712"/>
                    <a:pt x="369380" y="225679"/>
                    <a:pt x="364363" y="214630"/>
                  </a:cubicBezTo>
                  <a:cubicBezTo>
                    <a:pt x="358839" y="201867"/>
                    <a:pt x="348298" y="197422"/>
                    <a:pt x="338265" y="192977"/>
                  </a:cubicBezTo>
                  <a:cubicBezTo>
                    <a:pt x="328295" y="188532"/>
                    <a:pt x="322199" y="185738"/>
                    <a:pt x="319977" y="177991"/>
                  </a:cubicBezTo>
                  <a:cubicBezTo>
                    <a:pt x="312738" y="154115"/>
                    <a:pt x="330518" y="137478"/>
                    <a:pt x="354902" y="118618"/>
                  </a:cubicBezTo>
                  <a:cubicBezTo>
                    <a:pt x="372110" y="105283"/>
                    <a:pt x="385953" y="102553"/>
                    <a:pt x="405384" y="99759"/>
                  </a:cubicBezTo>
                  <a:moveTo>
                    <a:pt x="235712" y="0"/>
                  </a:moveTo>
                  <a:cubicBezTo>
                    <a:pt x="105347" y="0"/>
                    <a:pt x="0" y="105410"/>
                    <a:pt x="0" y="235712"/>
                  </a:cubicBezTo>
                  <a:cubicBezTo>
                    <a:pt x="0" y="366014"/>
                    <a:pt x="105410" y="471424"/>
                    <a:pt x="235712" y="471424"/>
                  </a:cubicBezTo>
                  <a:cubicBezTo>
                    <a:pt x="366014" y="471424"/>
                    <a:pt x="471424" y="366014"/>
                    <a:pt x="471424" y="235712"/>
                  </a:cubicBezTo>
                  <a:cubicBezTo>
                    <a:pt x="471424" y="105410"/>
                    <a:pt x="366014" y="0"/>
                    <a:pt x="235712" y="0"/>
                  </a:cubicBezTo>
                </a:path>
              </a:pathLst>
            </a:custGeom>
            <a:solidFill>
              <a:schemeClr val="accent1"/>
            </a:solidFill>
            <a:ln w="6350" cap="flat">
              <a:noFill/>
              <a:prstDash val="solid"/>
              <a:miter/>
            </a:ln>
          </p:spPr>
          <p:txBody>
            <a:bodyPr rtlCol="0" anchor="ctr"/>
            <a:lstStyle/>
            <a:p>
              <a:endParaRPr lang="en-GB"/>
            </a:p>
          </p:txBody>
        </p:sp>
        <p:sp>
          <p:nvSpPr>
            <p:cNvPr id="232" name="Figura a mano libera: forma 231">
              <a:extLst>
                <a:ext uri="{FF2B5EF4-FFF2-40B4-BE49-F238E27FC236}">
                  <a16:creationId xmlns:a16="http://schemas.microsoft.com/office/drawing/2014/main" id="{2DB4E94E-2CBD-B8BF-DCB4-9B7A495DD079}"/>
                </a:ext>
              </a:extLst>
            </p:cNvPr>
            <p:cNvSpPr/>
            <p:nvPr/>
          </p:nvSpPr>
          <p:spPr>
            <a:xfrm>
              <a:off x="4782946" y="4393247"/>
              <a:ext cx="471424" cy="471424"/>
            </a:xfrm>
            <a:custGeom>
              <a:avLst/>
              <a:gdLst>
                <a:gd name="connsiteX0" fmla="*/ 260096 w 471424"/>
                <a:gd name="connsiteY0" fmla="*/ 110935 h 471424"/>
                <a:gd name="connsiteX1" fmla="*/ 239586 w 471424"/>
                <a:gd name="connsiteY1" fmla="*/ 150305 h 471424"/>
                <a:gd name="connsiteX2" fmla="*/ 220726 w 471424"/>
                <a:gd name="connsiteY2" fmla="*/ 158052 h 471424"/>
                <a:gd name="connsiteX3" fmla="*/ 209614 w 471424"/>
                <a:gd name="connsiteY3" fmla="*/ 158052 h 471424"/>
                <a:gd name="connsiteX4" fmla="*/ 212408 w 471424"/>
                <a:gd name="connsiteY4" fmla="*/ 147511 h 471424"/>
                <a:gd name="connsiteX5" fmla="*/ 216281 w 471424"/>
                <a:gd name="connsiteY5" fmla="*/ 138113 h 471424"/>
                <a:gd name="connsiteX6" fmla="*/ 221298 w 471424"/>
                <a:gd name="connsiteY6" fmla="*/ 124270 h 471424"/>
                <a:gd name="connsiteX7" fmla="*/ 224600 w 471424"/>
                <a:gd name="connsiteY7" fmla="*/ 106553 h 471424"/>
                <a:gd name="connsiteX8" fmla="*/ 235712 w 471424"/>
                <a:gd name="connsiteY8" fmla="*/ 78232 h 471424"/>
                <a:gd name="connsiteX9" fmla="*/ 240729 w 471424"/>
                <a:gd name="connsiteY9" fmla="*/ 75438 h 471424"/>
                <a:gd name="connsiteX10" fmla="*/ 245174 w 471424"/>
                <a:gd name="connsiteY10" fmla="*/ 78740 h 471424"/>
                <a:gd name="connsiteX11" fmla="*/ 260731 w 471424"/>
                <a:gd name="connsiteY11" fmla="*/ 105347 h 471424"/>
                <a:gd name="connsiteX12" fmla="*/ 260731 w 471424"/>
                <a:gd name="connsiteY12" fmla="*/ 105918 h 471424"/>
                <a:gd name="connsiteX13" fmla="*/ 260160 w 471424"/>
                <a:gd name="connsiteY13" fmla="*/ 110935 h 471424"/>
                <a:gd name="connsiteX14" fmla="*/ 261239 w 471424"/>
                <a:gd name="connsiteY14" fmla="*/ 75438 h 471424"/>
                <a:gd name="connsiteX15" fmla="*/ 240729 w 471424"/>
                <a:gd name="connsiteY15" fmla="*/ 62674 h 471424"/>
                <a:gd name="connsiteX16" fmla="*/ 237427 w 471424"/>
                <a:gd name="connsiteY16" fmla="*/ 63246 h 471424"/>
                <a:gd name="connsiteX17" fmla="*/ 210820 w 471424"/>
                <a:gd name="connsiteY17" fmla="*/ 104839 h 471424"/>
                <a:gd name="connsiteX18" fmla="*/ 210820 w 471424"/>
                <a:gd name="connsiteY18" fmla="*/ 105410 h 471424"/>
                <a:gd name="connsiteX19" fmla="*/ 208026 w 471424"/>
                <a:gd name="connsiteY19" fmla="*/ 120968 h 471424"/>
                <a:gd name="connsiteX20" fmla="*/ 203581 w 471424"/>
                <a:gd name="connsiteY20" fmla="*/ 132588 h 471424"/>
                <a:gd name="connsiteX21" fmla="*/ 205232 w 471424"/>
                <a:gd name="connsiteY21" fmla="*/ 166434 h 471424"/>
                <a:gd name="connsiteX22" fmla="*/ 220218 w 471424"/>
                <a:gd name="connsiteY22" fmla="*/ 171958 h 471424"/>
                <a:gd name="connsiteX23" fmla="*/ 246825 w 471424"/>
                <a:gd name="connsiteY23" fmla="*/ 162497 h 471424"/>
                <a:gd name="connsiteX24" fmla="*/ 273431 w 471424"/>
                <a:gd name="connsiteY24" fmla="*/ 113157 h 471424"/>
                <a:gd name="connsiteX25" fmla="*/ 274003 w 471424"/>
                <a:gd name="connsiteY25" fmla="*/ 109284 h 471424"/>
                <a:gd name="connsiteX26" fmla="*/ 261239 w 471424"/>
                <a:gd name="connsiteY26" fmla="*/ 75438 h 471424"/>
                <a:gd name="connsiteX27" fmla="*/ 235712 w 471424"/>
                <a:gd name="connsiteY27" fmla="*/ 457581 h 471424"/>
                <a:gd name="connsiteX28" fmla="*/ 120904 w 471424"/>
                <a:gd name="connsiteY28" fmla="*/ 425387 h 471424"/>
                <a:gd name="connsiteX29" fmla="*/ 119253 w 471424"/>
                <a:gd name="connsiteY29" fmla="*/ 424307 h 471424"/>
                <a:gd name="connsiteX30" fmla="*/ 98171 w 471424"/>
                <a:gd name="connsiteY30" fmla="*/ 410464 h 471424"/>
                <a:gd name="connsiteX31" fmla="*/ 124270 w 471424"/>
                <a:gd name="connsiteY31" fmla="*/ 409893 h 471424"/>
                <a:gd name="connsiteX32" fmla="*/ 127064 w 471424"/>
                <a:gd name="connsiteY32" fmla="*/ 409893 h 471424"/>
                <a:gd name="connsiteX33" fmla="*/ 136462 w 471424"/>
                <a:gd name="connsiteY33" fmla="*/ 408242 h 471424"/>
                <a:gd name="connsiteX34" fmla="*/ 145352 w 471424"/>
                <a:gd name="connsiteY34" fmla="*/ 407162 h 471424"/>
                <a:gd name="connsiteX35" fmla="*/ 155321 w 471424"/>
                <a:gd name="connsiteY35" fmla="*/ 406591 h 471424"/>
                <a:gd name="connsiteX36" fmla="*/ 168656 w 471424"/>
                <a:gd name="connsiteY36" fmla="*/ 406591 h 471424"/>
                <a:gd name="connsiteX37" fmla="*/ 179197 w 471424"/>
                <a:gd name="connsiteY37" fmla="*/ 408242 h 471424"/>
                <a:gd name="connsiteX38" fmla="*/ 191961 w 471424"/>
                <a:gd name="connsiteY38" fmla="*/ 409893 h 471424"/>
                <a:gd name="connsiteX39" fmla="*/ 200279 w 471424"/>
                <a:gd name="connsiteY39" fmla="*/ 408749 h 471424"/>
                <a:gd name="connsiteX40" fmla="*/ 231331 w 471424"/>
                <a:gd name="connsiteY40" fmla="*/ 378270 h 471424"/>
                <a:gd name="connsiteX41" fmla="*/ 232982 w 471424"/>
                <a:gd name="connsiteY41" fmla="*/ 360490 h 471424"/>
                <a:gd name="connsiteX42" fmla="*/ 233553 w 471424"/>
                <a:gd name="connsiteY42" fmla="*/ 348869 h 471424"/>
                <a:gd name="connsiteX43" fmla="*/ 254064 w 471424"/>
                <a:gd name="connsiteY43" fmla="*/ 326136 h 471424"/>
                <a:gd name="connsiteX44" fmla="*/ 254635 w 471424"/>
                <a:gd name="connsiteY44" fmla="*/ 325565 h 471424"/>
                <a:gd name="connsiteX45" fmla="*/ 255207 w 471424"/>
                <a:gd name="connsiteY45" fmla="*/ 324993 h 471424"/>
                <a:gd name="connsiteX46" fmla="*/ 270764 w 471424"/>
                <a:gd name="connsiteY46" fmla="*/ 322771 h 471424"/>
                <a:gd name="connsiteX47" fmla="*/ 299085 w 471424"/>
                <a:gd name="connsiteY47" fmla="*/ 313309 h 471424"/>
                <a:gd name="connsiteX48" fmla="*/ 302387 w 471424"/>
                <a:gd name="connsiteY48" fmla="*/ 290005 h 471424"/>
                <a:gd name="connsiteX49" fmla="*/ 280734 w 471424"/>
                <a:gd name="connsiteY49" fmla="*/ 265621 h 471424"/>
                <a:gd name="connsiteX50" fmla="*/ 271336 w 471424"/>
                <a:gd name="connsiteY50" fmla="*/ 264478 h 471424"/>
                <a:gd name="connsiteX51" fmla="*/ 258572 w 471424"/>
                <a:gd name="connsiteY51" fmla="*/ 265621 h 471424"/>
                <a:gd name="connsiteX52" fmla="*/ 258001 w 471424"/>
                <a:gd name="connsiteY52" fmla="*/ 265621 h 471424"/>
                <a:gd name="connsiteX53" fmla="*/ 247460 w 471424"/>
                <a:gd name="connsiteY53" fmla="*/ 266700 h 471424"/>
                <a:gd name="connsiteX54" fmla="*/ 240792 w 471424"/>
                <a:gd name="connsiteY54" fmla="*/ 266700 h 471424"/>
                <a:gd name="connsiteX55" fmla="*/ 239141 w 471424"/>
                <a:gd name="connsiteY55" fmla="*/ 260033 h 471424"/>
                <a:gd name="connsiteX56" fmla="*/ 238570 w 471424"/>
                <a:gd name="connsiteY56" fmla="*/ 256731 h 471424"/>
                <a:gd name="connsiteX57" fmla="*/ 231902 w 471424"/>
                <a:gd name="connsiteY57" fmla="*/ 239522 h 471424"/>
                <a:gd name="connsiteX58" fmla="*/ 230251 w 471424"/>
                <a:gd name="connsiteY58" fmla="*/ 237871 h 471424"/>
                <a:gd name="connsiteX59" fmla="*/ 209741 w 471424"/>
                <a:gd name="connsiteY59" fmla="*/ 221806 h 471424"/>
                <a:gd name="connsiteX60" fmla="*/ 203645 w 471424"/>
                <a:gd name="connsiteY60" fmla="*/ 220726 h 471424"/>
                <a:gd name="connsiteX61" fmla="*/ 188087 w 471424"/>
                <a:gd name="connsiteY61" fmla="*/ 225171 h 471424"/>
                <a:gd name="connsiteX62" fmla="*/ 184214 w 471424"/>
                <a:gd name="connsiteY62" fmla="*/ 226822 h 471424"/>
                <a:gd name="connsiteX63" fmla="*/ 177546 w 471424"/>
                <a:gd name="connsiteY63" fmla="*/ 229616 h 471424"/>
                <a:gd name="connsiteX64" fmla="*/ 173673 w 471424"/>
                <a:gd name="connsiteY64" fmla="*/ 223520 h 471424"/>
                <a:gd name="connsiteX65" fmla="*/ 172022 w 471424"/>
                <a:gd name="connsiteY65" fmla="*/ 220218 h 471424"/>
                <a:gd name="connsiteX66" fmla="*/ 159258 w 471424"/>
                <a:gd name="connsiteY66" fmla="*/ 206375 h 471424"/>
                <a:gd name="connsiteX67" fmla="*/ 157607 w 471424"/>
                <a:gd name="connsiteY67" fmla="*/ 205804 h 471424"/>
                <a:gd name="connsiteX68" fmla="*/ 144844 w 471424"/>
                <a:gd name="connsiteY68" fmla="*/ 202502 h 471424"/>
                <a:gd name="connsiteX69" fmla="*/ 137605 w 471424"/>
                <a:gd name="connsiteY69" fmla="*/ 204153 h 471424"/>
                <a:gd name="connsiteX70" fmla="*/ 128715 w 471424"/>
                <a:gd name="connsiteY70" fmla="*/ 220790 h 471424"/>
                <a:gd name="connsiteX71" fmla="*/ 128715 w 471424"/>
                <a:gd name="connsiteY71" fmla="*/ 226314 h 471424"/>
                <a:gd name="connsiteX72" fmla="*/ 124270 w 471424"/>
                <a:gd name="connsiteY72" fmla="*/ 228537 h 471424"/>
                <a:gd name="connsiteX73" fmla="*/ 82106 w 471424"/>
                <a:gd name="connsiteY73" fmla="*/ 237998 h 471424"/>
                <a:gd name="connsiteX74" fmla="*/ 80455 w 471424"/>
                <a:gd name="connsiteY74" fmla="*/ 237998 h 471424"/>
                <a:gd name="connsiteX75" fmla="*/ 78804 w 471424"/>
                <a:gd name="connsiteY75" fmla="*/ 237427 h 471424"/>
                <a:gd name="connsiteX76" fmla="*/ 75502 w 471424"/>
                <a:gd name="connsiteY76" fmla="*/ 235776 h 471424"/>
                <a:gd name="connsiteX77" fmla="*/ 74930 w 471424"/>
                <a:gd name="connsiteY77" fmla="*/ 235204 h 471424"/>
                <a:gd name="connsiteX78" fmla="*/ 65469 w 471424"/>
                <a:gd name="connsiteY78" fmla="*/ 230188 h 471424"/>
                <a:gd name="connsiteX79" fmla="*/ 21082 w 471424"/>
                <a:gd name="connsiteY79" fmla="*/ 222949 h 471424"/>
                <a:gd name="connsiteX80" fmla="*/ 12764 w 471424"/>
                <a:gd name="connsiteY80" fmla="*/ 221869 h 471424"/>
                <a:gd name="connsiteX81" fmla="*/ 13907 w 471424"/>
                <a:gd name="connsiteY81" fmla="*/ 213551 h 471424"/>
                <a:gd name="connsiteX82" fmla="*/ 257429 w 471424"/>
                <a:gd name="connsiteY82" fmla="*/ 16066 h 471424"/>
                <a:gd name="connsiteX83" fmla="*/ 387795 w 471424"/>
                <a:gd name="connsiteY83" fmla="*/ 76518 h 471424"/>
                <a:gd name="connsiteX84" fmla="*/ 388874 w 471424"/>
                <a:gd name="connsiteY84" fmla="*/ 77597 h 471424"/>
                <a:gd name="connsiteX85" fmla="*/ 399415 w 471424"/>
                <a:gd name="connsiteY85" fmla="*/ 86487 h 471424"/>
                <a:gd name="connsiteX86" fmla="*/ 385001 w 471424"/>
                <a:gd name="connsiteY86" fmla="*/ 89281 h 471424"/>
                <a:gd name="connsiteX87" fmla="*/ 347282 w 471424"/>
                <a:gd name="connsiteY87" fmla="*/ 107569 h 471424"/>
                <a:gd name="connsiteX88" fmla="*/ 307340 w 471424"/>
                <a:gd name="connsiteY88" fmla="*/ 181928 h 471424"/>
                <a:gd name="connsiteX89" fmla="*/ 333439 w 471424"/>
                <a:gd name="connsiteY89" fmla="*/ 205232 h 471424"/>
                <a:gd name="connsiteX90" fmla="*/ 352298 w 471424"/>
                <a:gd name="connsiteY90" fmla="*/ 219647 h 471424"/>
                <a:gd name="connsiteX91" fmla="*/ 350647 w 471424"/>
                <a:gd name="connsiteY91" fmla="*/ 240729 h 471424"/>
                <a:gd name="connsiteX92" fmla="*/ 353949 w 471424"/>
                <a:gd name="connsiteY92" fmla="*/ 274003 h 471424"/>
                <a:gd name="connsiteX93" fmla="*/ 385001 w 471424"/>
                <a:gd name="connsiteY93" fmla="*/ 287338 h 471424"/>
                <a:gd name="connsiteX94" fmla="*/ 406083 w 471424"/>
                <a:gd name="connsiteY94" fmla="*/ 282893 h 471424"/>
                <a:gd name="connsiteX95" fmla="*/ 426022 w 471424"/>
                <a:gd name="connsiteY95" fmla="*/ 242380 h 471424"/>
                <a:gd name="connsiteX96" fmla="*/ 431546 w 471424"/>
                <a:gd name="connsiteY96" fmla="*/ 212979 h 471424"/>
                <a:gd name="connsiteX97" fmla="*/ 442087 w 471424"/>
                <a:gd name="connsiteY97" fmla="*/ 201359 h 471424"/>
                <a:gd name="connsiteX98" fmla="*/ 453200 w 471424"/>
                <a:gd name="connsiteY98" fmla="*/ 191389 h 471424"/>
                <a:gd name="connsiteX99" fmla="*/ 455422 w 471424"/>
                <a:gd name="connsiteY99" fmla="*/ 205232 h 471424"/>
                <a:gd name="connsiteX100" fmla="*/ 455422 w 471424"/>
                <a:gd name="connsiteY100" fmla="*/ 206883 h 471424"/>
                <a:gd name="connsiteX101" fmla="*/ 457645 w 471424"/>
                <a:gd name="connsiteY101" fmla="*/ 235712 h 471424"/>
                <a:gd name="connsiteX102" fmla="*/ 235776 w 471424"/>
                <a:gd name="connsiteY102" fmla="*/ 457581 h 471424"/>
                <a:gd name="connsiteX103" fmla="*/ 84265 w 471424"/>
                <a:gd name="connsiteY103" fmla="*/ 394907 h 471424"/>
                <a:gd name="connsiteX104" fmla="*/ 81471 w 471424"/>
                <a:gd name="connsiteY104" fmla="*/ 394335 h 471424"/>
                <a:gd name="connsiteX105" fmla="*/ 79248 w 471424"/>
                <a:gd name="connsiteY105" fmla="*/ 392113 h 471424"/>
                <a:gd name="connsiteX106" fmla="*/ 14351 w 471424"/>
                <a:gd name="connsiteY106" fmla="*/ 243459 h 471424"/>
                <a:gd name="connsiteX107" fmla="*/ 13780 w 471424"/>
                <a:gd name="connsiteY107" fmla="*/ 233490 h 471424"/>
                <a:gd name="connsiteX108" fmla="*/ 23178 w 471424"/>
                <a:gd name="connsiteY108" fmla="*/ 234569 h 471424"/>
                <a:gd name="connsiteX109" fmla="*/ 63119 w 471424"/>
                <a:gd name="connsiteY109" fmla="*/ 241237 h 471424"/>
                <a:gd name="connsiteX110" fmla="*/ 68644 w 471424"/>
                <a:gd name="connsiteY110" fmla="*/ 244031 h 471424"/>
                <a:gd name="connsiteX111" fmla="*/ 80264 w 471424"/>
                <a:gd name="connsiteY111" fmla="*/ 249047 h 471424"/>
                <a:gd name="connsiteX112" fmla="*/ 84138 w 471424"/>
                <a:gd name="connsiteY112" fmla="*/ 249047 h 471424"/>
                <a:gd name="connsiteX113" fmla="*/ 139065 w 471424"/>
                <a:gd name="connsiteY113" fmla="*/ 233490 h 471424"/>
                <a:gd name="connsiteX114" fmla="*/ 144082 w 471424"/>
                <a:gd name="connsiteY114" fmla="*/ 223520 h 471424"/>
                <a:gd name="connsiteX115" fmla="*/ 144653 w 471424"/>
                <a:gd name="connsiteY115" fmla="*/ 221298 h 471424"/>
                <a:gd name="connsiteX116" fmla="*/ 159068 w 471424"/>
                <a:gd name="connsiteY116" fmla="*/ 218504 h 471424"/>
                <a:gd name="connsiteX117" fmla="*/ 160147 w 471424"/>
                <a:gd name="connsiteY117" fmla="*/ 220155 h 471424"/>
                <a:gd name="connsiteX118" fmla="*/ 161227 w 471424"/>
                <a:gd name="connsiteY118" fmla="*/ 222377 h 471424"/>
                <a:gd name="connsiteX119" fmla="*/ 161798 w 471424"/>
                <a:gd name="connsiteY119" fmla="*/ 222949 h 471424"/>
                <a:gd name="connsiteX120" fmla="*/ 174562 w 471424"/>
                <a:gd name="connsiteY120" fmla="*/ 236792 h 471424"/>
                <a:gd name="connsiteX121" fmla="*/ 181229 w 471424"/>
                <a:gd name="connsiteY121" fmla="*/ 237935 h 471424"/>
                <a:gd name="connsiteX122" fmla="*/ 196215 w 471424"/>
                <a:gd name="connsiteY122" fmla="*/ 234061 h 471424"/>
                <a:gd name="connsiteX123" fmla="*/ 198438 w 471424"/>
                <a:gd name="connsiteY123" fmla="*/ 232918 h 471424"/>
                <a:gd name="connsiteX124" fmla="*/ 201232 w 471424"/>
                <a:gd name="connsiteY124" fmla="*/ 229616 h 471424"/>
                <a:gd name="connsiteX125" fmla="*/ 206756 w 471424"/>
                <a:gd name="connsiteY125" fmla="*/ 231839 h 471424"/>
                <a:gd name="connsiteX126" fmla="*/ 220599 w 471424"/>
                <a:gd name="connsiteY126" fmla="*/ 243459 h 471424"/>
                <a:gd name="connsiteX127" fmla="*/ 222250 w 471424"/>
                <a:gd name="connsiteY127" fmla="*/ 245682 h 471424"/>
                <a:gd name="connsiteX128" fmla="*/ 225552 w 471424"/>
                <a:gd name="connsiteY128" fmla="*/ 256794 h 471424"/>
                <a:gd name="connsiteX129" fmla="*/ 237744 w 471424"/>
                <a:gd name="connsiteY129" fmla="*/ 276733 h 471424"/>
                <a:gd name="connsiteX130" fmla="*/ 247714 w 471424"/>
                <a:gd name="connsiteY130" fmla="*/ 278384 h 471424"/>
                <a:gd name="connsiteX131" fmla="*/ 260477 w 471424"/>
                <a:gd name="connsiteY131" fmla="*/ 277305 h 471424"/>
                <a:gd name="connsiteX132" fmla="*/ 273812 w 471424"/>
                <a:gd name="connsiteY132" fmla="*/ 275654 h 471424"/>
                <a:gd name="connsiteX133" fmla="*/ 276035 w 471424"/>
                <a:gd name="connsiteY133" fmla="*/ 276733 h 471424"/>
                <a:gd name="connsiteX134" fmla="*/ 289878 w 471424"/>
                <a:gd name="connsiteY134" fmla="*/ 292291 h 471424"/>
                <a:gd name="connsiteX135" fmla="*/ 290449 w 471424"/>
                <a:gd name="connsiteY135" fmla="*/ 298387 h 471424"/>
                <a:gd name="connsiteX136" fmla="*/ 289878 w 471424"/>
                <a:gd name="connsiteY136" fmla="*/ 304483 h 471424"/>
                <a:gd name="connsiteX137" fmla="*/ 284353 w 471424"/>
                <a:gd name="connsiteY137" fmla="*/ 305562 h 471424"/>
                <a:gd name="connsiteX138" fmla="*/ 270510 w 471424"/>
                <a:gd name="connsiteY138" fmla="*/ 307213 h 471424"/>
                <a:gd name="connsiteX139" fmla="*/ 247777 w 471424"/>
                <a:gd name="connsiteY139" fmla="*/ 312230 h 471424"/>
                <a:gd name="connsiteX140" fmla="*/ 221171 w 471424"/>
                <a:gd name="connsiteY140" fmla="*/ 341630 h 471424"/>
                <a:gd name="connsiteX141" fmla="*/ 219520 w 471424"/>
                <a:gd name="connsiteY141" fmla="*/ 359410 h 471424"/>
                <a:gd name="connsiteX142" fmla="*/ 218440 w 471424"/>
                <a:gd name="connsiteY142" fmla="*/ 371031 h 471424"/>
                <a:gd name="connsiteX143" fmla="*/ 196279 w 471424"/>
                <a:gd name="connsiteY143" fmla="*/ 393764 h 471424"/>
                <a:gd name="connsiteX144" fmla="*/ 191262 w 471424"/>
                <a:gd name="connsiteY144" fmla="*/ 394335 h 471424"/>
                <a:gd name="connsiteX145" fmla="*/ 182372 w 471424"/>
                <a:gd name="connsiteY145" fmla="*/ 392684 h 471424"/>
                <a:gd name="connsiteX146" fmla="*/ 169609 w 471424"/>
                <a:gd name="connsiteY146" fmla="*/ 390462 h 471424"/>
                <a:gd name="connsiteX147" fmla="*/ 166307 w 471424"/>
                <a:gd name="connsiteY147" fmla="*/ 390462 h 471424"/>
                <a:gd name="connsiteX148" fmla="*/ 155766 w 471424"/>
                <a:gd name="connsiteY148" fmla="*/ 389890 h 471424"/>
                <a:gd name="connsiteX149" fmla="*/ 145225 w 471424"/>
                <a:gd name="connsiteY149" fmla="*/ 390462 h 471424"/>
                <a:gd name="connsiteX150" fmla="*/ 134684 w 471424"/>
                <a:gd name="connsiteY150" fmla="*/ 392113 h 471424"/>
                <a:gd name="connsiteX151" fmla="*/ 126365 w 471424"/>
                <a:gd name="connsiteY151" fmla="*/ 393192 h 471424"/>
                <a:gd name="connsiteX152" fmla="*/ 110300 w 471424"/>
                <a:gd name="connsiteY152" fmla="*/ 394335 h 471424"/>
                <a:gd name="connsiteX153" fmla="*/ 84265 w 471424"/>
                <a:gd name="connsiteY153" fmla="*/ 394907 h 471424"/>
                <a:gd name="connsiteX154" fmla="*/ 405448 w 471424"/>
                <a:gd name="connsiteY154" fmla="*/ 99822 h 471424"/>
                <a:gd name="connsiteX155" fmla="*/ 410464 w 471424"/>
                <a:gd name="connsiteY155" fmla="*/ 98743 h 471424"/>
                <a:gd name="connsiteX156" fmla="*/ 413258 w 471424"/>
                <a:gd name="connsiteY156" fmla="*/ 102616 h 471424"/>
                <a:gd name="connsiteX157" fmla="*/ 448755 w 471424"/>
                <a:gd name="connsiteY157" fmla="*/ 172530 h 471424"/>
                <a:gd name="connsiteX158" fmla="*/ 450406 w 471424"/>
                <a:gd name="connsiteY158" fmla="*/ 178054 h 471424"/>
                <a:gd name="connsiteX159" fmla="*/ 445389 w 471424"/>
                <a:gd name="connsiteY159" fmla="*/ 181356 h 471424"/>
                <a:gd name="connsiteX160" fmla="*/ 443167 w 471424"/>
                <a:gd name="connsiteY160" fmla="*/ 183007 h 471424"/>
                <a:gd name="connsiteX161" fmla="*/ 419291 w 471424"/>
                <a:gd name="connsiteY161" fmla="*/ 205740 h 471424"/>
                <a:gd name="connsiteX162" fmla="*/ 411544 w 471424"/>
                <a:gd name="connsiteY162" fmla="*/ 242380 h 471424"/>
                <a:gd name="connsiteX163" fmla="*/ 400431 w 471424"/>
                <a:gd name="connsiteY163" fmla="*/ 270129 h 471424"/>
                <a:gd name="connsiteX164" fmla="*/ 384366 w 471424"/>
                <a:gd name="connsiteY164" fmla="*/ 273431 h 471424"/>
                <a:gd name="connsiteX165" fmla="*/ 363284 w 471424"/>
                <a:gd name="connsiteY165" fmla="*/ 264541 h 471424"/>
                <a:gd name="connsiteX166" fmla="*/ 363284 w 471424"/>
                <a:gd name="connsiteY166" fmla="*/ 245110 h 471424"/>
                <a:gd name="connsiteX167" fmla="*/ 364363 w 471424"/>
                <a:gd name="connsiteY167" fmla="*/ 214630 h 471424"/>
                <a:gd name="connsiteX168" fmla="*/ 338265 w 471424"/>
                <a:gd name="connsiteY168" fmla="*/ 192977 h 471424"/>
                <a:gd name="connsiteX169" fmla="*/ 319977 w 471424"/>
                <a:gd name="connsiteY169" fmla="*/ 177991 h 471424"/>
                <a:gd name="connsiteX170" fmla="*/ 354902 w 471424"/>
                <a:gd name="connsiteY170" fmla="*/ 118618 h 471424"/>
                <a:gd name="connsiteX171" fmla="*/ 405384 w 471424"/>
                <a:gd name="connsiteY171" fmla="*/ 99759 h 471424"/>
                <a:gd name="connsiteX172" fmla="*/ 235712 w 471424"/>
                <a:gd name="connsiteY172" fmla="*/ 0 h 471424"/>
                <a:gd name="connsiteX173" fmla="*/ 0 w 471424"/>
                <a:gd name="connsiteY173" fmla="*/ 235712 h 471424"/>
                <a:gd name="connsiteX174" fmla="*/ 235712 w 471424"/>
                <a:gd name="connsiteY174" fmla="*/ 471424 h 471424"/>
                <a:gd name="connsiteX175" fmla="*/ 471424 w 471424"/>
                <a:gd name="connsiteY175" fmla="*/ 235712 h 471424"/>
                <a:gd name="connsiteX176" fmla="*/ 235712 w 471424"/>
                <a:gd name="connsiteY176" fmla="*/ 0 h 47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Lst>
              <a:rect l="l" t="t" r="r" b="b"/>
              <a:pathLst>
                <a:path w="471424" h="471424">
                  <a:moveTo>
                    <a:pt x="260096" y="110935"/>
                  </a:moveTo>
                  <a:cubicBezTo>
                    <a:pt x="257302" y="128651"/>
                    <a:pt x="254572" y="142558"/>
                    <a:pt x="239586" y="150305"/>
                  </a:cubicBezTo>
                  <a:cubicBezTo>
                    <a:pt x="234061" y="154178"/>
                    <a:pt x="227394" y="156972"/>
                    <a:pt x="220726" y="158052"/>
                  </a:cubicBezTo>
                  <a:lnTo>
                    <a:pt x="209614" y="158052"/>
                  </a:lnTo>
                  <a:lnTo>
                    <a:pt x="212408" y="147511"/>
                  </a:lnTo>
                  <a:cubicBezTo>
                    <a:pt x="213487" y="144209"/>
                    <a:pt x="215202" y="141415"/>
                    <a:pt x="216281" y="138113"/>
                  </a:cubicBezTo>
                  <a:cubicBezTo>
                    <a:pt x="218504" y="133668"/>
                    <a:pt x="220155" y="129223"/>
                    <a:pt x="221298" y="124270"/>
                  </a:cubicBezTo>
                  <a:cubicBezTo>
                    <a:pt x="222377" y="118745"/>
                    <a:pt x="223520" y="112649"/>
                    <a:pt x="224600" y="106553"/>
                  </a:cubicBezTo>
                  <a:cubicBezTo>
                    <a:pt x="226822" y="91567"/>
                    <a:pt x="228473" y="82677"/>
                    <a:pt x="235712" y="78232"/>
                  </a:cubicBezTo>
                  <a:lnTo>
                    <a:pt x="240729" y="75438"/>
                  </a:lnTo>
                  <a:lnTo>
                    <a:pt x="245174" y="78740"/>
                  </a:lnTo>
                  <a:cubicBezTo>
                    <a:pt x="250698" y="83185"/>
                    <a:pt x="260731" y="97028"/>
                    <a:pt x="260731" y="105347"/>
                  </a:cubicBezTo>
                  <a:lnTo>
                    <a:pt x="260731" y="105918"/>
                  </a:lnTo>
                  <a:lnTo>
                    <a:pt x="260160" y="110935"/>
                  </a:lnTo>
                  <a:close/>
                  <a:moveTo>
                    <a:pt x="261239" y="75438"/>
                  </a:moveTo>
                  <a:cubicBezTo>
                    <a:pt x="256223" y="69342"/>
                    <a:pt x="249047" y="62674"/>
                    <a:pt x="240729" y="62674"/>
                  </a:cubicBezTo>
                  <a:cubicBezTo>
                    <a:pt x="239649" y="62674"/>
                    <a:pt x="238506" y="62674"/>
                    <a:pt x="237427" y="63246"/>
                  </a:cubicBezTo>
                  <a:cubicBezTo>
                    <a:pt x="216345" y="68263"/>
                    <a:pt x="213551" y="87630"/>
                    <a:pt x="210820" y="104839"/>
                  </a:cubicBezTo>
                  <a:lnTo>
                    <a:pt x="210820" y="105410"/>
                  </a:lnTo>
                  <a:cubicBezTo>
                    <a:pt x="210249" y="110427"/>
                    <a:pt x="209169" y="115951"/>
                    <a:pt x="208026" y="120968"/>
                  </a:cubicBezTo>
                  <a:cubicBezTo>
                    <a:pt x="206947" y="124841"/>
                    <a:pt x="205232" y="128715"/>
                    <a:pt x="203581" y="132588"/>
                  </a:cubicBezTo>
                  <a:cubicBezTo>
                    <a:pt x="198057" y="144780"/>
                    <a:pt x="194183" y="156972"/>
                    <a:pt x="205232" y="166434"/>
                  </a:cubicBezTo>
                  <a:cubicBezTo>
                    <a:pt x="209677" y="170307"/>
                    <a:pt x="214694" y="171958"/>
                    <a:pt x="220218" y="171958"/>
                  </a:cubicBezTo>
                  <a:cubicBezTo>
                    <a:pt x="229616" y="170879"/>
                    <a:pt x="238506" y="167513"/>
                    <a:pt x="246825" y="162497"/>
                  </a:cubicBezTo>
                  <a:cubicBezTo>
                    <a:pt x="266827" y="151384"/>
                    <a:pt x="270129" y="133096"/>
                    <a:pt x="273431" y="113157"/>
                  </a:cubicBezTo>
                  <a:lnTo>
                    <a:pt x="274003" y="109284"/>
                  </a:lnTo>
                  <a:cubicBezTo>
                    <a:pt x="276225" y="99314"/>
                    <a:pt x="268986" y="84899"/>
                    <a:pt x="261239" y="75438"/>
                  </a:cubicBezTo>
                  <a:close/>
                  <a:moveTo>
                    <a:pt x="235712" y="457581"/>
                  </a:moveTo>
                  <a:cubicBezTo>
                    <a:pt x="195199" y="457581"/>
                    <a:pt x="155258" y="446469"/>
                    <a:pt x="120904" y="425387"/>
                  </a:cubicBezTo>
                  <a:lnTo>
                    <a:pt x="119253" y="424307"/>
                  </a:lnTo>
                  <a:lnTo>
                    <a:pt x="98171" y="410464"/>
                  </a:lnTo>
                  <a:lnTo>
                    <a:pt x="124270" y="409893"/>
                  </a:lnTo>
                  <a:lnTo>
                    <a:pt x="127064" y="409893"/>
                  </a:lnTo>
                  <a:cubicBezTo>
                    <a:pt x="130366" y="409321"/>
                    <a:pt x="133160" y="409321"/>
                    <a:pt x="136462" y="408242"/>
                  </a:cubicBezTo>
                  <a:cubicBezTo>
                    <a:pt x="139256" y="407670"/>
                    <a:pt x="142558" y="407162"/>
                    <a:pt x="145352" y="407162"/>
                  </a:cubicBezTo>
                  <a:cubicBezTo>
                    <a:pt x="148717" y="406591"/>
                    <a:pt x="152019" y="406591"/>
                    <a:pt x="155321" y="406591"/>
                  </a:cubicBezTo>
                  <a:lnTo>
                    <a:pt x="168656" y="406591"/>
                  </a:lnTo>
                  <a:cubicBezTo>
                    <a:pt x="171958" y="406591"/>
                    <a:pt x="175324" y="407162"/>
                    <a:pt x="179197" y="408242"/>
                  </a:cubicBezTo>
                  <a:cubicBezTo>
                    <a:pt x="183071" y="409385"/>
                    <a:pt x="187516" y="409893"/>
                    <a:pt x="191961" y="409893"/>
                  </a:cubicBezTo>
                  <a:cubicBezTo>
                    <a:pt x="194755" y="409893"/>
                    <a:pt x="197485" y="409321"/>
                    <a:pt x="200279" y="408749"/>
                  </a:cubicBezTo>
                  <a:cubicBezTo>
                    <a:pt x="218567" y="403225"/>
                    <a:pt x="226378" y="390462"/>
                    <a:pt x="231331" y="378270"/>
                  </a:cubicBezTo>
                  <a:cubicBezTo>
                    <a:pt x="233553" y="372745"/>
                    <a:pt x="234125" y="366586"/>
                    <a:pt x="232982" y="360490"/>
                  </a:cubicBezTo>
                  <a:cubicBezTo>
                    <a:pt x="232410" y="356616"/>
                    <a:pt x="232410" y="352743"/>
                    <a:pt x="233553" y="348869"/>
                  </a:cubicBezTo>
                  <a:cubicBezTo>
                    <a:pt x="237998" y="337757"/>
                    <a:pt x="244094" y="332804"/>
                    <a:pt x="254064" y="326136"/>
                  </a:cubicBezTo>
                  <a:lnTo>
                    <a:pt x="254635" y="325565"/>
                  </a:lnTo>
                  <a:lnTo>
                    <a:pt x="255207" y="324993"/>
                  </a:lnTo>
                  <a:cubicBezTo>
                    <a:pt x="260223" y="323342"/>
                    <a:pt x="265176" y="322771"/>
                    <a:pt x="270764" y="322771"/>
                  </a:cubicBezTo>
                  <a:cubicBezTo>
                    <a:pt x="282956" y="321691"/>
                    <a:pt x="294640" y="320548"/>
                    <a:pt x="299085" y="313309"/>
                  </a:cubicBezTo>
                  <a:cubicBezTo>
                    <a:pt x="303530" y="306642"/>
                    <a:pt x="304610" y="297752"/>
                    <a:pt x="302387" y="290005"/>
                  </a:cubicBezTo>
                  <a:cubicBezTo>
                    <a:pt x="299085" y="279464"/>
                    <a:pt x="291275" y="270574"/>
                    <a:pt x="280734" y="265621"/>
                  </a:cubicBezTo>
                  <a:cubicBezTo>
                    <a:pt x="277940" y="264478"/>
                    <a:pt x="274638" y="263970"/>
                    <a:pt x="271336" y="264478"/>
                  </a:cubicBezTo>
                  <a:cubicBezTo>
                    <a:pt x="266891" y="264478"/>
                    <a:pt x="263017" y="265049"/>
                    <a:pt x="258572" y="265621"/>
                  </a:cubicBezTo>
                  <a:lnTo>
                    <a:pt x="258001" y="265621"/>
                  </a:lnTo>
                  <a:cubicBezTo>
                    <a:pt x="254699" y="266192"/>
                    <a:pt x="250762" y="266192"/>
                    <a:pt x="247460" y="266700"/>
                  </a:cubicBezTo>
                  <a:lnTo>
                    <a:pt x="240792" y="266700"/>
                  </a:lnTo>
                  <a:lnTo>
                    <a:pt x="239141" y="260033"/>
                  </a:lnTo>
                  <a:cubicBezTo>
                    <a:pt x="239141" y="258953"/>
                    <a:pt x="238570" y="257239"/>
                    <a:pt x="238570" y="256731"/>
                  </a:cubicBezTo>
                  <a:cubicBezTo>
                    <a:pt x="237998" y="250635"/>
                    <a:pt x="235776" y="244539"/>
                    <a:pt x="231902" y="239522"/>
                  </a:cubicBezTo>
                  <a:lnTo>
                    <a:pt x="230251" y="237871"/>
                  </a:lnTo>
                  <a:cubicBezTo>
                    <a:pt x="225235" y="230632"/>
                    <a:pt x="218059" y="224536"/>
                    <a:pt x="209741" y="221806"/>
                  </a:cubicBezTo>
                  <a:cubicBezTo>
                    <a:pt x="208090" y="221234"/>
                    <a:pt x="205867" y="220726"/>
                    <a:pt x="203645" y="220726"/>
                  </a:cubicBezTo>
                  <a:cubicBezTo>
                    <a:pt x="198120" y="220726"/>
                    <a:pt x="193104" y="222377"/>
                    <a:pt x="188087" y="225171"/>
                  </a:cubicBezTo>
                  <a:cubicBezTo>
                    <a:pt x="187008" y="225743"/>
                    <a:pt x="185293" y="226314"/>
                    <a:pt x="184214" y="226822"/>
                  </a:cubicBezTo>
                  <a:lnTo>
                    <a:pt x="177546" y="229616"/>
                  </a:lnTo>
                  <a:lnTo>
                    <a:pt x="173673" y="223520"/>
                  </a:lnTo>
                  <a:lnTo>
                    <a:pt x="172022" y="220218"/>
                  </a:lnTo>
                  <a:cubicBezTo>
                    <a:pt x="169799" y="214122"/>
                    <a:pt x="165354" y="209106"/>
                    <a:pt x="159258" y="206375"/>
                  </a:cubicBezTo>
                  <a:lnTo>
                    <a:pt x="157607" y="205804"/>
                  </a:lnTo>
                  <a:cubicBezTo>
                    <a:pt x="153734" y="203581"/>
                    <a:pt x="149289" y="202502"/>
                    <a:pt x="144844" y="202502"/>
                  </a:cubicBezTo>
                  <a:cubicBezTo>
                    <a:pt x="142621" y="202502"/>
                    <a:pt x="139827" y="203073"/>
                    <a:pt x="137605" y="204153"/>
                  </a:cubicBezTo>
                  <a:cubicBezTo>
                    <a:pt x="130366" y="206947"/>
                    <a:pt x="128715" y="213043"/>
                    <a:pt x="128715" y="220790"/>
                  </a:cubicBezTo>
                  <a:lnTo>
                    <a:pt x="128715" y="226314"/>
                  </a:lnTo>
                  <a:lnTo>
                    <a:pt x="124270" y="228537"/>
                  </a:lnTo>
                  <a:cubicBezTo>
                    <a:pt x="110935" y="234061"/>
                    <a:pt x="96520" y="237427"/>
                    <a:pt x="82106" y="237998"/>
                  </a:cubicBezTo>
                  <a:lnTo>
                    <a:pt x="80455" y="237998"/>
                  </a:lnTo>
                  <a:lnTo>
                    <a:pt x="78804" y="237427"/>
                  </a:lnTo>
                  <a:lnTo>
                    <a:pt x="75502" y="235776"/>
                  </a:lnTo>
                  <a:lnTo>
                    <a:pt x="74930" y="235204"/>
                  </a:lnTo>
                  <a:cubicBezTo>
                    <a:pt x="72136" y="232982"/>
                    <a:pt x="68834" y="231331"/>
                    <a:pt x="65469" y="230188"/>
                  </a:cubicBezTo>
                  <a:cubicBezTo>
                    <a:pt x="50483" y="226886"/>
                    <a:pt x="36068" y="224663"/>
                    <a:pt x="21082" y="222949"/>
                  </a:cubicBezTo>
                  <a:lnTo>
                    <a:pt x="12764" y="221869"/>
                  </a:lnTo>
                  <a:lnTo>
                    <a:pt x="13907" y="213551"/>
                  </a:lnTo>
                  <a:cubicBezTo>
                    <a:pt x="26670" y="91504"/>
                    <a:pt x="135382" y="3302"/>
                    <a:pt x="257429" y="16066"/>
                  </a:cubicBezTo>
                  <a:cubicBezTo>
                    <a:pt x="306261" y="21082"/>
                    <a:pt x="352298" y="42164"/>
                    <a:pt x="387795" y="76518"/>
                  </a:cubicBezTo>
                  <a:lnTo>
                    <a:pt x="388874" y="77597"/>
                  </a:lnTo>
                  <a:lnTo>
                    <a:pt x="399415" y="86487"/>
                  </a:lnTo>
                  <a:lnTo>
                    <a:pt x="385001" y="89281"/>
                  </a:lnTo>
                  <a:cubicBezTo>
                    <a:pt x="371158" y="92583"/>
                    <a:pt x="358394" y="98743"/>
                    <a:pt x="347282" y="107569"/>
                  </a:cubicBezTo>
                  <a:cubicBezTo>
                    <a:pt x="326200" y="124206"/>
                    <a:pt x="296799" y="147511"/>
                    <a:pt x="307340" y="181928"/>
                  </a:cubicBezTo>
                  <a:cubicBezTo>
                    <a:pt x="311785" y="195771"/>
                    <a:pt x="322898" y="200787"/>
                    <a:pt x="333439" y="205232"/>
                  </a:cubicBezTo>
                  <a:cubicBezTo>
                    <a:pt x="341757" y="209106"/>
                    <a:pt x="348996" y="211899"/>
                    <a:pt x="352298" y="219647"/>
                  </a:cubicBezTo>
                  <a:cubicBezTo>
                    <a:pt x="355092" y="225743"/>
                    <a:pt x="352870" y="232982"/>
                    <a:pt x="350647" y="240729"/>
                  </a:cubicBezTo>
                  <a:cubicBezTo>
                    <a:pt x="347345" y="251270"/>
                    <a:pt x="343472" y="262890"/>
                    <a:pt x="353949" y="274003"/>
                  </a:cubicBezTo>
                  <a:cubicBezTo>
                    <a:pt x="362268" y="282321"/>
                    <a:pt x="373380" y="287338"/>
                    <a:pt x="385001" y="287338"/>
                  </a:cubicBezTo>
                  <a:cubicBezTo>
                    <a:pt x="392240" y="287338"/>
                    <a:pt x="399415" y="285687"/>
                    <a:pt x="406083" y="282893"/>
                  </a:cubicBezTo>
                  <a:cubicBezTo>
                    <a:pt x="425514" y="275717"/>
                    <a:pt x="425514" y="257366"/>
                    <a:pt x="426022" y="242380"/>
                  </a:cubicBezTo>
                  <a:cubicBezTo>
                    <a:pt x="426022" y="231839"/>
                    <a:pt x="426593" y="221298"/>
                    <a:pt x="431546" y="212979"/>
                  </a:cubicBezTo>
                  <a:cubicBezTo>
                    <a:pt x="434340" y="208534"/>
                    <a:pt x="438214" y="204661"/>
                    <a:pt x="442087" y="201359"/>
                  </a:cubicBezTo>
                  <a:lnTo>
                    <a:pt x="453200" y="191389"/>
                  </a:lnTo>
                  <a:lnTo>
                    <a:pt x="455422" y="205232"/>
                  </a:lnTo>
                  <a:lnTo>
                    <a:pt x="455422" y="206883"/>
                  </a:lnTo>
                  <a:cubicBezTo>
                    <a:pt x="456502" y="216281"/>
                    <a:pt x="457645" y="225743"/>
                    <a:pt x="457645" y="235712"/>
                  </a:cubicBezTo>
                  <a:cubicBezTo>
                    <a:pt x="457645" y="358267"/>
                    <a:pt x="358331" y="457581"/>
                    <a:pt x="235776" y="457581"/>
                  </a:cubicBezTo>
                  <a:close/>
                  <a:moveTo>
                    <a:pt x="84265" y="394907"/>
                  </a:moveTo>
                  <a:lnTo>
                    <a:pt x="81471" y="394335"/>
                  </a:lnTo>
                  <a:lnTo>
                    <a:pt x="79248" y="392113"/>
                  </a:lnTo>
                  <a:cubicBezTo>
                    <a:pt x="39878" y="352743"/>
                    <a:pt x="16574" y="299466"/>
                    <a:pt x="14351" y="243459"/>
                  </a:cubicBezTo>
                  <a:lnTo>
                    <a:pt x="13780" y="233490"/>
                  </a:lnTo>
                  <a:lnTo>
                    <a:pt x="23178" y="234569"/>
                  </a:lnTo>
                  <a:cubicBezTo>
                    <a:pt x="36513" y="236220"/>
                    <a:pt x="49784" y="238443"/>
                    <a:pt x="63119" y="241237"/>
                  </a:cubicBezTo>
                  <a:cubicBezTo>
                    <a:pt x="65342" y="241808"/>
                    <a:pt x="66993" y="242888"/>
                    <a:pt x="68644" y="244031"/>
                  </a:cubicBezTo>
                  <a:cubicBezTo>
                    <a:pt x="71946" y="246824"/>
                    <a:pt x="75883" y="248476"/>
                    <a:pt x="80264" y="249047"/>
                  </a:cubicBezTo>
                  <a:lnTo>
                    <a:pt x="84138" y="249047"/>
                  </a:lnTo>
                  <a:cubicBezTo>
                    <a:pt x="95758" y="249047"/>
                    <a:pt x="129096" y="243523"/>
                    <a:pt x="139065" y="233490"/>
                  </a:cubicBezTo>
                  <a:cubicBezTo>
                    <a:pt x="141859" y="230696"/>
                    <a:pt x="143510" y="227393"/>
                    <a:pt x="144082" y="223520"/>
                  </a:cubicBezTo>
                  <a:lnTo>
                    <a:pt x="144653" y="221298"/>
                  </a:lnTo>
                  <a:lnTo>
                    <a:pt x="159068" y="218504"/>
                  </a:lnTo>
                  <a:lnTo>
                    <a:pt x="160147" y="220155"/>
                  </a:lnTo>
                  <a:cubicBezTo>
                    <a:pt x="160719" y="220726"/>
                    <a:pt x="160719" y="221806"/>
                    <a:pt x="161227" y="222377"/>
                  </a:cubicBezTo>
                  <a:lnTo>
                    <a:pt x="161798" y="222949"/>
                  </a:lnTo>
                  <a:cubicBezTo>
                    <a:pt x="164021" y="229045"/>
                    <a:pt x="169037" y="234061"/>
                    <a:pt x="174562" y="236792"/>
                  </a:cubicBezTo>
                  <a:cubicBezTo>
                    <a:pt x="176784" y="237363"/>
                    <a:pt x="179007" y="237935"/>
                    <a:pt x="181229" y="237935"/>
                  </a:cubicBezTo>
                  <a:cubicBezTo>
                    <a:pt x="186246" y="237935"/>
                    <a:pt x="191770" y="236284"/>
                    <a:pt x="196215" y="234061"/>
                  </a:cubicBezTo>
                  <a:lnTo>
                    <a:pt x="198438" y="232918"/>
                  </a:lnTo>
                  <a:lnTo>
                    <a:pt x="201232" y="229616"/>
                  </a:lnTo>
                  <a:lnTo>
                    <a:pt x="206756" y="231839"/>
                  </a:lnTo>
                  <a:cubicBezTo>
                    <a:pt x="212281" y="234061"/>
                    <a:pt x="217297" y="238506"/>
                    <a:pt x="220599" y="243459"/>
                  </a:cubicBezTo>
                  <a:lnTo>
                    <a:pt x="222250" y="245682"/>
                  </a:lnTo>
                  <a:cubicBezTo>
                    <a:pt x="224473" y="248984"/>
                    <a:pt x="225552" y="252921"/>
                    <a:pt x="225552" y="256794"/>
                  </a:cubicBezTo>
                  <a:cubicBezTo>
                    <a:pt x="226632" y="263462"/>
                    <a:pt x="227775" y="272352"/>
                    <a:pt x="237744" y="276733"/>
                  </a:cubicBezTo>
                  <a:cubicBezTo>
                    <a:pt x="241110" y="277876"/>
                    <a:pt x="244412" y="278384"/>
                    <a:pt x="247714" y="278384"/>
                  </a:cubicBezTo>
                  <a:cubicBezTo>
                    <a:pt x="252159" y="278384"/>
                    <a:pt x="256032" y="277813"/>
                    <a:pt x="260477" y="277305"/>
                  </a:cubicBezTo>
                  <a:lnTo>
                    <a:pt x="273812" y="275654"/>
                  </a:lnTo>
                  <a:lnTo>
                    <a:pt x="276035" y="276733"/>
                  </a:lnTo>
                  <a:cubicBezTo>
                    <a:pt x="282702" y="279527"/>
                    <a:pt x="287655" y="285052"/>
                    <a:pt x="289878" y="292291"/>
                  </a:cubicBezTo>
                  <a:cubicBezTo>
                    <a:pt x="290449" y="294513"/>
                    <a:pt x="290957" y="296164"/>
                    <a:pt x="290449" y="298387"/>
                  </a:cubicBezTo>
                  <a:lnTo>
                    <a:pt x="289878" y="304483"/>
                  </a:lnTo>
                  <a:lnTo>
                    <a:pt x="284353" y="305562"/>
                  </a:lnTo>
                  <a:cubicBezTo>
                    <a:pt x="279908" y="306642"/>
                    <a:pt x="274955" y="307213"/>
                    <a:pt x="270510" y="307213"/>
                  </a:cubicBezTo>
                  <a:cubicBezTo>
                    <a:pt x="262763" y="307213"/>
                    <a:pt x="254953" y="308864"/>
                    <a:pt x="247777" y="312230"/>
                  </a:cubicBezTo>
                  <a:cubicBezTo>
                    <a:pt x="236093" y="319977"/>
                    <a:pt x="227267" y="326644"/>
                    <a:pt x="221171" y="341630"/>
                  </a:cubicBezTo>
                  <a:cubicBezTo>
                    <a:pt x="218948" y="347155"/>
                    <a:pt x="218377" y="353251"/>
                    <a:pt x="219520" y="359410"/>
                  </a:cubicBezTo>
                  <a:cubicBezTo>
                    <a:pt x="220091" y="363284"/>
                    <a:pt x="220091" y="367157"/>
                    <a:pt x="218440" y="371031"/>
                  </a:cubicBezTo>
                  <a:cubicBezTo>
                    <a:pt x="212916" y="384366"/>
                    <a:pt x="206820" y="390462"/>
                    <a:pt x="196279" y="393764"/>
                  </a:cubicBezTo>
                  <a:cubicBezTo>
                    <a:pt x="194628" y="394335"/>
                    <a:pt x="192977" y="394335"/>
                    <a:pt x="191262" y="394335"/>
                  </a:cubicBezTo>
                  <a:cubicBezTo>
                    <a:pt x="188468" y="394335"/>
                    <a:pt x="185166" y="393764"/>
                    <a:pt x="182372" y="392684"/>
                  </a:cubicBezTo>
                  <a:cubicBezTo>
                    <a:pt x="177927" y="391541"/>
                    <a:pt x="174054" y="391033"/>
                    <a:pt x="169609" y="390462"/>
                  </a:cubicBezTo>
                  <a:lnTo>
                    <a:pt x="166307" y="390462"/>
                  </a:lnTo>
                  <a:cubicBezTo>
                    <a:pt x="162433" y="390462"/>
                    <a:pt x="159068" y="389890"/>
                    <a:pt x="155766" y="389890"/>
                  </a:cubicBezTo>
                  <a:cubicBezTo>
                    <a:pt x="152464" y="389890"/>
                    <a:pt x="149098" y="389890"/>
                    <a:pt x="145225" y="390462"/>
                  </a:cubicBezTo>
                  <a:cubicBezTo>
                    <a:pt x="141923" y="391033"/>
                    <a:pt x="137986" y="391033"/>
                    <a:pt x="134684" y="392113"/>
                  </a:cubicBezTo>
                  <a:cubicBezTo>
                    <a:pt x="132461" y="392684"/>
                    <a:pt x="129667" y="393192"/>
                    <a:pt x="126365" y="393192"/>
                  </a:cubicBezTo>
                  <a:cubicBezTo>
                    <a:pt x="120841" y="393764"/>
                    <a:pt x="115824" y="394335"/>
                    <a:pt x="110300" y="394335"/>
                  </a:cubicBezTo>
                  <a:cubicBezTo>
                    <a:pt x="100902" y="396558"/>
                    <a:pt x="92583" y="395986"/>
                    <a:pt x="84265" y="394907"/>
                  </a:cubicBezTo>
                  <a:close/>
                  <a:moveTo>
                    <a:pt x="405448" y="99822"/>
                  </a:moveTo>
                  <a:lnTo>
                    <a:pt x="410464" y="98743"/>
                  </a:lnTo>
                  <a:lnTo>
                    <a:pt x="413258" y="102616"/>
                  </a:lnTo>
                  <a:cubicBezTo>
                    <a:pt x="428816" y="123698"/>
                    <a:pt x="441008" y="147003"/>
                    <a:pt x="448755" y="172530"/>
                  </a:cubicBezTo>
                  <a:lnTo>
                    <a:pt x="450406" y="178054"/>
                  </a:lnTo>
                  <a:lnTo>
                    <a:pt x="445389" y="181356"/>
                  </a:lnTo>
                  <a:cubicBezTo>
                    <a:pt x="445389" y="181356"/>
                    <a:pt x="443738" y="182499"/>
                    <a:pt x="443167" y="183007"/>
                  </a:cubicBezTo>
                  <a:cubicBezTo>
                    <a:pt x="433769" y="189103"/>
                    <a:pt x="425958" y="196850"/>
                    <a:pt x="419291" y="205740"/>
                  </a:cubicBezTo>
                  <a:cubicBezTo>
                    <a:pt x="412052" y="217361"/>
                    <a:pt x="411544" y="231267"/>
                    <a:pt x="411544" y="242380"/>
                  </a:cubicBezTo>
                  <a:cubicBezTo>
                    <a:pt x="410972" y="256223"/>
                    <a:pt x="410972" y="266256"/>
                    <a:pt x="400431" y="270129"/>
                  </a:cubicBezTo>
                  <a:cubicBezTo>
                    <a:pt x="395415" y="272352"/>
                    <a:pt x="389890" y="273431"/>
                    <a:pt x="384366" y="273431"/>
                  </a:cubicBezTo>
                  <a:cubicBezTo>
                    <a:pt x="376619" y="273431"/>
                    <a:pt x="368808" y="270129"/>
                    <a:pt x="363284" y="264541"/>
                  </a:cubicBezTo>
                  <a:cubicBezTo>
                    <a:pt x="358839" y="259524"/>
                    <a:pt x="360490" y="253429"/>
                    <a:pt x="363284" y="245110"/>
                  </a:cubicBezTo>
                  <a:cubicBezTo>
                    <a:pt x="366078" y="235712"/>
                    <a:pt x="369380" y="225679"/>
                    <a:pt x="364363" y="214630"/>
                  </a:cubicBezTo>
                  <a:cubicBezTo>
                    <a:pt x="358839" y="201867"/>
                    <a:pt x="348298" y="197422"/>
                    <a:pt x="338265" y="192977"/>
                  </a:cubicBezTo>
                  <a:cubicBezTo>
                    <a:pt x="328295" y="188532"/>
                    <a:pt x="322199" y="185738"/>
                    <a:pt x="319977" y="177991"/>
                  </a:cubicBezTo>
                  <a:cubicBezTo>
                    <a:pt x="312738" y="154115"/>
                    <a:pt x="330518" y="137478"/>
                    <a:pt x="354902" y="118618"/>
                  </a:cubicBezTo>
                  <a:cubicBezTo>
                    <a:pt x="372110" y="105283"/>
                    <a:pt x="385953" y="102553"/>
                    <a:pt x="405384" y="99759"/>
                  </a:cubicBezTo>
                  <a:close/>
                  <a:moveTo>
                    <a:pt x="235712" y="0"/>
                  </a:moveTo>
                  <a:cubicBezTo>
                    <a:pt x="105347" y="0"/>
                    <a:pt x="0" y="105410"/>
                    <a:pt x="0" y="235712"/>
                  </a:cubicBezTo>
                  <a:cubicBezTo>
                    <a:pt x="0" y="366014"/>
                    <a:pt x="105410" y="471424"/>
                    <a:pt x="235712" y="471424"/>
                  </a:cubicBezTo>
                  <a:cubicBezTo>
                    <a:pt x="366014" y="471424"/>
                    <a:pt x="471424" y="366014"/>
                    <a:pt x="471424" y="235712"/>
                  </a:cubicBezTo>
                  <a:cubicBezTo>
                    <a:pt x="471424" y="105410"/>
                    <a:pt x="366014" y="0"/>
                    <a:pt x="235712" y="0"/>
                  </a:cubicBezTo>
                  <a:close/>
                </a:path>
              </a:pathLst>
            </a:custGeom>
            <a:noFill/>
            <a:ln w="4763" cap="flat">
              <a:solidFill>
                <a:schemeClr val="accent1"/>
              </a:solidFill>
              <a:prstDash val="solid"/>
              <a:miter/>
            </a:ln>
          </p:spPr>
          <p:txBody>
            <a:bodyPr rtlCol="0" anchor="ctr"/>
            <a:lstStyle/>
            <a:p>
              <a:endParaRPr lang="en-GB" dirty="0"/>
            </a:p>
          </p:txBody>
        </p:sp>
      </p:grpSp>
      <p:grpSp>
        <p:nvGrpSpPr>
          <p:cNvPr id="236" name="Gruppo 235">
            <a:extLst>
              <a:ext uri="{FF2B5EF4-FFF2-40B4-BE49-F238E27FC236}">
                <a16:creationId xmlns:a16="http://schemas.microsoft.com/office/drawing/2014/main" id="{046A13A3-C150-C21E-AA9B-163C567C290E}"/>
              </a:ext>
            </a:extLst>
          </p:cNvPr>
          <p:cNvGrpSpPr/>
          <p:nvPr/>
        </p:nvGrpSpPr>
        <p:grpSpPr>
          <a:xfrm>
            <a:off x="9455722" y="4372234"/>
            <a:ext cx="596327" cy="378015"/>
            <a:chOff x="9413303" y="4372234"/>
            <a:chExt cx="596327" cy="378015"/>
          </a:xfrm>
        </p:grpSpPr>
        <p:sp>
          <p:nvSpPr>
            <p:cNvPr id="111" name="Figura a mano libera: forma 110">
              <a:extLst>
                <a:ext uri="{FF2B5EF4-FFF2-40B4-BE49-F238E27FC236}">
                  <a16:creationId xmlns:a16="http://schemas.microsoft.com/office/drawing/2014/main" id="{4D35484E-6095-EB43-0EDC-C7DE6FC675F7}"/>
                </a:ext>
              </a:extLst>
            </p:cNvPr>
            <p:cNvSpPr/>
            <p:nvPr/>
          </p:nvSpPr>
          <p:spPr>
            <a:xfrm>
              <a:off x="9592212" y="4512347"/>
              <a:ext cx="96964" cy="111220"/>
            </a:xfrm>
            <a:custGeom>
              <a:avLst/>
              <a:gdLst>
                <a:gd name="connsiteX0" fmla="*/ 55594 w 96964"/>
                <a:gd name="connsiteY0" fmla="*/ 111220 h 111220"/>
                <a:gd name="connsiteX1" fmla="*/ 16288 w 96964"/>
                <a:gd name="connsiteY1" fmla="*/ 94964 h 111220"/>
                <a:gd name="connsiteX2" fmla="*/ 16288 w 96964"/>
                <a:gd name="connsiteY2" fmla="*/ 16288 h 111220"/>
                <a:gd name="connsiteX3" fmla="*/ 94965 w 96964"/>
                <a:gd name="connsiteY3" fmla="*/ 16288 h 111220"/>
                <a:gd name="connsiteX4" fmla="*/ 94965 w 96964"/>
                <a:gd name="connsiteY4" fmla="*/ 25940 h 111220"/>
                <a:gd name="connsiteX5" fmla="*/ 85312 w 96964"/>
                <a:gd name="connsiteY5" fmla="*/ 25940 h 111220"/>
                <a:gd name="connsiteX6" fmla="*/ 25940 w 96964"/>
                <a:gd name="connsiteY6" fmla="*/ 25940 h 111220"/>
                <a:gd name="connsiteX7" fmla="*/ 25940 w 96964"/>
                <a:gd name="connsiteY7" fmla="*/ 85312 h 111220"/>
                <a:gd name="connsiteX8" fmla="*/ 85312 w 96964"/>
                <a:gd name="connsiteY8" fmla="*/ 85312 h 111220"/>
                <a:gd name="connsiteX9" fmla="*/ 94965 w 96964"/>
                <a:gd name="connsiteY9" fmla="*/ 85312 h 111220"/>
                <a:gd name="connsiteX10" fmla="*/ 94965 w 96964"/>
                <a:gd name="connsiteY10" fmla="*/ 94964 h 111220"/>
                <a:gd name="connsiteX11" fmla="*/ 55658 w 96964"/>
                <a:gd name="connsiteY11" fmla="*/ 111220 h 111220"/>
                <a:gd name="connsiteX12" fmla="*/ 55658 w 96964"/>
                <a:gd name="connsiteY12" fmla="*/ 111220 h 111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964" h="111220">
                  <a:moveTo>
                    <a:pt x="55594" y="111220"/>
                  </a:moveTo>
                  <a:cubicBezTo>
                    <a:pt x="41370" y="111220"/>
                    <a:pt x="27083" y="105823"/>
                    <a:pt x="16288" y="94964"/>
                  </a:cubicBezTo>
                  <a:cubicBezTo>
                    <a:pt x="-5429" y="73247"/>
                    <a:pt x="-5429" y="38005"/>
                    <a:pt x="16288" y="16288"/>
                  </a:cubicBezTo>
                  <a:cubicBezTo>
                    <a:pt x="37942" y="-5429"/>
                    <a:pt x="73247" y="-5429"/>
                    <a:pt x="94965" y="16288"/>
                  </a:cubicBezTo>
                  <a:cubicBezTo>
                    <a:pt x="97631" y="18955"/>
                    <a:pt x="97631" y="23273"/>
                    <a:pt x="94965" y="25940"/>
                  </a:cubicBezTo>
                  <a:cubicBezTo>
                    <a:pt x="92297" y="28607"/>
                    <a:pt x="87979" y="28607"/>
                    <a:pt x="85312" y="25940"/>
                  </a:cubicBezTo>
                  <a:cubicBezTo>
                    <a:pt x="68929" y="9557"/>
                    <a:pt x="42323" y="9620"/>
                    <a:pt x="25940" y="25940"/>
                  </a:cubicBezTo>
                  <a:cubicBezTo>
                    <a:pt x="9620" y="42259"/>
                    <a:pt x="9620" y="68929"/>
                    <a:pt x="25940" y="85312"/>
                  </a:cubicBezTo>
                  <a:cubicBezTo>
                    <a:pt x="42323" y="101695"/>
                    <a:pt x="68929" y="101695"/>
                    <a:pt x="85312" y="85312"/>
                  </a:cubicBezTo>
                  <a:cubicBezTo>
                    <a:pt x="87979" y="82645"/>
                    <a:pt x="92297" y="82645"/>
                    <a:pt x="94965" y="85312"/>
                  </a:cubicBezTo>
                  <a:cubicBezTo>
                    <a:pt x="97631" y="87979"/>
                    <a:pt x="97631" y="92297"/>
                    <a:pt x="94965" y="94964"/>
                  </a:cubicBezTo>
                  <a:cubicBezTo>
                    <a:pt x="84169" y="105823"/>
                    <a:pt x="69882" y="111220"/>
                    <a:pt x="55658" y="111220"/>
                  </a:cubicBezTo>
                  <a:lnTo>
                    <a:pt x="55658" y="111220"/>
                  </a:lnTo>
                  <a:close/>
                </a:path>
              </a:pathLst>
            </a:custGeom>
            <a:solidFill>
              <a:schemeClr val="accent1"/>
            </a:solidFill>
            <a:ln w="6350" cap="flat">
              <a:solidFill>
                <a:schemeClr val="accent1"/>
              </a:solidFill>
              <a:prstDash val="solid"/>
              <a:miter/>
            </a:ln>
          </p:spPr>
          <p:txBody>
            <a:bodyPr rtlCol="0" anchor="ctr"/>
            <a:lstStyle/>
            <a:p>
              <a:endParaRPr lang="en-GB"/>
            </a:p>
          </p:txBody>
        </p:sp>
        <p:sp>
          <p:nvSpPr>
            <p:cNvPr id="113" name="Figura a mano libera: forma 112">
              <a:extLst>
                <a:ext uri="{FF2B5EF4-FFF2-40B4-BE49-F238E27FC236}">
                  <a16:creationId xmlns:a16="http://schemas.microsoft.com/office/drawing/2014/main" id="{8E9F9CE5-1436-2F0B-3565-D90BDC75A97A}"/>
                </a:ext>
              </a:extLst>
            </p:cNvPr>
            <p:cNvSpPr/>
            <p:nvPr/>
          </p:nvSpPr>
          <p:spPr>
            <a:xfrm>
              <a:off x="9704449" y="4512379"/>
              <a:ext cx="111252" cy="111251"/>
            </a:xfrm>
            <a:custGeom>
              <a:avLst/>
              <a:gdLst>
                <a:gd name="connsiteX0" fmla="*/ 55626 w 111252"/>
                <a:gd name="connsiteY0" fmla="*/ 111252 h 111251"/>
                <a:gd name="connsiteX1" fmla="*/ 0 w 111252"/>
                <a:gd name="connsiteY1" fmla="*/ 55626 h 111251"/>
                <a:gd name="connsiteX2" fmla="*/ 55626 w 111252"/>
                <a:gd name="connsiteY2" fmla="*/ 0 h 111251"/>
                <a:gd name="connsiteX3" fmla="*/ 111252 w 111252"/>
                <a:gd name="connsiteY3" fmla="*/ 55626 h 111251"/>
                <a:gd name="connsiteX4" fmla="*/ 55626 w 111252"/>
                <a:gd name="connsiteY4" fmla="*/ 111252 h 111251"/>
                <a:gd name="connsiteX5" fmla="*/ 55626 w 111252"/>
                <a:gd name="connsiteY5" fmla="*/ 13652 h 111251"/>
                <a:gd name="connsiteX6" fmla="*/ 13653 w 111252"/>
                <a:gd name="connsiteY6" fmla="*/ 55626 h 111251"/>
                <a:gd name="connsiteX7" fmla="*/ 55626 w 111252"/>
                <a:gd name="connsiteY7" fmla="*/ 97599 h 111251"/>
                <a:gd name="connsiteX8" fmla="*/ 97599 w 111252"/>
                <a:gd name="connsiteY8" fmla="*/ 55626 h 111251"/>
                <a:gd name="connsiteX9" fmla="*/ 55626 w 111252"/>
                <a:gd name="connsiteY9" fmla="*/ 13652 h 111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252" h="111251">
                  <a:moveTo>
                    <a:pt x="55626" y="111252"/>
                  </a:moveTo>
                  <a:cubicBezTo>
                    <a:pt x="24955" y="111252"/>
                    <a:pt x="0" y="86296"/>
                    <a:pt x="0" y="55626"/>
                  </a:cubicBezTo>
                  <a:cubicBezTo>
                    <a:pt x="0" y="24955"/>
                    <a:pt x="24955" y="0"/>
                    <a:pt x="55626" y="0"/>
                  </a:cubicBezTo>
                  <a:cubicBezTo>
                    <a:pt x="86296" y="0"/>
                    <a:pt x="111252" y="24955"/>
                    <a:pt x="111252" y="55626"/>
                  </a:cubicBezTo>
                  <a:cubicBezTo>
                    <a:pt x="111252" y="86296"/>
                    <a:pt x="86296" y="111252"/>
                    <a:pt x="55626" y="111252"/>
                  </a:cubicBezTo>
                  <a:moveTo>
                    <a:pt x="55626" y="13652"/>
                  </a:moveTo>
                  <a:cubicBezTo>
                    <a:pt x="32448" y="13652"/>
                    <a:pt x="13653" y="32448"/>
                    <a:pt x="13653" y="55626"/>
                  </a:cubicBezTo>
                  <a:cubicBezTo>
                    <a:pt x="13653" y="78803"/>
                    <a:pt x="32512" y="97599"/>
                    <a:pt x="55626" y="97599"/>
                  </a:cubicBezTo>
                  <a:cubicBezTo>
                    <a:pt x="78740" y="97599"/>
                    <a:pt x="97599" y="78803"/>
                    <a:pt x="97599" y="55626"/>
                  </a:cubicBezTo>
                  <a:cubicBezTo>
                    <a:pt x="97599" y="32448"/>
                    <a:pt x="78804" y="13652"/>
                    <a:pt x="55626" y="13652"/>
                  </a:cubicBezTo>
                </a:path>
              </a:pathLst>
            </a:custGeom>
            <a:solidFill>
              <a:schemeClr val="accent1"/>
            </a:solidFill>
            <a:ln w="6350" cap="flat">
              <a:solidFill>
                <a:schemeClr val="accent1"/>
              </a:solidFill>
              <a:prstDash val="solid"/>
              <a:miter/>
            </a:ln>
          </p:spPr>
          <p:txBody>
            <a:bodyPr rtlCol="0" anchor="ctr"/>
            <a:lstStyle/>
            <a:p>
              <a:endParaRPr lang="en-GB"/>
            </a:p>
          </p:txBody>
        </p:sp>
        <p:sp>
          <p:nvSpPr>
            <p:cNvPr id="115" name="Figura a mano libera: forma 114">
              <a:extLst>
                <a:ext uri="{FF2B5EF4-FFF2-40B4-BE49-F238E27FC236}">
                  <a16:creationId xmlns:a16="http://schemas.microsoft.com/office/drawing/2014/main" id="{BD653154-A7F8-E153-A8F5-40F5F401D766}"/>
                </a:ext>
              </a:extLst>
            </p:cNvPr>
            <p:cNvSpPr/>
            <p:nvPr/>
          </p:nvSpPr>
          <p:spPr>
            <a:xfrm>
              <a:off x="9827758" y="4561242"/>
              <a:ext cx="45283" cy="76739"/>
            </a:xfrm>
            <a:custGeom>
              <a:avLst/>
              <a:gdLst>
                <a:gd name="connsiteX0" fmla="*/ 38297 w 45283"/>
                <a:gd name="connsiteY0" fmla="*/ 76676 h 76739"/>
                <a:gd name="connsiteX1" fmla="*/ 6802 w 45283"/>
                <a:gd name="connsiteY1" fmla="*/ 76676 h 76739"/>
                <a:gd name="connsiteX2" fmla="*/ 706 w 45283"/>
                <a:gd name="connsiteY2" fmla="*/ 72866 h 76739"/>
                <a:gd name="connsiteX3" fmla="*/ 1404 w 45283"/>
                <a:gd name="connsiteY3" fmla="*/ 65691 h 76739"/>
                <a:gd name="connsiteX4" fmla="*/ 27312 w 45283"/>
                <a:gd name="connsiteY4" fmla="*/ 31528 h 76739"/>
                <a:gd name="connsiteX5" fmla="*/ 27947 w 45283"/>
                <a:gd name="connsiteY5" fmla="*/ 30829 h 76739"/>
                <a:gd name="connsiteX6" fmla="*/ 30868 w 45283"/>
                <a:gd name="connsiteY6" fmla="*/ 23717 h 76739"/>
                <a:gd name="connsiteX7" fmla="*/ 27947 w 45283"/>
                <a:gd name="connsiteY7" fmla="*/ 16605 h 76739"/>
                <a:gd name="connsiteX8" fmla="*/ 13723 w 45283"/>
                <a:gd name="connsiteY8" fmla="*/ 16605 h 76739"/>
                <a:gd name="connsiteX9" fmla="*/ 4071 w 45283"/>
                <a:gd name="connsiteY9" fmla="*/ 16605 h 76739"/>
                <a:gd name="connsiteX10" fmla="*/ 4071 w 45283"/>
                <a:gd name="connsiteY10" fmla="*/ 6953 h 76739"/>
                <a:gd name="connsiteX11" fmla="*/ 37663 w 45283"/>
                <a:gd name="connsiteY11" fmla="*/ 6953 h 76739"/>
                <a:gd name="connsiteX12" fmla="*/ 44647 w 45283"/>
                <a:gd name="connsiteY12" fmla="*/ 23717 h 76739"/>
                <a:gd name="connsiteX13" fmla="*/ 38044 w 45283"/>
                <a:gd name="connsiteY13" fmla="*/ 40163 h 76739"/>
                <a:gd name="connsiteX14" fmla="*/ 20708 w 45283"/>
                <a:gd name="connsiteY14" fmla="*/ 63087 h 76739"/>
                <a:gd name="connsiteX15" fmla="*/ 38488 w 45283"/>
                <a:gd name="connsiteY15" fmla="*/ 63087 h 76739"/>
                <a:gd name="connsiteX16" fmla="*/ 45283 w 45283"/>
                <a:gd name="connsiteY16" fmla="*/ 69882 h 76739"/>
                <a:gd name="connsiteX17" fmla="*/ 38488 w 45283"/>
                <a:gd name="connsiteY17" fmla="*/ 76740 h 76739"/>
                <a:gd name="connsiteX18" fmla="*/ 38488 w 45283"/>
                <a:gd name="connsiteY18" fmla="*/ 76740 h 76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283" h="76739">
                  <a:moveTo>
                    <a:pt x="38297" y="76676"/>
                  </a:moveTo>
                  <a:lnTo>
                    <a:pt x="6802" y="76676"/>
                  </a:lnTo>
                  <a:cubicBezTo>
                    <a:pt x="4198" y="76676"/>
                    <a:pt x="1849" y="75216"/>
                    <a:pt x="706" y="72866"/>
                  </a:cubicBezTo>
                  <a:cubicBezTo>
                    <a:pt x="-437" y="70517"/>
                    <a:pt x="-183" y="67786"/>
                    <a:pt x="1404" y="65691"/>
                  </a:cubicBezTo>
                  <a:lnTo>
                    <a:pt x="27312" y="31528"/>
                  </a:lnTo>
                  <a:cubicBezTo>
                    <a:pt x="27312" y="31528"/>
                    <a:pt x="27693" y="31020"/>
                    <a:pt x="27947" y="30829"/>
                  </a:cubicBezTo>
                  <a:cubicBezTo>
                    <a:pt x="29852" y="28924"/>
                    <a:pt x="30868" y="26384"/>
                    <a:pt x="30868" y="23717"/>
                  </a:cubicBezTo>
                  <a:cubicBezTo>
                    <a:pt x="30868" y="21050"/>
                    <a:pt x="29852" y="18510"/>
                    <a:pt x="27947" y="16605"/>
                  </a:cubicBezTo>
                  <a:cubicBezTo>
                    <a:pt x="24010" y="12668"/>
                    <a:pt x="17596" y="12668"/>
                    <a:pt x="13723" y="16605"/>
                  </a:cubicBezTo>
                  <a:cubicBezTo>
                    <a:pt x="11057" y="19272"/>
                    <a:pt x="6738" y="19272"/>
                    <a:pt x="4071" y="16605"/>
                  </a:cubicBezTo>
                  <a:cubicBezTo>
                    <a:pt x="1404" y="13938"/>
                    <a:pt x="1404" y="9620"/>
                    <a:pt x="4071" y="6953"/>
                  </a:cubicBezTo>
                  <a:cubicBezTo>
                    <a:pt x="13342" y="-2318"/>
                    <a:pt x="28392" y="-2318"/>
                    <a:pt x="37663" y="6953"/>
                  </a:cubicBezTo>
                  <a:cubicBezTo>
                    <a:pt x="42171" y="11462"/>
                    <a:pt x="44647" y="17367"/>
                    <a:pt x="44647" y="23717"/>
                  </a:cubicBezTo>
                  <a:cubicBezTo>
                    <a:pt x="44647" y="30067"/>
                    <a:pt x="42298" y="35719"/>
                    <a:pt x="38044" y="40163"/>
                  </a:cubicBezTo>
                  <a:lnTo>
                    <a:pt x="20708" y="63087"/>
                  </a:lnTo>
                  <a:lnTo>
                    <a:pt x="38488" y="63087"/>
                  </a:lnTo>
                  <a:cubicBezTo>
                    <a:pt x="42234" y="63087"/>
                    <a:pt x="45283" y="66135"/>
                    <a:pt x="45283" y="69882"/>
                  </a:cubicBezTo>
                  <a:cubicBezTo>
                    <a:pt x="45283" y="73628"/>
                    <a:pt x="42234" y="76740"/>
                    <a:pt x="38488" y="76740"/>
                  </a:cubicBezTo>
                  <a:lnTo>
                    <a:pt x="38488" y="76740"/>
                  </a:lnTo>
                  <a:close/>
                </a:path>
              </a:pathLst>
            </a:custGeom>
            <a:solidFill>
              <a:schemeClr val="accent1"/>
            </a:solidFill>
            <a:ln w="6350" cap="flat">
              <a:solidFill>
                <a:schemeClr val="accent1"/>
              </a:solidFill>
              <a:prstDash val="solid"/>
              <a:miter/>
            </a:ln>
          </p:spPr>
          <p:txBody>
            <a:bodyPr rtlCol="0" anchor="ctr"/>
            <a:lstStyle/>
            <a:p>
              <a:endParaRPr lang="en-GB"/>
            </a:p>
          </p:txBody>
        </p:sp>
        <p:sp>
          <p:nvSpPr>
            <p:cNvPr id="117" name="Figura a mano libera: forma 116">
              <a:extLst>
                <a:ext uri="{FF2B5EF4-FFF2-40B4-BE49-F238E27FC236}">
                  <a16:creationId xmlns:a16="http://schemas.microsoft.com/office/drawing/2014/main" id="{9422306E-7FA3-A181-0795-89FD4634DC49}"/>
                </a:ext>
              </a:extLst>
            </p:cNvPr>
            <p:cNvSpPr/>
            <p:nvPr/>
          </p:nvSpPr>
          <p:spPr>
            <a:xfrm>
              <a:off x="9413303" y="4372234"/>
              <a:ext cx="596327" cy="378015"/>
            </a:xfrm>
            <a:custGeom>
              <a:avLst/>
              <a:gdLst>
                <a:gd name="connsiteX0" fmla="*/ 87185 w 596327"/>
                <a:gd name="connsiteY0" fmla="*/ 378015 h 378015"/>
                <a:gd name="connsiteX1" fmla="*/ 0 w 596327"/>
                <a:gd name="connsiteY1" fmla="*/ 290830 h 378015"/>
                <a:gd name="connsiteX2" fmla="*/ 85089 w 596327"/>
                <a:gd name="connsiteY2" fmla="*/ 203645 h 378015"/>
                <a:gd name="connsiteX3" fmla="*/ 80390 w 596327"/>
                <a:gd name="connsiteY3" fmla="*/ 175260 h 378015"/>
                <a:gd name="connsiteX4" fmla="*/ 167576 w 596327"/>
                <a:gd name="connsiteY4" fmla="*/ 88074 h 378015"/>
                <a:gd name="connsiteX5" fmla="*/ 196723 w 596327"/>
                <a:gd name="connsiteY5" fmla="*/ 93091 h 378015"/>
                <a:gd name="connsiteX6" fmla="*/ 298513 w 596327"/>
                <a:gd name="connsiteY6" fmla="*/ 0 h 378015"/>
                <a:gd name="connsiteX7" fmla="*/ 388683 w 596327"/>
                <a:gd name="connsiteY7" fmla="*/ 54102 h 378015"/>
                <a:gd name="connsiteX8" fmla="*/ 425450 w 596327"/>
                <a:gd name="connsiteY8" fmla="*/ 47244 h 378015"/>
                <a:gd name="connsiteX9" fmla="*/ 527685 w 596327"/>
                <a:gd name="connsiteY9" fmla="*/ 149415 h 378015"/>
                <a:gd name="connsiteX10" fmla="*/ 523621 w 596327"/>
                <a:gd name="connsiteY10" fmla="*/ 177990 h 378015"/>
                <a:gd name="connsiteX11" fmla="*/ 573468 w 596327"/>
                <a:gd name="connsiteY11" fmla="*/ 211455 h 378015"/>
                <a:gd name="connsiteX12" fmla="*/ 596328 w 596327"/>
                <a:gd name="connsiteY12" fmla="*/ 275780 h 378015"/>
                <a:gd name="connsiteX13" fmla="*/ 494093 w 596327"/>
                <a:gd name="connsiteY13" fmla="*/ 377952 h 378015"/>
                <a:gd name="connsiteX14" fmla="*/ 87185 w 596327"/>
                <a:gd name="connsiteY14" fmla="*/ 377952 h 378015"/>
                <a:gd name="connsiteX15" fmla="*/ 87185 w 596327"/>
                <a:gd name="connsiteY15" fmla="*/ 217297 h 378015"/>
                <a:gd name="connsiteX16" fmla="*/ 13652 w 596327"/>
                <a:gd name="connsiteY16" fmla="*/ 290830 h 378015"/>
                <a:gd name="connsiteX17" fmla="*/ 87185 w 596327"/>
                <a:gd name="connsiteY17" fmla="*/ 364363 h 378015"/>
                <a:gd name="connsiteX18" fmla="*/ 494030 w 596327"/>
                <a:gd name="connsiteY18" fmla="*/ 364363 h 378015"/>
                <a:gd name="connsiteX19" fmla="*/ 582549 w 596327"/>
                <a:gd name="connsiteY19" fmla="*/ 275844 h 378015"/>
                <a:gd name="connsiteX20" fmla="*/ 513270 w 596327"/>
                <a:gd name="connsiteY20" fmla="*/ 189421 h 378015"/>
                <a:gd name="connsiteX21" fmla="*/ 508762 w 596327"/>
                <a:gd name="connsiteY21" fmla="*/ 186055 h 378015"/>
                <a:gd name="connsiteX22" fmla="*/ 508381 w 596327"/>
                <a:gd name="connsiteY22" fmla="*/ 180403 h 378015"/>
                <a:gd name="connsiteX23" fmla="*/ 513905 w 596327"/>
                <a:gd name="connsiteY23" fmla="*/ 149479 h 378015"/>
                <a:gd name="connsiteX24" fmla="*/ 425386 w 596327"/>
                <a:gd name="connsiteY24" fmla="*/ 60960 h 378015"/>
                <a:gd name="connsiteX25" fmla="*/ 388238 w 596327"/>
                <a:gd name="connsiteY25" fmla="*/ 69152 h 378015"/>
                <a:gd name="connsiteX26" fmla="*/ 382968 w 596327"/>
                <a:gd name="connsiteY26" fmla="*/ 69342 h 378015"/>
                <a:gd name="connsiteX27" fmla="*/ 379158 w 596327"/>
                <a:gd name="connsiteY27" fmla="*/ 65786 h 378015"/>
                <a:gd name="connsiteX28" fmla="*/ 298513 w 596327"/>
                <a:gd name="connsiteY28" fmla="*/ 13716 h 378015"/>
                <a:gd name="connsiteX29" fmla="*/ 209994 w 596327"/>
                <a:gd name="connsiteY29" fmla="*/ 102235 h 378015"/>
                <a:gd name="connsiteX30" fmla="*/ 209994 w 596327"/>
                <a:gd name="connsiteY30" fmla="*/ 102489 h 378015"/>
                <a:gd name="connsiteX31" fmla="*/ 209994 w 596327"/>
                <a:gd name="connsiteY31" fmla="*/ 103251 h 378015"/>
                <a:gd name="connsiteX32" fmla="*/ 206756 w 596327"/>
                <a:gd name="connsiteY32" fmla="*/ 109029 h 378015"/>
                <a:gd name="connsiteX33" fmla="*/ 200151 w 596327"/>
                <a:gd name="connsiteY33" fmla="*/ 109347 h 378015"/>
                <a:gd name="connsiteX34" fmla="*/ 167576 w 596327"/>
                <a:gd name="connsiteY34" fmla="*/ 101727 h 378015"/>
                <a:gd name="connsiteX35" fmla="*/ 93980 w 596327"/>
                <a:gd name="connsiteY35" fmla="*/ 175260 h 378015"/>
                <a:gd name="connsiteX36" fmla="*/ 101600 w 596327"/>
                <a:gd name="connsiteY36" fmla="*/ 207772 h 378015"/>
                <a:gd name="connsiteX37" fmla="*/ 101092 w 596327"/>
                <a:gd name="connsiteY37" fmla="*/ 214693 h 378015"/>
                <a:gd name="connsiteX38" fmla="*/ 94805 w 596327"/>
                <a:gd name="connsiteY38" fmla="*/ 217615 h 378015"/>
                <a:gd name="connsiteX39" fmla="*/ 87185 w 596327"/>
                <a:gd name="connsiteY39" fmla="*/ 217233 h 378015"/>
                <a:gd name="connsiteX40" fmla="*/ 87185 w 596327"/>
                <a:gd name="connsiteY40" fmla="*/ 217233 h 37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96327" h="378015">
                  <a:moveTo>
                    <a:pt x="87185" y="378015"/>
                  </a:moveTo>
                  <a:cubicBezTo>
                    <a:pt x="39115" y="378015"/>
                    <a:pt x="0" y="338899"/>
                    <a:pt x="0" y="290830"/>
                  </a:cubicBezTo>
                  <a:cubicBezTo>
                    <a:pt x="0" y="242760"/>
                    <a:pt x="37973" y="204788"/>
                    <a:pt x="85089" y="203645"/>
                  </a:cubicBezTo>
                  <a:cubicBezTo>
                    <a:pt x="81978" y="194564"/>
                    <a:pt x="80390" y="185102"/>
                    <a:pt x="80390" y="175260"/>
                  </a:cubicBezTo>
                  <a:cubicBezTo>
                    <a:pt x="80390" y="127190"/>
                    <a:pt x="119507" y="88074"/>
                    <a:pt x="167576" y="88074"/>
                  </a:cubicBezTo>
                  <a:cubicBezTo>
                    <a:pt x="177673" y="88074"/>
                    <a:pt x="187388" y="89789"/>
                    <a:pt x="196723" y="93091"/>
                  </a:cubicBezTo>
                  <a:cubicBezTo>
                    <a:pt x="201358" y="40958"/>
                    <a:pt x="245237" y="0"/>
                    <a:pt x="298513" y="0"/>
                  </a:cubicBezTo>
                  <a:cubicBezTo>
                    <a:pt x="336296" y="0"/>
                    <a:pt x="371030" y="21018"/>
                    <a:pt x="388683" y="54102"/>
                  </a:cubicBezTo>
                  <a:cubicBezTo>
                    <a:pt x="400431" y="49530"/>
                    <a:pt x="412750" y="47244"/>
                    <a:pt x="425450" y="47244"/>
                  </a:cubicBezTo>
                  <a:cubicBezTo>
                    <a:pt x="481838" y="47244"/>
                    <a:pt x="527685" y="93091"/>
                    <a:pt x="527685" y="149415"/>
                  </a:cubicBezTo>
                  <a:cubicBezTo>
                    <a:pt x="527685" y="159131"/>
                    <a:pt x="526288" y="168720"/>
                    <a:pt x="523621" y="177990"/>
                  </a:cubicBezTo>
                  <a:cubicBezTo>
                    <a:pt x="543051" y="183896"/>
                    <a:pt x="560577" y="195580"/>
                    <a:pt x="573468" y="211455"/>
                  </a:cubicBezTo>
                  <a:cubicBezTo>
                    <a:pt x="588201" y="229552"/>
                    <a:pt x="596328" y="252413"/>
                    <a:pt x="596328" y="275780"/>
                  </a:cubicBezTo>
                  <a:cubicBezTo>
                    <a:pt x="596328" y="332169"/>
                    <a:pt x="550481" y="377952"/>
                    <a:pt x="494093" y="377952"/>
                  </a:cubicBezTo>
                  <a:lnTo>
                    <a:pt x="87185" y="377952"/>
                  </a:lnTo>
                  <a:close/>
                  <a:moveTo>
                    <a:pt x="87185" y="217297"/>
                  </a:moveTo>
                  <a:cubicBezTo>
                    <a:pt x="46672" y="217297"/>
                    <a:pt x="13652" y="250253"/>
                    <a:pt x="13652" y="290830"/>
                  </a:cubicBezTo>
                  <a:cubicBezTo>
                    <a:pt x="13652" y="331407"/>
                    <a:pt x="46672" y="364363"/>
                    <a:pt x="87185" y="364363"/>
                  </a:cubicBezTo>
                  <a:lnTo>
                    <a:pt x="494030" y="364363"/>
                  </a:lnTo>
                  <a:cubicBezTo>
                    <a:pt x="542861" y="364363"/>
                    <a:pt x="582549" y="324612"/>
                    <a:pt x="582549" y="275844"/>
                  </a:cubicBezTo>
                  <a:cubicBezTo>
                    <a:pt x="582549" y="234696"/>
                    <a:pt x="553402" y="198374"/>
                    <a:pt x="513270" y="189421"/>
                  </a:cubicBezTo>
                  <a:cubicBezTo>
                    <a:pt x="511365" y="188976"/>
                    <a:pt x="509714" y="187770"/>
                    <a:pt x="508762" y="186055"/>
                  </a:cubicBezTo>
                  <a:cubicBezTo>
                    <a:pt x="507809" y="184340"/>
                    <a:pt x="507682" y="182245"/>
                    <a:pt x="508381" y="180403"/>
                  </a:cubicBezTo>
                  <a:cubicBezTo>
                    <a:pt x="512063" y="170497"/>
                    <a:pt x="513905" y="160147"/>
                    <a:pt x="513905" y="149479"/>
                  </a:cubicBezTo>
                  <a:cubicBezTo>
                    <a:pt x="513905" y="100647"/>
                    <a:pt x="474154" y="60960"/>
                    <a:pt x="425386" y="60960"/>
                  </a:cubicBezTo>
                  <a:cubicBezTo>
                    <a:pt x="412432" y="60960"/>
                    <a:pt x="399923" y="63690"/>
                    <a:pt x="388238" y="69152"/>
                  </a:cubicBezTo>
                  <a:cubicBezTo>
                    <a:pt x="386588" y="69914"/>
                    <a:pt x="384683" y="69977"/>
                    <a:pt x="382968" y="69342"/>
                  </a:cubicBezTo>
                  <a:cubicBezTo>
                    <a:pt x="381253" y="68707"/>
                    <a:pt x="379857" y="67437"/>
                    <a:pt x="379158" y="65786"/>
                  </a:cubicBezTo>
                  <a:cubicBezTo>
                    <a:pt x="364807" y="34163"/>
                    <a:pt x="333184" y="13716"/>
                    <a:pt x="298513" y="13716"/>
                  </a:cubicBezTo>
                  <a:cubicBezTo>
                    <a:pt x="249682" y="13716"/>
                    <a:pt x="209994" y="53467"/>
                    <a:pt x="209994" y="102235"/>
                  </a:cubicBezTo>
                  <a:lnTo>
                    <a:pt x="209994" y="102489"/>
                  </a:lnTo>
                  <a:cubicBezTo>
                    <a:pt x="209994" y="102489"/>
                    <a:pt x="209994" y="102997"/>
                    <a:pt x="209994" y="103251"/>
                  </a:cubicBezTo>
                  <a:cubicBezTo>
                    <a:pt x="209994" y="105601"/>
                    <a:pt x="208788" y="107759"/>
                    <a:pt x="206756" y="109029"/>
                  </a:cubicBezTo>
                  <a:cubicBezTo>
                    <a:pt x="204788" y="110299"/>
                    <a:pt x="202247" y="110427"/>
                    <a:pt x="200151" y="109347"/>
                  </a:cubicBezTo>
                  <a:cubicBezTo>
                    <a:pt x="189928" y="104267"/>
                    <a:pt x="178943" y="101727"/>
                    <a:pt x="167576" y="101727"/>
                  </a:cubicBezTo>
                  <a:cubicBezTo>
                    <a:pt x="127000" y="101727"/>
                    <a:pt x="93980" y="134683"/>
                    <a:pt x="93980" y="175260"/>
                  </a:cubicBezTo>
                  <a:cubicBezTo>
                    <a:pt x="93980" y="186690"/>
                    <a:pt x="96583" y="197612"/>
                    <a:pt x="101600" y="207772"/>
                  </a:cubicBezTo>
                  <a:cubicBezTo>
                    <a:pt x="102679" y="209995"/>
                    <a:pt x="102488" y="212661"/>
                    <a:pt x="101092" y="214693"/>
                  </a:cubicBezTo>
                  <a:cubicBezTo>
                    <a:pt x="99695" y="216726"/>
                    <a:pt x="97282" y="217868"/>
                    <a:pt x="94805" y="217615"/>
                  </a:cubicBezTo>
                  <a:cubicBezTo>
                    <a:pt x="92201" y="217360"/>
                    <a:pt x="89662" y="217233"/>
                    <a:pt x="87185" y="217233"/>
                  </a:cubicBezTo>
                  <a:lnTo>
                    <a:pt x="87185" y="217233"/>
                  </a:lnTo>
                  <a:close/>
                </a:path>
              </a:pathLst>
            </a:custGeom>
            <a:solidFill>
              <a:schemeClr val="accent1"/>
            </a:solidFill>
            <a:ln w="6350" cap="flat">
              <a:solidFill>
                <a:schemeClr val="accent1"/>
              </a:solidFill>
              <a:prstDash val="solid"/>
              <a:miter/>
            </a:ln>
          </p:spPr>
          <p:txBody>
            <a:bodyPr rtlCol="0" anchor="ctr"/>
            <a:lstStyle/>
            <a:p>
              <a:endParaRPr lang="en-GB"/>
            </a:p>
          </p:txBody>
        </p:sp>
        <p:sp>
          <p:nvSpPr>
            <p:cNvPr id="235" name="Figura a mano libera: forma 234">
              <a:extLst>
                <a:ext uri="{FF2B5EF4-FFF2-40B4-BE49-F238E27FC236}">
                  <a16:creationId xmlns:a16="http://schemas.microsoft.com/office/drawing/2014/main" id="{3D785B21-FA28-F622-3E64-9D4585AF1DA1}"/>
                </a:ext>
              </a:extLst>
            </p:cNvPr>
            <p:cNvSpPr/>
            <p:nvPr/>
          </p:nvSpPr>
          <p:spPr>
            <a:xfrm>
              <a:off x="9413303" y="4372234"/>
              <a:ext cx="596327" cy="378015"/>
            </a:xfrm>
            <a:custGeom>
              <a:avLst/>
              <a:gdLst>
                <a:gd name="connsiteX0" fmla="*/ 87185 w 596327"/>
                <a:gd name="connsiteY0" fmla="*/ 378015 h 378015"/>
                <a:gd name="connsiteX1" fmla="*/ 0 w 596327"/>
                <a:gd name="connsiteY1" fmla="*/ 290830 h 378015"/>
                <a:gd name="connsiteX2" fmla="*/ 85089 w 596327"/>
                <a:gd name="connsiteY2" fmla="*/ 203645 h 378015"/>
                <a:gd name="connsiteX3" fmla="*/ 80390 w 596327"/>
                <a:gd name="connsiteY3" fmla="*/ 175260 h 378015"/>
                <a:gd name="connsiteX4" fmla="*/ 167576 w 596327"/>
                <a:gd name="connsiteY4" fmla="*/ 88074 h 378015"/>
                <a:gd name="connsiteX5" fmla="*/ 196723 w 596327"/>
                <a:gd name="connsiteY5" fmla="*/ 93091 h 378015"/>
                <a:gd name="connsiteX6" fmla="*/ 298513 w 596327"/>
                <a:gd name="connsiteY6" fmla="*/ 0 h 378015"/>
                <a:gd name="connsiteX7" fmla="*/ 388683 w 596327"/>
                <a:gd name="connsiteY7" fmla="*/ 54102 h 378015"/>
                <a:gd name="connsiteX8" fmla="*/ 425450 w 596327"/>
                <a:gd name="connsiteY8" fmla="*/ 47244 h 378015"/>
                <a:gd name="connsiteX9" fmla="*/ 527685 w 596327"/>
                <a:gd name="connsiteY9" fmla="*/ 149415 h 378015"/>
                <a:gd name="connsiteX10" fmla="*/ 523621 w 596327"/>
                <a:gd name="connsiteY10" fmla="*/ 177990 h 378015"/>
                <a:gd name="connsiteX11" fmla="*/ 573468 w 596327"/>
                <a:gd name="connsiteY11" fmla="*/ 211455 h 378015"/>
                <a:gd name="connsiteX12" fmla="*/ 596328 w 596327"/>
                <a:gd name="connsiteY12" fmla="*/ 275780 h 378015"/>
                <a:gd name="connsiteX13" fmla="*/ 494093 w 596327"/>
                <a:gd name="connsiteY13" fmla="*/ 377952 h 378015"/>
                <a:gd name="connsiteX14" fmla="*/ 87185 w 596327"/>
                <a:gd name="connsiteY14" fmla="*/ 377952 h 378015"/>
                <a:gd name="connsiteX15" fmla="*/ 87185 w 596327"/>
                <a:gd name="connsiteY15" fmla="*/ 217297 h 378015"/>
                <a:gd name="connsiteX16" fmla="*/ 13652 w 596327"/>
                <a:gd name="connsiteY16" fmla="*/ 290830 h 378015"/>
                <a:gd name="connsiteX17" fmla="*/ 87185 w 596327"/>
                <a:gd name="connsiteY17" fmla="*/ 364363 h 378015"/>
                <a:gd name="connsiteX18" fmla="*/ 494030 w 596327"/>
                <a:gd name="connsiteY18" fmla="*/ 364363 h 378015"/>
                <a:gd name="connsiteX19" fmla="*/ 582549 w 596327"/>
                <a:gd name="connsiteY19" fmla="*/ 275844 h 378015"/>
                <a:gd name="connsiteX20" fmla="*/ 513270 w 596327"/>
                <a:gd name="connsiteY20" fmla="*/ 189421 h 378015"/>
                <a:gd name="connsiteX21" fmla="*/ 508762 w 596327"/>
                <a:gd name="connsiteY21" fmla="*/ 186055 h 378015"/>
                <a:gd name="connsiteX22" fmla="*/ 508381 w 596327"/>
                <a:gd name="connsiteY22" fmla="*/ 180403 h 378015"/>
                <a:gd name="connsiteX23" fmla="*/ 513905 w 596327"/>
                <a:gd name="connsiteY23" fmla="*/ 149479 h 378015"/>
                <a:gd name="connsiteX24" fmla="*/ 425386 w 596327"/>
                <a:gd name="connsiteY24" fmla="*/ 60960 h 378015"/>
                <a:gd name="connsiteX25" fmla="*/ 388238 w 596327"/>
                <a:gd name="connsiteY25" fmla="*/ 69152 h 378015"/>
                <a:gd name="connsiteX26" fmla="*/ 382968 w 596327"/>
                <a:gd name="connsiteY26" fmla="*/ 69342 h 378015"/>
                <a:gd name="connsiteX27" fmla="*/ 379158 w 596327"/>
                <a:gd name="connsiteY27" fmla="*/ 65786 h 378015"/>
                <a:gd name="connsiteX28" fmla="*/ 298513 w 596327"/>
                <a:gd name="connsiteY28" fmla="*/ 13716 h 378015"/>
                <a:gd name="connsiteX29" fmla="*/ 209994 w 596327"/>
                <a:gd name="connsiteY29" fmla="*/ 102235 h 378015"/>
                <a:gd name="connsiteX30" fmla="*/ 209994 w 596327"/>
                <a:gd name="connsiteY30" fmla="*/ 102489 h 378015"/>
                <a:gd name="connsiteX31" fmla="*/ 209994 w 596327"/>
                <a:gd name="connsiteY31" fmla="*/ 103251 h 378015"/>
                <a:gd name="connsiteX32" fmla="*/ 206756 w 596327"/>
                <a:gd name="connsiteY32" fmla="*/ 109029 h 378015"/>
                <a:gd name="connsiteX33" fmla="*/ 200151 w 596327"/>
                <a:gd name="connsiteY33" fmla="*/ 109347 h 378015"/>
                <a:gd name="connsiteX34" fmla="*/ 167576 w 596327"/>
                <a:gd name="connsiteY34" fmla="*/ 101727 h 378015"/>
                <a:gd name="connsiteX35" fmla="*/ 93980 w 596327"/>
                <a:gd name="connsiteY35" fmla="*/ 175260 h 378015"/>
                <a:gd name="connsiteX36" fmla="*/ 101600 w 596327"/>
                <a:gd name="connsiteY36" fmla="*/ 207772 h 378015"/>
                <a:gd name="connsiteX37" fmla="*/ 101092 w 596327"/>
                <a:gd name="connsiteY37" fmla="*/ 214693 h 378015"/>
                <a:gd name="connsiteX38" fmla="*/ 94805 w 596327"/>
                <a:gd name="connsiteY38" fmla="*/ 217615 h 378015"/>
                <a:gd name="connsiteX39" fmla="*/ 87185 w 596327"/>
                <a:gd name="connsiteY39" fmla="*/ 217233 h 378015"/>
                <a:gd name="connsiteX40" fmla="*/ 87185 w 596327"/>
                <a:gd name="connsiteY40" fmla="*/ 217233 h 37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96327" h="378015">
                  <a:moveTo>
                    <a:pt x="87185" y="378015"/>
                  </a:moveTo>
                  <a:cubicBezTo>
                    <a:pt x="39115" y="378015"/>
                    <a:pt x="0" y="338899"/>
                    <a:pt x="0" y="290830"/>
                  </a:cubicBezTo>
                  <a:cubicBezTo>
                    <a:pt x="0" y="242760"/>
                    <a:pt x="37973" y="204788"/>
                    <a:pt x="85089" y="203645"/>
                  </a:cubicBezTo>
                  <a:cubicBezTo>
                    <a:pt x="81978" y="194564"/>
                    <a:pt x="80390" y="185102"/>
                    <a:pt x="80390" y="175260"/>
                  </a:cubicBezTo>
                  <a:cubicBezTo>
                    <a:pt x="80390" y="127190"/>
                    <a:pt x="119507" y="88074"/>
                    <a:pt x="167576" y="88074"/>
                  </a:cubicBezTo>
                  <a:cubicBezTo>
                    <a:pt x="177673" y="88074"/>
                    <a:pt x="187388" y="89789"/>
                    <a:pt x="196723" y="93091"/>
                  </a:cubicBezTo>
                  <a:cubicBezTo>
                    <a:pt x="201358" y="40958"/>
                    <a:pt x="245237" y="0"/>
                    <a:pt x="298513" y="0"/>
                  </a:cubicBezTo>
                  <a:cubicBezTo>
                    <a:pt x="336296" y="0"/>
                    <a:pt x="371030" y="21018"/>
                    <a:pt x="388683" y="54102"/>
                  </a:cubicBezTo>
                  <a:cubicBezTo>
                    <a:pt x="400431" y="49530"/>
                    <a:pt x="412750" y="47244"/>
                    <a:pt x="425450" y="47244"/>
                  </a:cubicBezTo>
                  <a:cubicBezTo>
                    <a:pt x="481838" y="47244"/>
                    <a:pt x="527685" y="93091"/>
                    <a:pt x="527685" y="149415"/>
                  </a:cubicBezTo>
                  <a:cubicBezTo>
                    <a:pt x="527685" y="159131"/>
                    <a:pt x="526288" y="168720"/>
                    <a:pt x="523621" y="177990"/>
                  </a:cubicBezTo>
                  <a:cubicBezTo>
                    <a:pt x="543051" y="183896"/>
                    <a:pt x="560577" y="195580"/>
                    <a:pt x="573468" y="211455"/>
                  </a:cubicBezTo>
                  <a:cubicBezTo>
                    <a:pt x="588201" y="229552"/>
                    <a:pt x="596328" y="252413"/>
                    <a:pt x="596328" y="275780"/>
                  </a:cubicBezTo>
                  <a:cubicBezTo>
                    <a:pt x="596328" y="332169"/>
                    <a:pt x="550481" y="377952"/>
                    <a:pt x="494093" y="377952"/>
                  </a:cubicBezTo>
                  <a:lnTo>
                    <a:pt x="87185" y="377952"/>
                  </a:lnTo>
                  <a:close/>
                  <a:moveTo>
                    <a:pt x="87185" y="217297"/>
                  </a:moveTo>
                  <a:cubicBezTo>
                    <a:pt x="46672" y="217297"/>
                    <a:pt x="13652" y="250253"/>
                    <a:pt x="13652" y="290830"/>
                  </a:cubicBezTo>
                  <a:cubicBezTo>
                    <a:pt x="13652" y="331407"/>
                    <a:pt x="46672" y="364363"/>
                    <a:pt x="87185" y="364363"/>
                  </a:cubicBezTo>
                  <a:lnTo>
                    <a:pt x="494030" y="364363"/>
                  </a:lnTo>
                  <a:cubicBezTo>
                    <a:pt x="542861" y="364363"/>
                    <a:pt x="582549" y="324612"/>
                    <a:pt x="582549" y="275844"/>
                  </a:cubicBezTo>
                  <a:cubicBezTo>
                    <a:pt x="582549" y="234696"/>
                    <a:pt x="553402" y="198374"/>
                    <a:pt x="513270" y="189421"/>
                  </a:cubicBezTo>
                  <a:cubicBezTo>
                    <a:pt x="511365" y="188976"/>
                    <a:pt x="509714" y="187770"/>
                    <a:pt x="508762" y="186055"/>
                  </a:cubicBezTo>
                  <a:cubicBezTo>
                    <a:pt x="507809" y="184340"/>
                    <a:pt x="507682" y="182245"/>
                    <a:pt x="508381" y="180403"/>
                  </a:cubicBezTo>
                  <a:cubicBezTo>
                    <a:pt x="512063" y="170497"/>
                    <a:pt x="513905" y="160147"/>
                    <a:pt x="513905" y="149479"/>
                  </a:cubicBezTo>
                  <a:cubicBezTo>
                    <a:pt x="513905" y="100647"/>
                    <a:pt x="474154" y="60960"/>
                    <a:pt x="425386" y="60960"/>
                  </a:cubicBezTo>
                  <a:cubicBezTo>
                    <a:pt x="412432" y="60960"/>
                    <a:pt x="399923" y="63690"/>
                    <a:pt x="388238" y="69152"/>
                  </a:cubicBezTo>
                  <a:cubicBezTo>
                    <a:pt x="386588" y="69914"/>
                    <a:pt x="384683" y="69977"/>
                    <a:pt x="382968" y="69342"/>
                  </a:cubicBezTo>
                  <a:cubicBezTo>
                    <a:pt x="381253" y="68707"/>
                    <a:pt x="379857" y="67437"/>
                    <a:pt x="379158" y="65786"/>
                  </a:cubicBezTo>
                  <a:cubicBezTo>
                    <a:pt x="364807" y="34163"/>
                    <a:pt x="333184" y="13716"/>
                    <a:pt x="298513" y="13716"/>
                  </a:cubicBezTo>
                  <a:cubicBezTo>
                    <a:pt x="249682" y="13716"/>
                    <a:pt x="209994" y="53467"/>
                    <a:pt x="209994" y="102235"/>
                  </a:cubicBezTo>
                  <a:lnTo>
                    <a:pt x="209994" y="102489"/>
                  </a:lnTo>
                  <a:cubicBezTo>
                    <a:pt x="209994" y="102489"/>
                    <a:pt x="209994" y="102997"/>
                    <a:pt x="209994" y="103251"/>
                  </a:cubicBezTo>
                  <a:cubicBezTo>
                    <a:pt x="209994" y="105601"/>
                    <a:pt x="208788" y="107759"/>
                    <a:pt x="206756" y="109029"/>
                  </a:cubicBezTo>
                  <a:cubicBezTo>
                    <a:pt x="204788" y="110299"/>
                    <a:pt x="202247" y="110427"/>
                    <a:pt x="200151" y="109347"/>
                  </a:cubicBezTo>
                  <a:cubicBezTo>
                    <a:pt x="189928" y="104267"/>
                    <a:pt x="178943" y="101727"/>
                    <a:pt x="167576" y="101727"/>
                  </a:cubicBezTo>
                  <a:cubicBezTo>
                    <a:pt x="127000" y="101727"/>
                    <a:pt x="93980" y="134683"/>
                    <a:pt x="93980" y="175260"/>
                  </a:cubicBezTo>
                  <a:cubicBezTo>
                    <a:pt x="93980" y="186690"/>
                    <a:pt x="96583" y="197612"/>
                    <a:pt x="101600" y="207772"/>
                  </a:cubicBezTo>
                  <a:cubicBezTo>
                    <a:pt x="102679" y="209995"/>
                    <a:pt x="102488" y="212661"/>
                    <a:pt x="101092" y="214693"/>
                  </a:cubicBezTo>
                  <a:cubicBezTo>
                    <a:pt x="99695" y="216726"/>
                    <a:pt x="97282" y="217868"/>
                    <a:pt x="94805" y="217615"/>
                  </a:cubicBezTo>
                  <a:cubicBezTo>
                    <a:pt x="92201" y="217360"/>
                    <a:pt x="89662" y="217233"/>
                    <a:pt x="87185" y="217233"/>
                  </a:cubicBezTo>
                  <a:lnTo>
                    <a:pt x="87185" y="217233"/>
                  </a:lnTo>
                  <a:close/>
                </a:path>
              </a:pathLst>
            </a:custGeom>
            <a:noFill/>
            <a:ln w="19050" cap="flat">
              <a:solidFill>
                <a:schemeClr val="accent1"/>
              </a:solidFill>
              <a:prstDash val="solid"/>
              <a:miter/>
            </a:ln>
          </p:spPr>
          <p:txBody>
            <a:bodyPr rtlCol="0" anchor="ctr"/>
            <a:lstStyle/>
            <a:p>
              <a:endParaRPr lang="en-GB"/>
            </a:p>
          </p:txBody>
        </p:sp>
      </p:grpSp>
      <p:sp>
        <p:nvSpPr>
          <p:cNvPr id="8" name="Figura a mano libera: forma 7">
            <a:extLst>
              <a:ext uri="{FF2B5EF4-FFF2-40B4-BE49-F238E27FC236}">
                <a16:creationId xmlns:a16="http://schemas.microsoft.com/office/drawing/2014/main" id="{3392311E-33EA-4384-E2B7-2006B5666CD1}"/>
              </a:ext>
            </a:extLst>
          </p:cNvPr>
          <p:cNvSpPr/>
          <p:nvPr/>
        </p:nvSpPr>
        <p:spPr>
          <a:xfrm>
            <a:off x="9494632" y="1983742"/>
            <a:ext cx="432000" cy="432000"/>
          </a:xfrm>
          <a:custGeom>
            <a:avLst/>
            <a:gdLst>
              <a:gd name="connsiteX0" fmla="*/ 217854 w 482141"/>
              <a:gd name="connsiteY0" fmla="*/ 481913 h 490803"/>
              <a:gd name="connsiteX1" fmla="*/ 230490 w 482141"/>
              <a:gd name="connsiteY1" fmla="*/ 438606 h 490803"/>
              <a:gd name="connsiteX2" fmla="*/ 224076 w 482141"/>
              <a:gd name="connsiteY2" fmla="*/ 429399 h 490803"/>
              <a:gd name="connsiteX3" fmla="*/ 214869 w 482141"/>
              <a:gd name="connsiteY3" fmla="*/ 435749 h 490803"/>
              <a:gd name="connsiteX4" fmla="*/ 204772 w 482141"/>
              <a:gd name="connsiteY4" fmla="*/ 472960 h 490803"/>
              <a:gd name="connsiteX5" fmla="*/ 206868 w 482141"/>
              <a:gd name="connsiteY5" fmla="*/ 483945 h 490803"/>
              <a:gd name="connsiteX6" fmla="*/ 211313 w 482141"/>
              <a:gd name="connsiteY6" fmla="*/ 485279 h 490803"/>
              <a:gd name="connsiteX7" fmla="*/ 217854 w 482141"/>
              <a:gd name="connsiteY7" fmla="*/ 481850 h 490803"/>
              <a:gd name="connsiteX8" fmla="*/ 240332 w 482141"/>
              <a:gd name="connsiteY8" fmla="*/ 417715 h 490803"/>
              <a:gd name="connsiteX9" fmla="*/ 242745 w 482141"/>
              <a:gd name="connsiteY9" fmla="*/ 235279 h 490803"/>
              <a:gd name="connsiteX10" fmla="*/ 232522 w 482141"/>
              <a:gd name="connsiteY10" fmla="*/ 230707 h 490803"/>
              <a:gd name="connsiteX11" fmla="*/ 228013 w 482141"/>
              <a:gd name="connsiteY11" fmla="*/ 240931 h 490803"/>
              <a:gd name="connsiteX12" fmla="*/ 225410 w 482141"/>
              <a:gd name="connsiteY12" fmla="*/ 412571 h 490803"/>
              <a:gd name="connsiteX13" fmla="*/ 230363 w 482141"/>
              <a:gd name="connsiteY13" fmla="*/ 422604 h 490803"/>
              <a:gd name="connsiteX14" fmla="*/ 232903 w 482141"/>
              <a:gd name="connsiteY14" fmla="*/ 423049 h 490803"/>
              <a:gd name="connsiteX15" fmla="*/ 240332 w 482141"/>
              <a:gd name="connsiteY15" fmla="*/ 417715 h 490803"/>
              <a:gd name="connsiteX16" fmla="*/ 258747 w 482141"/>
              <a:gd name="connsiteY16" fmla="*/ 488708 h 490803"/>
              <a:gd name="connsiteX17" fmla="*/ 287640 w 482141"/>
              <a:gd name="connsiteY17" fmla="*/ 365010 h 490803"/>
              <a:gd name="connsiteX18" fmla="*/ 280401 w 482141"/>
              <a:gd name="connsiteY18" fmla="*/ 356437 h 490803"/>
              <a:gd name="connsiteX19" fmla="*/ 271829 w 482141"/>
              <a:gd name="connsiteY19" fmla="*/ 363676 h 490803"/>
              <a:gd name="connsiteX20" fmla="*/ 248016 w 482141"/>
              <a:gd name="connsiteY20" fmla="*/ 477024 h 490803"/>
              <a:gd name="connsiteX21" fmla="*/ 247508 w 482141"/>
              <a:gd name="connsiteY21" fmla="*/ 488263 h 490803"/>
              <a:gd name="connsiteX22" fmla="*/ 253350 w 482141"/>
              <a:gd name="connsiteY22" fmla="*/ 490803 h 490803"/>
              <a:gd name="connsiteX23" fmla="*/ 258684 w 482141"/>
              <a:gd name="connsiteY23" fmla="*/ 488708 h 490803"/>
              <a:gd name="connsiteX24" fmla="*/ 176070 w 482141"/>
              <a:gd name="connsiteY24" fmla="*/ 474547 h 490803"/>
              <a:gd name="connsiteX25" fmla="*/ 218171 w 482141"/>
              <a:gd name="connsiteY25" fmla="*/ 333768 h 490803"/>
              <a:gd name="connsiteX26" fmla="*/ 213790 w 482141"/>
              <a:gd name="connsiteY26" fmla="*/ 286143 h 490803"/>
              <a:gd name="connsiteX27" fmla="*/ 226807 w 482141"/>
              <a:gd name="connsiteY27" fmla="*/ 211086 h 490803"/>
              <a:gd name="connsiteX28" fmla="*/ 255065 w 482141"/>
              <a:gd name="connsiteY28" fmla="*/ 215150 h 490803"/>
              <a:gd name="connsiteX29" fmla="*/ 276972 w 482141"/>
              <a:gd name="connsiteY29" fmla="*/ 340181 h 490803"/>
              <a:gd name="connsiteX30" fmla="*/ 284211 w 482141"/>
              <a:gd name="connsiteY30" fmla="*/ 348754 h 490803"/>
              <a:gd name="connsiteX31" fmla="*/ 292783 w 482141"/>
              <a:gd name="connsiteY31" fmla="*/ 341515 h 490803"/>
              <a:gd name="connsiteX32" fmla="*/ 264843 w 482141"/>
              <a:gd name="connsiteY32" fmla="*/ 202767 h 490803"/>
              <a:gd name="connsiteX33" fmla="*/ 221663 w 482141"/>
              <a:gd name="connsiteY33" fmla="*/ 196163 h 490803"/>
              <a:gd name="connsiteX34" fmla="*/ 198105 w 482141"/>
              <a:gd name="connsiteY34" fmla="*/ 288302 h 490803"/>
              <a:gd name="connsiteX35" fmla="*/ 202359 w 482141"/>
              <a:gd name="connsiteY35" fmla="*/ 333768 h 490803"/>
              <a:gd name="connsiteX36" fmla="*/ 161783 w 482141"/>
              <a:gd name="connsiteY36" fmla="*/ 467626 h 490803"/>
              <a:gd name="connsiteX37" fmla="*/ 165530 w 482141"/>
              <a:gd name="connsiteY37" fmla="*/ 478230 h 490803"/>
              <a:gd name="connsiteX38" fmla="*/ 168958 w 482141"/>
              <a:gd name="connsiteY38" fmla="*/ 478992 h 490803"/>
              <a:gd name="connsiteX39" fmla="*/ 176070 w 482141"/>
              <a:gd name="connsiteY39" fmla="*/ 474484 h 490803"/>
              <a:gd name="connsiteX40" fmla="*/ 298054 w 482141"/>
              <a:gd name="connsiteY40" fmla="*/ 484580 h 490803"/>
              <a:gd name="connsiteX41" fmla="*/ 333868 w 482141"/>
              <a:gd name="connsiteY41" fmla="*/ 280872 h 490803"/>
              <a:gd name="connsiteX42" fmla="*/ 278877 w 482141"/>
              <a:gd name="connsiteY42" fmla="*/ 168795 h 490803"/>
              <a:gd name="connsiteX43" fmla="*/ 195311 w 482141"/>
              <a:gd name="connsiteY43" fmla="*/ 169620 h 490803"/>
              <a:gd name="connsiteX44" fmla="*/ 190930 w 482141"/>
              <a:gd name="connsiteY44" fmla="*/ 179907 h 490803"/>
              <a:gd name="connsiteX45" fmla="*/ 201217 w 482141"/>
              <a:gd name="connsiteY45" fmla="*/ 184289 h 490803"/>
              <a:gd name="connsiteX46" fmla="*/ 270940 w 482141"/>
              <a:gd name="connsiteY46" fmla="*/ 182447 h 490803"/>
              <a:gd name="connsiteX47" fmla="*/ 318120 w 482141"/>
              <a:gd name="connsiteY47" fmla="*/ 282587 h 490803"/>
              <a:gd name="connsiteX48" fmla="*/ 285798 w 482141"/>
              <a:gd name="connsiteY48" fmla="*/ 474547 h 490803"/>
              <a:gd name="connsiteX49" fmla="*/ 286942 w 482141"/>
              <a:gd name="connsiteY49" fmla="*/ 485723 h 490803"/>
              <a:gd name="connsiteX50" fmla="*/ 291894 w 482141"/>
              <a:gd name="connsiteY50" fmla="*/ 487501 h 490803"/>
              <a:gd name="connsiteX51" fmla="*/ 298054 w 482141"/>
              <a:gd name="connsiteY51" fmla="*/ 484580 h 490803"/>
              <a:gd name="connsiteX52" fmla="*/ 140701 w 482141"/>
              <a:gd name="connsiteY52" fmla="*/ 457656 h 490803"/>
              <a:gd name="connsiteX53" fmla="*/ 171689 w 482141"/>
              <a:gd name="connsiteY53" fmla="*/ 305637 h 490803"/>
              <a:gd name="connsiteX54" fmla="*/ 169467 w 482141"/>
              <a:gd name="connsiteY54" fmla="*/ 282904 h 490803"/>
              <a:gd name="connsiteX55" fmla="*/ 180705 w 482141"/>
              <a:gd name="connsiteY55" fmla="*/ 197624 h 490803"/>
              <a:gd name="connsiteX56" fmla="*/ 183818 w 482141"/>
              <a:gd name="connsiteY56" fmla="*/ 186829 h 490803"/>
              <a:gd name="connsiteX57" fmla="*/ 173022 w 482141"/>
              <a:gd name="connsiteY57" fmla="*/ 183717 h 490803"/>
              <a:gd name="connsiteX58" fmla="*/ 153718 w 482141"/>
              <a:gd name="connsiteY58" fmla="*/ 284428 h 490803"/>
              <a:gd name="connsiteX59" fmla="*/ 155941 w 482141"/>
              <a:gd name="connsiteY59" fmla="*/ 307034 h 490803"/>
              <a:gd name="connsiteX60" fmla="*/ 126286 w 482141"/>
              <a:gd name="connsiteY60" fmla="*/ 451116 h 490803"/>
              <a:gd name="connsiteX61" fmla="*/ 130287 w 482141"/>
              <a:gd name="connsiteY61" fmla="*/ 461530 h 490803"/>
              <a:gd name="connsiteX62" fmla="*/ 133525 w 482141"/>
              <a:gd name="connsiteY62" fmla="*/ 462228 h 490803"/>
              <a:gd name="connsiteX63" fmla="*/ 140701 w 482141"/>
              <a:gd name="connsiteY63" fmla="*/ 457656 h 490803"/>
              <a:gd name="connsiteX64" fmla="*/ 348282 w 482141"/>
              <a:gd name="connsiteY64" fmla="*/ 455180 h 490803"/>
              <a:gd name="connsiteX65" fmla="*/ 355268 w 482141"/>
              <a:gd name="connsiteY65" fmla="*/ 203720 h 490803"/>
              <a:gd name="connsiteX66" fmla="*/ 345171 w 482141"/>
              <a:gd name="connsiteY66" fmla="*/ 198830 h 490803"/>
              <a:gd name="connsiteX67" fmla="*/ 340281 w 482141"/>
              <a:gd name="connsiteY67" fmla="*/ 208927 h 490803"/>
              <a:gd name="connsiteX68" fmla="*/ 333169 w 482141"/>
              <a:gd name="connsiteY68" fmla="*/ 450290 h 490803"/>
              <a:gd name="connsiteX69" fmla="*/ 338249 w 482141"/>
              <a:gd name="connsiteY69" fmla="*/ 460323 h 490803"/>
              <a:gd name="connsiteX70" fmla="*/ 340726 w 482141"/>
              <a:gd name="connsiteY70" fmla="*/ 460704 h 490803"/>
              <a:gd name="connsiteX71" fmla="*/ 348282 w 482141"/>
              <a:gd name="connsiteY71" fmla="*/ 455180 h 490803"/>
              <a:gd name="connsiteX72" fmla="*/ 134415 w 482141"/>
              <a:gd name="connsiteY72" fmla="*/ 349008 h 490803"/>
              <a:gd name="connsiteX73" fmla="*/ 134542 w 482141"/>
              <a:gd name="connsiteY73" fmla="*/ 258012 h 490803"/>
              <a:gd name="connsiteX74" fmla="*/ 134097 w 482141"/>
              <a:gd name="connsiteY74" fmla="*/ 256679 h 490803"/>
              <a:gd name="connsiteX75" fmla="*/ 141654 w 482141"/>
              <a:gd name="connsiteY75" fmla="*/ 180923 h 490803"/>
              <a:gd name="connsiteX76" fmla="*/ 188326 w 482141"/>
              <a:gd name="connsiteY76" fmla="*/ 139204 h 490803"/>
              <a:gd name="connsiteX77" fmla="*/ 325867 w 482141"/>
              <a:gd name="connsiteY77" fmla="*/ 180542 h 490803"/>
              <a:gd name="connsiteX78" fmla="*/ 336853 w 482141"/>
              <a:gd name="connsiteY78" fmla="*/ 182828 h 490803"/>
              <a:gd name="connsiteX79" fmla="*/ 339138 w 482141"/>
              <a:gd name="connsiteY79" fmla="*/ 171843 h 490803"/>
              <a:gd name="connsiteX80" fmla="*/ 184008 w 482141"/>
              <a:gd name="connsiteY80" fmla="*/ 123900 h 490803"/>
              <a:gd name="connsiteX81" fmla="*/ 127366 w 482141"/>
              <a:gd name="connsiteY81" fmla="*/ 174002 h 490803"/>
              <a:gd name="connsiteX82" fmla="*/ 119174 w 482141"/>
              <a:gd name="connsiteY82" fmla="*/ 262076 h 490803"/>
              <a:gd name="connsiteX83" fmla="*/ 119047 w 482141"/>
              <a:gd name="connsiteY83" fmla="*/ 345007 h 490803"/>
              <a:gd name="connsiteX84" fmla="*/ 124699 w 482141"/>
              <a:gd name="connsiteY84" fmla="*/ 354659 h 490803"/>
              <a:gd name="connsiteX85" fmla="*/ 126668 w 482141"/>
              <a:gd name="connsiteY85" fmla="*/ 354913 h 490803"/>
              <a:gd name="connsiteX86" fmla="*/ 134351 w 482141"/>
              <a:gd name="connsiteY86" fmla="*/ 349071 h 490803"/>
              <a:gd name="connsiteX87" fmla="*/ 104443 w 482141"/>
              <a:gd name="connsiteY87" fmla="*/ 441908 h 490803"/>
              <a:gd name="connsiteX88" fmla="*/ 129334 w 482141"/>
              <a:gd name="connsiteY88" fmla="*/ 374471 h 490803"/>
              <a:gd name="connsiteX89" fmla="*/ 121397 w 482141"/>
              <a:gd name="connsiteY89" fmla="*/ 366534 h 490803"/>
              <a:gd name="connsiteX90" fmla="*/ 113459 w 482141"/>
              <a:gd name="connsiteY90" fmla="*/ 374471 h 490803"/>
              <a:gd name="connsiteX91" fmla="*/ 91743 w 482141"/>
              <a:gd name="connsiteY91" fmla="*/ 432447 h 490803"/>
              <a:gd name="connsiteX92" fmla="*/ 93393 w 482141"/>
              <a:gd name="connsiteY92" fmla="*/ 443496 h 490803"/>
              <a:gd name="connsiteX93" fmla="*/ 98093 w 482141"/>
              <a:gd name="connsiteY93" fmla="*/ 445020 h 490803"/>
              <a:gd name="connsiteX94" fmla="*/ 104443 w 482141"/>
              <a:gd name="connsiteY94" fmla="*/ 441908 h 490803"/>
              <a:gd name="connsiteX95" fmla="*/ 399527 w 482141"/>
              <a:gd name="connsiteY95" fmla="*/ 419937 h 490803"/>
              <a:gd name="connsiteX96" fmla="*/ 313421 w 482141"/>
              <a:gd name="connsiteY96" fmla="*/ 99961 h 490803"/>
              <a:gd name="connsiteX97" fmla="*/ 302626 w 482141"/>
              <a:gd name="connsiteY97" fmla="*/ 102945 h 490803"/>
              <a:gd name="connsiteX98" fmla="*/ 305610 w 482141"/>
              <a:gd name="connsiteY98" fmla="*/ 113740 h 490803"/>
              <a:gd name="connsiteX99" fmla="*/ 383906 w 482141"/>
              <a:gd name="connsiteY99" fmla="*/ 417334 h 490803"/>
              <a:gd name="connsiteX100" fmla="*/ 390383 w 482141"/>
              <a:gd name="connsiteY100" fmla="*/ 426478 h 490803"/>
              <a:gd name="connsiteX101" fmla="*/ 391717 w 482141"/>
              <a:gd name="connsiteY101" fmla="*/ 426605 h 490803"/>
              <a:gd name="connsiteX102" fmla="*/ 399463 w 482141"/>
              <a:gd name="connsiteY102" fmla="*/ 420064 h 490803"/>
              <a:gd name="connsiteX103" fmla="*/ 72755 w 482141"/>
              <a:gd name="connsiteY103" fmla="*/ 415492 h 490803"/>
              <a:gd name="connsiteX104" fmla="*/ 95044 w 482141"/>
              <a:gd name="connsiteY104" fmla="*/ 289064 h 490803"/>
              <a:gd name="connsiteX105" fmla="*/ 132891 w 482141"/>
              <a:gd name="connsiteY105" fmla="*/ 132092 h 490803"/>
              <a:gd name="connsiteX106" fmla="*/ 272908 w 482141"/>
              <a:gd name="connsiteY106" fmla="*/ 100850 h 490803"/>
              <a:gd name="connsiteX107" fmla="*/ 281861 w 482141"/>
              <a:gd name="connsiteY107" fmla="*/ 94119 h 490803"/>
              <a:gd name="connsiteX108" fmla="*/ 275131 w 482141"/>
              <a:gd name="connsiteY108" fmla="*/ 85165 h 490803"/>
              <a:gd name="connsiteX109" fmla="*/ 121778 w 482141"/>
              <a:gd name="connsiteY109" fmla="*/ 120789 h 490803"/>
              <a:gd name="connsiteX110" fmla="*/ 79296 w 482141"/>
              <a:gd name="connsiteY110" fmla="*/ 290969 h 490803"/>
              <a:gd name="connsiteX111" fmla="*/ 60628 w 482141"/>
              <a:gd name="connsiteY111" fmla="*/ 405269 h 490803"/>
              <a:gd name="connsiteX112" fmla="*/ 61580 w 482141"/>
              <a:gd name="connsiteY112" fmla="*/ 416445 h 490803"/>
              <a:gd name="connsiteX113" fmla="*/ 66723 w 482141"/>
              <a:gd name="connsiteY113" fmla="*/ 418350 h 490803"/>
              <a:gd name="connsiteX114" fmla="*/ 72755 w 482141"/>
              <a:gd name="connsiteY114" fmla="*/ 415619 h 490803"/>
              <a:gd name="connsiteX115" fmla="*/ 443279 w 482141"/>
              <a:gd name="connsiteY115" fmla="*/ 368693 h 490803"/>
              <a:gd name="connsiteX116" fmla="*/ 449882 w 482141"/>
              <a:gd name="connsiteY116" fmla="*/ 302335 h 490803"/>
              <a:gd name="connsiteX117" fmla="*/ 440104 w 482141"/>
              <a:gd name="connsiteY117" fmla="*/ 297319 h 490803"/>
              <a:gd name="connsiteX118" fmla="*/ 434833 w 482141"/>
              <a:gd name="connsiteY118" fmla="*/ 307098 h 490803"/>
              <a:gd name="connsiteX119" fmla="*/ 428038 w 482141"/>
              <a:gd name="connsiteY119" fmla="*/ 364756 h 490803"/>
              <a:gd name="connsiteX120" fmla="*/ 433690 w 482141"/>
              <a:gd name="connsiteY120" fmla="*/ 374408 h 490803"/>
              <a:gd name="connsiteX121" fmla="*/ 435658 w 482141"/>
              <a:gd name="connsiteY121" fmla="*/ 374662 h 490803"/>
              <a:gd name="connsiteX122" fmla="*/ 443279 w 482141"/>
              <a:gd name="connsiteY122" fmla="*/ 368756 h 490803"/>
              <a:gd name="connsiteX123" fmla="*/ 450073 w 482141"/>
              <a:gd name="connsiteY123" fmla="*/ 287667 h 490803"/>
              <a:gd name="connsiteX124" fmla="*/ 395717 w 482141"/>
              <a:gd name="connsiteY124" fmla="*/ 114248 h 490803"/>
              <a:gd name="connsiteX125" fmla="*/ 154734 w 482141"/>
              <a:gd name="connsiteY125" fmla="*/ 62877 h 490803"/>
              <a:gd name="connsiteX126" fmla="*/ 150924 w 482141"/>
              <a:gd name="connsiteY126" fmla="*/ 73418 h 490803"/>
              <a:gd name="connsiteX127" fmla="*/ 161466 w 482141"/>
              <a:gd name="connsiteY127" fmla="*/ 77228 h 490803"/>
              <a:gd name="connsiteX128" fmla="*/ 384160 w 482141"/>
              <a:gd name="connsiteY128" fmla="*/ 125043 h 490803"/>
              <a:gd name="connsiteX129" fmla="*/ 434325 w 482141"/>
              <a:gd name="connsiteY129" fmla="*/ 286270 h 490803"/>
              <a:gd name="connsiteX130" fmla="*/ 441500 w 482141"/>
              <a:gd name="connsiteY130" fmla="*/ 294842 h 490803"/>
              <a:gd name="connsiteX131" fmla="*/ 442199 w 482141"/>
              <a:gd name="connsiteY131" fmla="*/ 294842 h 490803"/>
              <a:gd name="connsiteX132" fmla="*/ 450073 w 482141"/>
              <a:gd name="connsiteY132" fmla="*/ 287603 h 490803"/>
              <a:gd name="connsiteX133" fmla="*/ 52372 w 482141"/>
              <a:gd name="connsiteY133" fmla="*/ 387171 h 490803"/>
              <a:gd name="connsiteX134" fmla="*/ 52690 w 482141"/>
              <a:gd name="connsiteY134" fmla="*/ 281444 h 490803"/>
              <a:gd name="connsiteX135" fmla="*/ 139368 w 482141"/>
              <a:gd name="connsiteY135" fmla="*/ 87705 h 490803"/>
              <a:gd name="connsiteX136" fmla="*/ 141463 w 482141"/>
              <a:gd name="connsiteY136" fmla="*/ 76720 h 490803"/>
              <a:gd name="connsiteX137" fmla="*/ 130478 w 482141"/>
              <a:gd name="connsiteY137" fmla="*/ 74624 h 490803"/>
              <a:gd name="connsiteX138" fmla="*/ 37259 w 482141"/>
              <a:gd name="connsiteY138" fmla="*/ 285381 h 490803"/>
              <a:gd name="connsiteX139" fmla="*/ 37577 w 482141"/>
              <a:gd name="connsiteY139" fmla="*/ 381456 h 490803"/>
              <a:gd name="connsiteX140" fmla="*/ 42022 w 482141"/>
              <a:gd name="connsiteY140" fmla="*/ 391743 h 490803"/>
              <a:gd name="connsiteX141" fmla="*/ 44943 w 482141"/>
              <a:gd name="connsiteY141" fmla="*/ 392315 h 490803"/>
              <a:gd name="connsiteX142" fmla="*/ 52309 w 482141"/>
              <a:gd name="connsiteY142" fmla="*/ 387235 h 490803"/>
              <a:gd name="connsiteX143" fmla="*/ 474393 w 482141"/>
              <a:gd name="connsiteY143" fmla="*/ 254266 h 490803"/>
              <a:gd name="connsiteX144" fmla="*/ 482141 w 482141"/>
              <a:gd name="connsiteY144" fmla="*/ 246138 h 490803"/>
              <a:gd name="connsiteX145" fmla="*/ 273543 w 482141"/>
              <a:gd name="connsiteY145" fmla="*/ 583 h 490803"/>
              <a:gd name="connsiteX146" fmla="*/ 264335 w 482141"/>
              <a:gd name="connsiteY146" fmla="*/ 6997 h 490803"/>
              <a:gd name="connsiteX147" fmla="*/ 270749 w 482141"/>
              <a:gd name="connsiteY147" fmla="*/ 16204 h 490803"/>
              <a:gd name="connsiteX148" fmla="*/ 466266 w 482141"/>
              <a:gd name="connsiteY148" fmla="*/ 246519 h 490803"/>
              <a:gd name="connsiteX149" fmla="*/ 474203 w 482141"/>
              <a:gd name="connsiteY149" fmla="*/ 254266 h 490803"/>
              <a:gd name="connsiteX150" fmla="*/ 474393 w 482141"/>
              <a:gd name="connsiteY150" fmla="*/ 254266 h 490803"/>
              <a:gd name="connsiteX151" fmla="*/ 34466 w 482141"/>
              <a:gd name="connsiteY151" fmla="*/ 147840 h 490803"/>
              <a:gd name="connsiteX152" fmla="*/ 245476 w 482141"/>
              <a:gd name="connsiteY152" fmla="*/ 15950 h 490803"/>
              <a:gd name="connsiteX153" fmla="*/ 253604 w 482141"/>
              <a:gd name="connsiteY153" fmla="*/ 8203 h 490803"/>
              <a:gd name="connsiteX154" fmla="*/ 245857 w 482141"/>
              <a:gd name="connsiteY154" fmla="*/ 75 h 490803"/>
              <a:gd name="connsiteX155" fmla="*/ 20368 w 482141"/>
              <a:gd name="connsiteY155" fmla="*/ 140601 h 490803"/>
              <a:gd name="connsiteX156" fmla="*/ 23797 w 482141"/>
              <a:gd name="connsiteY156" fmla="*/ 151269 h 490803"/>
              <a:gd name="connsiteX157" fmla="*/ 27417 w 482141"/>
              <a:gd name="connsiteY157" fmla="*/ 152158 h 490803"/>
              <a:gd name="connsiteX158" fmla="*/ 34466 w 482141"/>
              <a:gd name="connsiteY158" fmla="*/ 147840 h 490803"/>
              <a:gd name="connsiteX159" fmla="*/ 18654 w 482141"/>
              <a:gd name="connsiteY159" fmla="*/ 336625 h 490803"/>
              <a:gd name="connsiteX160" fmla="*/ 10907 w 482141"/>
              <a:gd name="connsiteY160" fmla="*/ 330339 h 490803"/>
              <a:gd name="connsiteX161" fmla="*/ 11288 w 482141"/>
              <a:gd name="connsiteY161" fmla="*/ 168604 h 490803"/>
              <a:gd name="connsiteX162" fmla="*/ 21575 w 482141"/>
              <a:gd name="connsiteY162" fmla="*/ 164159 h 490803"/>
              <a:gd name="connsiteX163" fmla="*/ 26020 w 482141"/>
              <a:gd name="connsiteY163" fmla="*/ 174446 h 490803"/>
              <a:gd name="connsiteX164" fmla="*/ 26401 w 482141"/>
              <a:gd name="connsiteY164" fmla="*/ 327100 h 490803"/>
              <a:gd name="connsiteX165" fmla="*/ 20305 w 482141"/>
              <a:gd name="connsiteY165" fmla="*/ 336498 h 490803"/>
              <a:gd name="connsiteX166" fmla="*/ 18654 w 482141"/>
              <a:gd name="connsiteY166" fmla="*/ 336625 h 490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Lst>
            <a:rect l="l" t="t" r="r" b="b"/>
            <a:pathLst>
              <a:path w="482141" h="490803">
                <a:moveTo>
                  <a:pt x="217854" y="481913"/>
                </a:moveTo>
                <a:cubicBezTo>
                  <a:pt x="220584" y="477849"/>
                  <a:pt x="224902" y="469023"/>
                  <a:pt x="230490" y="438606"/>
                </a:cubicBezTo>
                <a:cubicBezTo>
                  <a:pt x="231252" y="434288"/>
                  <a:pt x="228394" y="430224"/>
                  <a:pt x="224076" y="429399"/>
                </a:cubicBezTo>
                <a:cubicBezTo>
                  <a:pt x="219758" y="428573"/>
                  <a:pt x="215694" y="431494"/>
                  <a:pt x="214869" y="435749"/>
                </a:cubicBezTo>
                <a:cubicBezTo>
                  <a:pt x="209853" y="463308"/>
                  <a:pt x="206105" y="470928"/>
                  <a:pt x="204772" y="472960"/>
                </a:cubicBezTo>
                <a:cubicBezTo>
                  <a:pt x="202296" y="476579"/>
                  <a:pt x="203248" y="481532"/>
                  <a:pt x="206868" y="483945"/>
                </a:cubicBezTo>
                <a:cubicBezTo>
                  <a:pt x="208201" y="484834"/>
                  <a:pt x="209789" y="485279"/>
                  <a:pt x="211313" y="485279"/>
                </a:cubicBezTo>
                <a:cubicBezTo>
                  <a:pt x="213853" y="485279"/>
                  <a:pt x="216330" y="484072"/>
                  <a:pt x="217854" y="481850"/>
                </a:cubicBezTo>
                <a:close/>
                <a:moveTo>
                  <a:pt x="240332" y="417715"/>
                </a:moveTo>
                <a:cubicBezTo>
                  <a:pt x="263002" y="351103"/>
                  <a:pt x="263828" y="289699"/>
                  <a:pt x="242745" y="235279"/>
                </a:cubicBezTo>
                <a:cubicBezTo>
                  <a:pt x="241158" y="231215"/>
                  <a:pt x="236586" y="229183"/>
                  <a:pt x="232522" y="230707"/>
                </a:cubicBezTo>
                <a:cubicBezTo>
                  <a:pt x="228458" y="232295"/>
                  <a:pt x="226426" y="236867"/>
                  <a:pt x="228013" y="240931"/>
                </a:cubicBezTo>
                <a:cubicBezTo>
                  <a:pt x="247698" y="291794"/>
                  <a:pt x="246873" y="349516"/>
                  <a:pt x="225410" y="412571"/>
                </a:cubicBezTo>
                <a:cubicBezTo>
                  <a:pt x="224013" y="416699"/>
                  <a:pt x="226235" y="421207"/>
                  <a:pt x="230363" y="422604"/>
                </a:cubicBezTo>
                <a:cubicBezTo>
                  <a:pt x="231252" y="422922"/>
                  <a:pt x="232078" y="423049"/>
                  <a:pt x="232903" y="423049"/>
                </a:cubicBezTo>
                <a:cubicBezTo>
                  <a:pt x="236142" y="423049"/>
                  <a:pt x="239253" y="420953"/>
                  <a:pt x="240332" y="417715"/>
                </a:cubicBezTo>
                <a:close/>
                <a:moveTo>
                  <a:pt x="258747" y="488708"/>
                </a:moveTo>
                <a:cubicBezTo>
                  <a:pt x="267447" y="480707"/>
                  <a:pt x="279830" y="459244"/>
                  <a:pt x="287640" y="365010"/>
                </a:cubicBezTo>
                <a:cubicBezTo>
                  <a:pt x="287957" y="360692"/>
                  <a:pt x="284719" y="356818"/>
                  <a:pt x="280401" y="356437"/>
                </a:cubicBezTo>
                <a:cubicBezTo>
                  <a:pt x="276019" y="356120"/>
                  <a:pt x="272209" y="359358"/>
                  <a:pt x="271829" y="363676"/>
                </a:cubicBezTo>
                <a:cubicBezTo>
                  <a:pt x="264717" y="449782"/>
                  <a:pt x="253858" y="471626"/>
                  <a:pt x="248016" y="477024"/>
                </a:cubicBezTo>
                <a:cubicBezTo>
                  <a:pt x="244778" y="479945"/>
                  <a:pt x="244587" y="485025"/>
                  <a:pt x="247508" y="488263"/>
                </a:cubicBezTo>
                <a:cubicBezTo>
                  <a:pt x="249032" y="489978"/>
                  <a:pt x="251191" y="490803"/>
                  <a:pt x="253350" y="490803"/>
                </a:cubicBezTo>
                <a:cubicBezTo>
                  <a:pt x="255255" y="490803"/>
                  <a:pt x="257160" y="490105"/>
                  <a:pt x="258684" y="488708"/>
                </a:cubicBezTo>
                <a:close/>
                <a:moveTo>
                  <a:pt x="176070" y="474547"/>
                </a:moveTo>
                <a:cubicBezTo>
                  <a:pt x="204010" y="416508"/>
                  <a:pt x="218171" y="369074"/>
                  <a:pt x="218171" y="333768"/>
                </a:cubicBezTo>
                <a:cubicBezTo>
                  <a:pt x="218171" y="318274"/>
                  <a:pt x="215948" y="301954"/>
                  <a:pt x="213790" y="286143"/>
                </a:cubicBezTo>
                <a:cubicBezTo>
                  <a:pt x="208011" y="244423"/>
                  <a:pt x="206105" y="218579"/>
                  <a:pt x="226807" y="211086"/>
                </a:cubicBezTo>
                <a:cubicBezTo>
                  <a:pt x="234236" y="208673"/>
                  <a:pt x="245158" y="207403"/>
                  <a:pt x="255065" y="215150"/>
                </a:cubicBezTo>
                <a:cubicBezTo>
                  <a:pt x="268781" y="225945"/>
                  <a:pt x="283767" y="256425"/>
                  <a:pt x="276972" y="340181"/>
                </a:cubicBezTo>
                <a:cubicBezTo>
                  <a:pt x="276655" y="344563"/>
                  <a:pt x="279893" y="348373"/>
                  <a:pt x="284211" y="348754"/>
                </a:cubicBezTo>
                <a:cubicBezTo>
                  <a:pt x="288593" y="349071"/>
                  <a:pt x="292403" y="345833"/>
                  <a:pt x="292783" y="341515"/>
                </a:cubicBezTo>
                <a:cubicBezTo>
                  <a:pt x="298689" y="268680"/>
                  <a:pt x="289291" y="222008"/>
                  <a:pt x="264843" y="202767"/>
                </a:cubicBezTo>
                <a:cubicBezTo>
                  <a:pt x="248651" y="190004"/>
                  <a:pt x="230998" y="193115"/>
                  <a:pt x="221663" y="196163"/>
                </a:cubicBezTo>
                <a:cubicBezTo>
                  <a:pt x="187183" y="208609"/>
                  <a:pt x="192707" y="249122"/>
                  <a:pt x="198105" y="288302"/>
                </a:cubicBezTo>
                <a:cubicBezTo>
                  <a:pt x="200200" y="303542"/>
                  <a:pt x="202359" y="319353"/>
                  <a:pt x="202359" y="333768"/>
                </a:cubicBezTo>
                <a:cubicBezTo>
                  <a:pt x="202359" y="366724"/>
                  <a:pt x="188707" y="411746"/>
                  <a:pt x="161783" y="467626"/>
                </a:cubicBezTo>
                <a:cubicBezTo>
                  <a:pt x="159878" y="471563"/>
                  <a:pt x="161529" y="476262"/>
                  <a:pt x="165530" y="478230"/>
                </a:cubicBezTo>
                <a:cubicBezTo>
                  <a:pt x="166609" y="478738"/>
                  <a:pt x="167816" y="478992"/>
                  <a:pt x="168958" y="478992"/>
                </a:cubicBezTo>
                <a:cubicBezTo>
                  <a:pt x="171880" y="478992"/>
                  <a:pt x="174737" y="477278"/>
                  <a:pt x="176070" y="474484"/>
                </a:cubicBezTo>
                <a:close/>
                <a:moveTo>
                  <a:pt x="298054" y="484580"/>
                </a:moveTo>
                <a:cubicBezTo>
                  <a:pt x="313548" y="465530"/>
                  <a:pt x="339964" y="359485"/>
                  <a:pt x="333868" y="280872"/>
                </a:cubicBezTo>
                <a:cubicBezTo>
                  <a:pt x="325486" y="221944"/>
                  <a:pt x="307516" y="185305"/>
                  <a:pt x="278877" y="168795"/>
                </a:cubicBezTo>
                <a:cubicBezTo>
                  <a:pt x="256588" y="155968"/>
                  <a:pt x="228521" y="156222"/>
                  <a:pt x="195311" y="169620"/>
                </a:cubicBezTo>
                <a:cubicBezTo>
                  <a:pt x="191247" y="171271"/>
                  <a:pt x="189279" y="175843"/>
                  <a:pt x="190930" y="179907"/>
                </a:cubicBezTo>
                <a:cubicBezTo>
                  <a:pt x="192581" y="183971"/>
                  <a:pt x="197153" y="185876"/>
                  <a:pt x="201217" y="184289"/>
                </a:cubicBezTo>
                <a:cubicBezTo>
                  <a:pt x="229665" y="172795"/>
                  <a:pt x="253159" y="172224"/>
                  <a:pt x="270940" y="182447"/>
                </a:cubicBezTo>
                <a:cubicBezTo>
                  <a:pt x="294816" y="196227"/>
                  <a:pt x="310691" y="230072"/>
                  <a:pt x="318120" y="282587"/>
                </a:cubicBezTo>
                <a:cubicBezTo>
                  <a:pt x="324025" y="358469"/>
                  <a:pt x="297609" y="460069"/>
                  <a:pt x="285798" y="474547"/>
                </a:cubicBezTo>
                <a:cubicBezTo>
                  <a:pt x="283068" y="477913"/>
                  <a:pt x="283512" y="482929"/>
                  <a:pt x="286942" y="485723"/>
                </a:cubicBezTo>
                <a:cubicBezTo>
                  <a:pt x="288402" y="486930"/>
                  <a:pt x="290180" y="487501"/>
                  <a:pt x="291894" y="487501"/>
                </a:cubicBezTo>
                <a:cubicBezTo>
                  <a:pt x="294181" y="487501"/>
                  <a:pt x="296467" y="486549"/>
                  <a:pt x="298054" y="484580"/>
                </a:cubicBezTo>
                <a:close/>
                <a:moveTo>
                  <a:pt x="140701" y="457656"/>
                </a:moveTo>
                <a:cubicBezTo>
                  <a:pt x="165403" y="402221"/>
                  <a:pt x="175817" y="351040"/>
                  <a:pt x="171689" y="305637"/>
                </a:cubicBezTo>
                <a:cubicBezTo>
                  <a:pt x="170991" y="297636"/>
                  <a:pt x="170165" y="290016"/>
                  <a:pt x="169467" y="282904"/>
                </a:cubicBezTo>
                <a:cubicBezTo>
                  <a:pt x="164132" y="229628"/>
                  <a:pt x="162672" y="207530"/>
                  <a:pt x="180705" y="197624"/>
                </a:cubicBezTo>
                <a:cubicBezTo>
                  <a:pt x="184516" y="195528"/>
                  <a:pt x="185913" y="190702"/>
                  <a:pt x="183818" y="186829"/>
                </a:cubicBezTo>
                <a:cubicBezTo>
                  <a:pt x="181722" y="183019"/>
                  <a:pt x="176896" y="181622"/>
                  <a:pt x="173022" y="183717"/>
                </a:cubicBezTo>
                <a:cubicBezTo>
                  <a:pt x="145146" y="199148"/>
                  <a:pt x="148321" y="231215"/>
                  <a:pt x="153718" y="284428"/>
                </a:cubicBezTo>
                <a:cubicBezTo>
                  <a:pt x="154417" y="291540"/>
                  <a:pt x="155179" y="299033"/>
                  <a:pt x="155941" y="307034"/>
                </a:cubicBezTo>
                <a:cubicBezTo>
                  <a:pt x="159878" y="349706"/>
                  <a:pt x="149908" y="398157"/>
                  <a:pt x="126286" y="451116"/>
                </a:cubicBezTo>
                <a:cubicBezTo>
                  <a:pt x="124508" y="455116"/>
                  <a:pt x="126286" y="459815"/>
                  <a:pt x="130287" y="461530"/>
                </a:cubicBezTo>
                <a:cubicBezTo>
                  <a:pt x="131367" y="462038"/>
                  <a:pt x="132382" y="462228"/>
                  <a:pt x="133525" y="462228"/>
                </a:cubicBezTo>
                <a:cubicBezTo>
                  <a:pt x="136510" y="462355"/>
                  <a:pt x="139430" y="460577"/>
                  <a:pt x="140701" y="457656"/>
                </a:cubicBezTo>
                <a:close/>
                <a:moveTo>
                  <a:pt x="348282" y="455180"/>
                </a:moveTo>
                <a:cubicBezTo>
                  <a:pt x="378635" y="362089"/>
                  <a:pt x="381048" y="277507"/>
                  <a:pt x="355268" y="203720"/>
                </a:cubicBezTo>
                <a:cubicBezTo>
                  <a:pt x="353807" y="199592"/>
                  <a:pt x="349298" y="197370"/>
                  <a:pt x="345171" y="198830"/>
                </a:cubicBezTo>
                <a:cubicBezTo>
                  <a:pt x="341043" y="200291"/>
                  <a:pt x="338821" y="204736"/>
                  <a:pt x="340281" y="208927"/>
                </a:cubicBezTo>
                <a:cubicBezTo>
                  <a:pt x="364856" y="279412"/>
                  <a:pt x="362506" y="360565"/>
                  <a:pt x="333169" y="450290"/>
                </a:cubicBezTo>
                <a:cubicBezTo>
                  <a:pt x="331836" y="454418"/>
                  <a:pt x="334122" y="458926"/>
                  <a:pt x="338249" y="460323"/>
                </a:cubicBezTo>
                <a:cubicBezTo>
                  <a:pt x="339075" y="460641"/>
                  <a:pt x="339900" y="460704"/>
                  <a:pt x="340726" y="460704"/>
                </a:cubicBezTo>
                <a:cubicBezTo>
                  <a:pt x="344092" y="460704"/>
                  <a:pt x="347140" y="458545"/>
                  <a:pt x="348282" y="455180"/>
                </a:cubicBezTo>
                <a:close/>
                <a:moveTo>
                  <a:pt x="134415" y="349008"/>
                </a:moveTo>
                <a:cubicBezTo>
                  <a:pt x="141590" y="321385"/>
                  <a:pt x="141654" y="290778"/>
                  <a:pt x="134542" y="258012"/>
                </a:cubicBezTo>
                <a:cubicBezTo>
                  <a:pt x="134415" y="257504"/>
                  <a:pt x="134287" y="257123"/>
                  <a:pt x="134097" y="256679"/>
                </a:cubicBezTo>
                <a:cubicBezTo>
                  <a:pt x="127493" y="240867"/>
                  <a:pt x="128445" y="208165"/>
                  <a:pt x="141654" y="180923"/>
                </a:cubicBezTo>
                <a:cubicBezTo>
                  <a:pt x="148955" y="165810"/>
                  <a:pt x="162926" y="146316"/>
                  <a:pt x="188326" y="139204"/>
                </a:cubicBezTo>
                <a:cubicBezTo>
                  <a:pt x="252207" y="121170"/>
                  <a:pt x="295958" y="134314"/>
                  <a:pt x="325867" y="180542"/>
                </a:cubicBezTo>
                <a:cubicBezTo>
                  <a:pt x="328217" y="184225"/>
                  <a:pt x="333169" y="185241"/>
                  <a:pt x="336853" y="182828"/>
                </a:cubicBezTo>
                <a:cubicBezTo>
                  <a:pt x="340535" y="180479"/>
                  <a:pt x="341551" y="175526"/>
                  <a:pt x="339138" y="171843"/>
                </a:cubicBezTo>
                <a:cubicBezTo>
                  <a:pt x="305293" y="119709"/>
                  <a:pt x="254620" y="104025"/>
                  <a:pt x="184008" y="123900"/>
                </a:cubicBezTo>
                <a:cubicBezTo>
                  <a:pt x="159433" y="130822"/>
                  <a:pt x="139812" y="148157"/>
                  <a:pt x="127366" y="174002"/>
                </a:cubicBezTo>
                <a:cubicBezTo>
                  <a:pt x="111935" y="206069"/>
                  <a:pt x="111618" y="243090"/>
                  <a:pt x="119174" y="262076"/>
                </a:cubicBezTo>
                <a:cubicBezTo>
                  <a:pt x="125651" y="292112"/>
                  <a:pt x="125651" y="320052"/>
                  <a:pt x="119047" y="345007"/>
                </a:cubicBezTo>
                <a:cubicBezTo>
                  <a:pt x="117905" y="349262"/>
                  <a:pt x="120508" y="353580"/>
                  <a:pt x="124699" y="354659"/>
                </a:cubicBezTo>
                <a:cubicBezTo>
                  <a:pt x="125397" y="354850"/>
                  <a:pt x="126032" y="354913"/>
                  <a:pt x="126668" y="354913"/>
                </a:cubicBezTo>
                <a:cubicBezTo>
                  <a:pt x="130223" y="355040"/>
                  <a:pt x="133398" y="352627"/>
                  <a:pt x="134351" y="349071"/>
                </a:cubicBezTo>
                <a:close/>
                <a:moveTo>
                  <a:pt x="104443" y="441908"/>
                </a:moveTo>
                <a:cubicBezTo>
                  <a:pt x="120953" y="419747"/>
                  <a:pt x="129334" y="397014"/>
                  <a:pt x="129334" y="374471"/>
                </a:cubicBezTo>
                <a:cubicBezTo>
                  <a:pt x="129334" y="370090"/>
                  <a:pt x="125779" y="366534"/>
                  <a:pt x="121397" y="366534"/>
                </a:cubicBezTo>
                <a:cubicBezTo>
                  <a:pt x="117016" y="366534"/>
                  <a:pt x="113459" y="370090"/>
                  <a:pt x="113459" y="374471"/>
                </a:cubicBezTo>
                <a:cubicBezTo>
                  <a:pt x="113459" y="393521"/>
                  <a:pt x="106157" y="413016"/>
                  <a:pt x="91743" y="432447"/>
                </a:cubicBezTo>
                <a:cubicBezTo>
                  <a:pt x="89139" y="436003"/>
                  <a:pt x="89837" y="440892"/>
                  <a:pt x="93393" y="443496"/>
                </a:cubicBezTo>
                <a:cubicBezTo>
                  <a:pt x="94791" y="444575"/>
                  <a:pt x="96505" y="445020"/>
                  <a:pt x="98093" y="445020"/>
                </a:cubicBezTo>
                <a:cubicBezTo>
                  <a:pt x="100506" y="445147"/>
                  <a:pt x="102855" y="444004"/>
                  <a:pt x="104443" y="441908"/>
                </a:cubicBezTo>
                <a:close/>
                <a:moveTo>
                  <a:pt x="399527" y="419937"/>
                </a:moveTo>
                <a:cubicBezTo>
                  <a:pt x="427404" y="255726"/>
                  <a:pt x="398447" y="148094"/>
                  <a:pt x="313421" y="99961"/>
                </a:cubicBezTo>
                <a:cubicBezTo>
                  <a:pt x="309611" y="97865"/>
                  <a:pt x="304785" y="99135"/>
                  <a:pt x="302626" y="102945"/>
                </a:cubicBezTo>
                <a:cubicBezTo>
                  <a:pt x="300467" y="106755"/>
                  <a:pt x="301800" y="111581"/>
                  <a:pt x="305610" y="113740"/>
                </a:cubicBezTo>
                <a:cubicBezTo>
                  <a:pt x="384223" y="158254"/>
                  <a:pt x="410576" y="260425"/>
                  <a:pt x="383906" y="417334"/>
                </a:cubicBezTo>
                <a:cubicBezTo>
                  <a:pt x="383207" y="421652"/>
                  <a:pt x="386065" y="425716"/>
                  <a:pt x="390383" y="426478"/>
                </a:cubicBezTo>
                <a:cubicBezTo>
                  <a:pt x="390828" y="426478"/>
                  <a:pt x="391272" y="426605"/>
                  <a:pt x="391717" y="426605"/>
                </a:cubicBezTo>
                <a:cubicBezTo>
                  <a:pt x="395463" y="426605"/>
                  <a:pt x="398892" y="423874"/>
                  <a:pt x="399463" y="420064"/>
                </a:cubicBezTo>
                <a:close/>
                <a:moveTo>
                  <a:pt x="72755" y="415492"/>
                </a:moveTo>
                <a:cubicBezTo>
                  <a:pt x="94663" y="389775"/>
                  <a:pt x="102156" y="347166"/>
                  <a:pt x="95044" y="289064"/>
                </a:cubicBezTo>
                <a:cubicBezTo>
                  <a:pt x="90155" y="249059"/>
                  <a:pt x="88630" y="175526"/>
                  <a:pt x="132891" y="132092"/>
                </a:cubicBezTo>
                <a:cubicBezTo>
                  <a:pt x="163117" y="102501"/>
                  <a:pt x="210297" y="91960"/>
                  <a:pt x="272908" y="100850"/>
                </a:cubicBezTo>
                <a:cubicBezTo>
                  <a:pt x="277226" y="101485"/>
                  <a:pt x="281290" y="98437"/>
                  <a:pt x="281861" y="94119"/>
                </a:cubicBezTo>
                <a:cubicBezTo>
                  <a:pt x="282496" y="89801"/>
                  <a:pt x="279448" y="85737"/>
                  <a:pt x="275131" y="85165"/>
                </a:cubicBezTo>
                <a:cubicBezTo>
                  <a:pt x="207249" y="75577"/>
                  <a:pt x="155687" y="87515"/>
                  <a:pt x="121778" y="120789"/>
                </a:cubicBezTo>
                <a:cubicBezTo>
                  <a:pt x="72629" y="168922"/>
                  <a:pt x="74090" y="248043"/>
                  <a:pt x="79296" y="290969"/>
                </a:cubicBezTo>
                <a:cubicBezTo>
                  <a:pt x="85837" y="344563"/>
                  <a:pt x="79550" y="382980"/>
                  <a:pt x="60628" y="405269"/>
                </a:cubicBezTo>
                <a:cubicBezTo>
                  <a:pt x="57770" y="408571"/>
                  <a:pt x="58215" y="413587"/>
                  <a:pt x="61580" y="416445"/>
                </a:cubicBezTo>
                <a:cubicBezTo>
                  <a:pt x="63104" y="417715"/>
                  <a:pt x="64882" y="418350"/>
                  <a:pt x="66723" y="418350"/>
                </a:cubicBezTo>
                <a:cubicBezTo>
                  <a:pt x="68946" y="418350"/>
                  <a:pt x="71232" y="417397"/>
                  <a:pt x="72755" y="415619"/>
                </a:cubicBezTo>
                <a:close/>
                <a:moveTo>
                  <a:pt x="443279" y="368693"/>
                </a:moveTo>
                <a:cubicBezTo>
                  <a:pt x="455470" y="321766"/>
                  <a:pt x="450454" y="304177"/>
                  <a:pt x="449882" y="302335"/>
                </a:cubicBezTo>
                <a:cubicBezTo>
                  <a:pt x="448549" y="298208"/>
                  <a:pt x="444168" y="296112"/>
                  <a:pt x="440104" y="297319"/>
                </a:cubicBezTo>
                <a:cubicBezTo>
                  <a:pt x="435976" y="298589"/>
                  <a:pt x="433690" y="302970"/>
                  <a:pt x="434833" y="307098"/>
                </a:cubicBezTo>
                <a:cubicBezTo>
                  <a:pt x="434833" y="307225"/>
                  <a:pt x="438960" y="322655"/>
                  <a:pt x="428038" y="364756"/>
                </a:cubicBezTo>
                <a:cubicBezTo>
                  <a:pt x="426895" y="369010"/>
                  <a:pt x="429499" y="373328"/>
                  <a:pt x="433690" y="374408"/>
                </a:cubicBezTo>
                <a:cubicBezTo>
                  <a:pt x="434388" y="374598"/>
                  <a:pt x="435023" y="374662"/>
                  <a:pt x="435658" y="374662"/>
                </a:cubicBezTo>
                <a:cubicBezTo>
                  <a:pt x="439151" y="374662"/>
                  <a:pt x="442326" y="372312"/>
                  <a:pt x="443279" y="368756"/>
                </a:cubicBezTo>
                <a:close/>
                <a:moveTo>
                  <a:pt x="450073" y="287667"/>
                </a:moveTo>
                <a:cubicBezTo>
                  <a:pt x="458201" y="196544"/>
                  <a:pt x="419530" y="139902"/>
                  <a:pt x="395717" y="114248"/>
                </a:cubicBezTo>
                <a:cubicBezTo>
                  <a:pt x="325676" y="38302"/>
                  <a:pt x="244587" y="20967"/>
                  <a:pt x="154734" y="62877"/>
                </a:cubicBezTo>
                <a:cubicBezTo>
                  <a:pt x="150797" y="64718"/>
                  <a:pt x="149019" y="69417"/>
                  <a:pt x="150924" y="73418"/>
                </a:cubicBezTo>
                <a:cubicBezTo>
                  <a:pt x="152766" y="77355"/>
                  <a:pt x="157529" y="79069"/>
                  <a:pt x="161466" y="77228"/>
                </a:cubicBezTo>
                <a:cubicBezTo>
                  <a:pt x="245540" y="38112"/>
                  <a:pt x="318374" y="53733"/>
                  <a:pt x="384160" y="125043"/>
                </a:cubicBezTo>
                <a:cubicBezTo>
                  <a:pt x="406068" y="148792"/>
                  <a:pt x="441881" y="201307"/>
                  <a:pt x="434325" y="286270"/>
                </a:cubicBezTo>
                <a:cubicBezTo>
                  <a:pt x="433944" y="290588"/>
                  <a:pt x="437182" y="294461"/>
                  <a:pt x="441500" y="294842"/>
                </a:cubicBezTo>
                <a:cubicBezTo>
                  <a:pt x="441755" y="294842"/>
                  <a:pt x="442008" y="294842"/>
                  <a:pt x="442199" y="294842"/>
                </a:cubicBezTo>
                <a:cubicBezTo>
                  <a:pt x="446199" y="294842"/>
                  <a:pt x="449692" y="291731"/>
                  <a:pt x="450073" y="287603"/>
                </a:cubicBezTo>
                <a:close/>
                <a:moveTo>
                  <a:pt x="52372" y="387171"/>
                </a:moveTo>
                <a:cubicBezTo>
                  <a:pt x="63294" y="359549"/>
                  <a:pt x="63421" y="323925"/>
                  <a:pt x="52690" y="281444"/>
                </a:cubicBezTo>
                <a:cubicBezTo>
                  <a:pt x="38339" y="224738"/>
                  <a:pt x="66914" y="136727"/>
                  <a:pt x="139368" y="87705"/>
                </a:cubicBezTo>
                <a:cubicBezTo>
                  <a:pt x="142987" y="85229"/>
                  <a:pt x="143940" y="80339"/>
                  <a:pt x="141463" y="76720"/>
                </a:cubicBezTo>
                <a:cubicBezTo>
                  <a:pt x="138986" y="73100"/>
                  <a:pt x="134097" y="72148"/>
                  <a:pt x="130478" y="74624"/>
                </a:cubicBezTo>
                <a:cubicBezTo>
                  <a:pt x="52245" y="127583"/>
                  <a:pt x="21638" y="223341"/>
                  <a:pt x="37259" y="285381"/>
                </a:cubicBezTo>
                <a:cubicBezTo>
                  <a:pt x="47166" y="324624"/>
                  <a:pt x="47229" y="356945"/>
                  <a:pt x="37577" y="381456"/>
                </a:cubicBezTo>
                <a:cubicBezTo>
                  <a:pt x="35990" y="385520"/>
                  <a:pt x="37958" y="390092"/>
                  <a:pt x="42022" y="391743"/>
                </a:cubicBezTo>
                <a:cubicBezTo>
                  <a:pt x="42974" y="392124"/>
                  <a:pt x="43927" y="392315"/>
                  <a:pt x="44943" y="392315"/>
                </a:cubicBezTo>
                <a:cubicBezTo>
                  <a:pt x="48118" y="392315"/>
                  <a:pt x="51103" y="390346"/>
                  <a:pt x="52309" y="387235"/>
                </a:cubicBezTo>
                <a:close/>
                <a:moveTo>
                  <a:pt x="474393" y="254266"/>
                </a:moveTo>
                <a:cubicBezTo>
                  <a:pt x="478711" y="254139"/>
                  <a:pt x="482204" y="250519"/>
                  <a:pt x="482141" y="246138"/>
                </a:cubicBezTo>
                <a:cubicBezTo>
                  <a:pt x="478775" y="107200"/>
                  <a:pt x="408607" y="24650"/>
                  <a:pt x="273543" y="583"/>
                </a:cubicBezTo>
                <a:cubicBezTo>
                  <a:pt x="269225" y="-242"/>
                  <a:pt x="265161" y="2679"/>
                  <a:pt x="264335" y="6997"/>
                </a:cubicBezTo>
                <a:cubicBezTo>
                  <a:pt x="263573" y="11315"/>
                  <a:pt x="266431" y="15379"/>
                  <a:pt x="270749" y="16204"/>
                </a:cubicBezTo>
                <a:cubicBezTo>
                  <a:pt x="399146" y="39064"/>
                  <a:pt x="463091" y="114375"/>
                  <a:pt x="466266" y="246519"/>
                </a:cubicBezTo>
                <a:cubicBezTo>
                  <a:pt x="466393" y="250837"/>
                  <a:pt x="469885" y="254266"/>
                  <a:pt x="474203" y="254266"/>
                </a:cubicBezTo>
                <a:lnTo>
                  <a:pt x="474393" y="254266"/>
                </a:lnTo>
                <a:close/>
                <a:moveTo>
                  <a:pt x="34466" y="147840"/>
                </a:moveTo>
                <a:cubicBezTo>
                  <a:pt x="81138" y="56781"/>
                  <a:pt x="150226" y="13537"/>
                  <a:pt x="245476" y="15950"/>
                </a:cubicBezTo>
                <a:cubicBezTo>
                  <a:pt x="250048" y="16077"/>
                  <a:pt x="253477" y="12585"/>
                  <a:pt x="253604" y="8203"/>
                </a:cubicBezTo>
                <a:cubicBezTo>
                  <a:pt x="253730" y="3822"/>
                  <a:pt x="250302" y="202"/>
                  <a:pt x="245857" y="75"/>
                </a:cubicBezTo>
                <a:cubicBezTo>
                  <a:pt x="145209" y="-2147"/>
                  <a:pt x="69391" y="44970"/>
                  <a:pt x="20368" y="140601"/>
                </a:cubicBezTo>
                <a:cubicBezTo>
                  <a:pt x="18400" y="144474"/>
                  <a:pt x="19860" y="149237"/>
                  <a:pt x="23797" y="151269"/>
                </a:cubicBezTo>
                <a:cubicBezTo>
                  <a:pt x="24941" y="151840"/>
                  <a:pt x="26147" y="152158"/>
                  <a:pt x="27417" y="152158"/>
                </a:cubicBezTo>
                <a:cubicBezTo>
                  <a:pt x="30274" y="152158"/>
                  <a:pt x="33068" y="150634"/>
                  <a:pt x="34466" y="147840"/>
                </a:cubicBezTo>
                <a:close/>
                <a:moveTo>
                  <a:pt x="18654" y="336625"/>
                </a:moveTo>
                <a:cubicBezTo>
                  <a:pt x="14971" y="336625"/>
                  <a:pt x="11732" y="334085"/>
                  <a:pt x="10907" y="330339"/>
                </a:cubicBezTo>
                <a:cubicBezTo>
                  <a:pt x="-3762" y="260552"/>
                  <a:pt x="-3634" y="206133"/>
                  <a:pt x="11288" y="168604"/>
                </a:cubicBezTo>
                <a:cubicBezTo>
                  <a:pt x="12875" y="164540"/>
                  <a:pt x="17447" y="162572"/>
                  <a:pt x="21575" y="164159"/>
                </a:cubicBezTo>
                <a:cubicBezTo>
                  <a:pt x="25639" y="165747"/>
                  <a:pt x="27607" y="170382"/>
                  <a:pt x="26020" y="174446"/>
                </a:cubicBezTo>
                <a:cubicBezTo>
                  <a:pt x="12241" y="209054"/>
                  <a:pt x="12430" y="260425"/>
                  <a:pt x="26401" y="327100"/>
                </a:cubicBezTo>
                <a:cubicBezTo>
                  <a:pt x="27354" y="331418"/>
                  <a:pt x="24559" y="335609"/>
                  <a:pt x="20305" y="336498"/>
                </a:cubicBezTo>
                <a:cubicBezTo>
                  <a:pt x="19797" y="336625"/>
                  <a:pt x="19162" y="336625"/>
                  <a:pt x="18654" y="336625"/>
                </a:cubicBezTo>
                <a:close/>
              </a:path>
            </a:pathLst>
          </a:custGeom>
          <a:solidFill>
            <a:schemeClr val="accent1"/>
          </a:solidFill>
          <a:ln w="0" cap="flat">
            <a:solidFill>
              <a:schemeClr val="accent1"/>
            </a:solidFill>
            <a:prstDash val="solid"/>
            <a:miter/>
          </a:ln>
        </p:spPr>
        <p:txBody>
          <a:bodyPr rtlCol="0" anchor="ctr"/>
          <a:lstStyle/>
          <a:p>
            <a:endParaRPr lang="en-GB" dirty="0"/>
          </a:p>
        </p:txBody>
      </p:sp>
    </p:spTree>
    <p:extLst>
      <p:ext uri="{BB962C8B-B14F-4D97-AF65-F5344CB8AC3E}">
        <p14:creationId xmlns:p14="http://schemas.microsoft.com/office/powerpoint/2010/main" val="6199511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1DFEEE-8452-71FC-7DDA-074427A47101}"/>
              </a:ext>
            </a:extLst>
          </p:cNvPr>
          <p:cNvSpPr>
            <a:spLocks noGrp="1"/>
          </p:cNvSpPr>
          <p:nvPr>
            <p:ph type="title"/>
          </p:nvPr>
        </p:nvSpPr>
        <p:spPr/>
        <p:txBody>
          <a:bodyPr/>
          <a:lstStyle/>
          <a:p>
            <a:endParaRPr lang="en-GB"/>
          </a:p>
        </p:txBody>
      </p:sp>
      <p:sp>
        <p:nvSpPr>
          <p:cNvPr id="4" name="Footer Placeholder 3">
            <a:extLst>
              <a:ext uri="{FF2B5EF4-FFF2-40B4-BE49-F238E27FC236}">
                <a16:creationId xmlns:a16="http://schemas.microsoft.com/office/drawing/2014/main" id="{CEAE4BC1-35F4-8591-D54E-A764756A367E}"/>
              </a:ext>
            </a:extLst>
          </p:cNvPr>
          <p:cNvSpPr>
            <a:spLocks noGrp="1"/>
          </p:cNvSpPr>
          <p:nvPr>
            <p:ph type="ftr" sz="quarter" idx="10"/>
          </p:nvPr>
        </p:nvSpPr>
        <p:spPr/>
        <p:txBody>
          <a:bodyPr/>
          <a:lstStyle/>
          <a:p>
            <a:r>
              <a:rPr lang="it-IT" kern="0">
                <a:solidFill>
                  <a:schemeClr val="bg2">
                    <a:lumMod val="75000"/>
                  </a:schemeClr>
                </a:solidFill>
              </a:rPr>
              <a:t>Confidential and Proprietary</a:t>
            </a:r>
            <a:endParaRPr lang="it-IT" dirty="0"/>
          </a:p>
        </p:txBody>
      </p:sp>
      <p:sp>
        <p:nvSpPr>
          <p:cNvPr id="5" name="Slide Number Placeholder 4">
            <a:extLst>
              <a:ext uri="{FF2B5EF4-FFF2-40B4-BE49-F238E27FC236}">
                <a16:creationId xmlns:a16="http://schemas.microsoft.com/office/drawing/2014/main" id="{E3597D75-EB1F-6C48-C647-C1D1BBF009E6}"/>
              </a:ext>
            </a:extLst>
          </p:cNvPr>
          <p:cNvSpPr>
            <a:spLocks noGrp="1"/>
          </p:cNvSpPr>
          <p:nvPr>
            <p:ph type="sldNum" sz="quarter" idx="11"/>
          </p:nvPr>
        </p:nvSpPr>
        <p:spPr/>
        <p:txBody>
          <a:bodyPr/>
          <a:lstStyle/>
          <a:p>
            <a:fld id="{B6F15528-21DE-4FAA-801E-634DDDAF4B2B}" type="slidenum">
              <a:rPr lang="it-IT" smtClean="0"/>
              <a:pPr/>
              <a:t>16</a:t>
            </a:fld>
            <a:endParaRPr lang="it-IT"/>
          </a:p>
        </p:txBody>
      </p:sp>
    </p:spTree>
    <p:extLst>
      <p:ext uri="{BB962C8B-B14F-4D97-AF65-F5344CB8AC3E}">
        <p14:creationId xmlns:p14="http://schemas.microsoft.com/office/powerpoint/2010/main" val="8414127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a:extLst>
              <a:ext uri="{FF2B5EF4-FFF2-40B4-BE49-F238E27FC236}">
                <a16:creationId xmlns:a16="http://schemas.microsoft.com/office/drawing/2014/main" id="{6AC5D176-F4EA-03B1-3096-B98E725869D3}"/>
              </a:ext>
            </a:extLst>
          </p:cNvPr>
          <p:cNvSpPr/>
          <p:nvPr/>
        </p:nvSpPr>
        <p:spPr>
          <a:xfrm>
            <a:off x="1457562" y="2799676"/>
            <a:ext cx="1376606" cy="1456699"/>
          </a:xfrm>
          <a:custGeom>
            <a:avLst/>
            <a:gdLst/>
            <a:ahLst/>
            <a:cxnLst/>
            <a:rect l="l" t="t" r="r" b="b"/>
            <a:pathLst>
              <a:path w="2270125" h="2402204">
                <a:moveTo>
                  <a:pt x="592275" y="1947021"/>
                </a:moveTo>
                <a:lnTo>
                  <a:pt x="202831" y="1947021"/>
                </a:lnTo>
                <a:lnTo>
                  <a:pt x="895931" y="2349302"/>
                </a:lnTo>
                <a:lnTo>
                  <a:pt x="942345" y="2372238"/>
                </a:lnTo>
                <a:lnTo>
                  <a:pt x="990813" y="2388618"/>
                </a:lnTo>
                <a:lnTo>
                  <a:pt x="1040656" y="2398444"/>
                </a:lnTo>
                <a:lnTo>
                  <a:pt x="1091191" y="2401720"/>
                </a:lnTo>
                <a:lnTo>
                  <a:pt x="1141726" y="2398444"/>
                </a:lnTo>
                <a:lnTo>
                  <a:pt x="1191578" y="2388618"/>
                </a:lnTo>
                <a:lnTo>
                  <a:pt x="1240061" y="2372238"/>
                </a:lnTo>
                <a:lnTo>
                  <a:pt x="1286484" y="2349302"/>
                </a:lnTo>
                <a:lnTo>
                  <a:pt x="1529273" y="2208437"/>
                </a:lnTo>
                <a:lnTo>
                  <a:pt x="1091165" y="2208437"/>
                </a:lnTo>
                <a:lnTo>
                  <a:pt x="1044848" y="2202391"/>
                </a:lnTo>
                <a:lnTo>
                  <a:pt x="1001058" y="2184250"/>
                </a:lnTo>
                <a:lnTo>
                  <a:pt x="592275" y="1947021"/>
                </a:lnTo>
                <a:close/>
              </a:path>
              <a:path w="2270125" h="2402204">
                <a:moveTo>
                  <a:pt x="1853346" y="566686"/>
                </a:moveTo>
                <a:lnTo>
                  <a:pt x="1799872" y="568857"/>
                </a:lnTo>
                <a:lnTo>
                  <a:pt x="1749335" y="575274"/>
                </a:lnTo>
                <a:lnTo>
                  <a:pt x="1701900" y="585795"/>
                </a:lnTo>
                <a:lnTo>
                  <a:pt x="1657731" y="600280"/>
                </a:lnTo>
                <a:lnTo>
                  <a:pt x="1616991" y="618586"/>
                </a:lnTo>
                <a:lnTo>
                  <a:pt x="1579844" y="640571"/>
                </a:lnTo>
                <a:lnTo>
                  <a:pt x="1546454" y="666094"/>
                </a:lnTo>
                <a:lnTo>
                  <a:pt x="1516984" y="695014"/>
                </a:lnTo>
                <a:lnTo>
                  <a:pt x="1491599" y="727187"/>
                </a:lnTo>
                <a:lnTo>
                  <a:pt x="1470463" y="762474"/>
                </a:lnTo>
                <a:lnTo>
                  <a:pt x="1453738" y="800731"/>
                </a:lnTo>
                <a:lnTo>
                  <a:pt x="1441589" y="841817"/>
                </a:lnTo>
                <a:lnTo>
                  <a:pt x="1434179" y="885591"/>
                </a:lnTo>
                <a:lnTo>
                  <a:pt x="1431673" y="931911"/>
                </a:lnTo>
                <a:lnTo>
                  <a:pt x="1435580" y="985255"/>
                </a:lnTo>
                <a:lnTo>
                  <a:pt x="1446799" y="1032567"/>
                </a:lnTo>
                <a:lnTo>
                  <a:pt x="1464579" y="1074364"/>
                </a:lnTo>
                <a:lnTo>
                  <a:pt x="1488169" y="1111164"/>
                </a:lnTo>
                <a:lnTo>
                  <a:pt x="1516819" y="1143485"/>
                </a:lnTo>
                <a:lnTo>
                  <a:pt x="1549777" y="1171845"/>
                </a:lnTo>
                <a:lnTo>
                  <a:pt x="1586292" y="1196760"/>
                </a:lnTo>
                <a:lnTo>
                  <a:pt x="1625613" y="1218748"/>
                </a:lnTo>
                <a:lnTo>
                  <a:pt x="1666988" y="1238327"/>
                </a:lnTo>
                <a:lnTo>
                  <a:pt x="1709668" y="1256015"/>
                </a:lnTo>
                <a:lnTo>
                  <a:pt x="1752900" y="1272328"/>
                </a:lnTo>
                <a:lnTo>
                  <a:pt x="1849693" y="1307186"/>
                </a:lnTo>
                <a:lnTo>
                  <a:pt x="1900335" y="1326959"/>
                </a:lnTo>
                <a:lnTo>
                  <a:pt x="1946610" y="1348146"/>
                </a:lnTo>
                <a:lnTo>
                  <a:pt x="1987271" y="1371792"/>
                </a:lnTo>
                <a:lnTo>
                  <a:pt x="2021070" y="1398937"/>
                </a:lnTo>
                <a:lnTo>
                  <a:pt x="2046758" y="1430625"/>
                </a:lnTo>
                <a:lnTo>
                  <a:pt x="2063086" y="1467898"/>
                </a:lnTo>
                <a:lnTo>
                  <a:pt x="2068806" y="1511799"/>
                </a:lnTo>
                <a:lnTo>
                  <a:pt x="2065585" y="1552842"/>
                </a:lnTo>
                <a:lnTo>
                  <a:pt x="2055618" y="1591640"/>
                </a:lnTo>
                <a:lnTo>
                  <a:pt x="2038448" y="1628751"/>
                </a:lnTo>
                <a:lnTo>
                  <a:pt x="2013615" y="1664735"/>
                </a:lnTo>
                <a:lnTo>
                  <a:pt x="1980663" y="1700152"/>
                </a:lnTo>
                <a:lnTo>
                  <a:pt x="1939133" y="1735560"/>
                </a:lnTo>
                <a:lnTo>
                  <a:pt x="1888568" y="1771518"/>
                </a:lnTo>
                <a:lnTo>
                  <a:pt x="1828509" y="1808586"/>
                </a:lnTo>
                <a:lnTo>
                  <a:pt x="1181272" y="2184250"/>
                </a:lnTo>
                <a:lnTo>
                  <a:pt x="1137482" y="2202391"/>
                </a:lnTo>
                <a:lnTo>
                  <a:pt x="1091165" y="2208437"/>
                </a:lnTo>
                <a:lnTo>
                  <a:pt x="1529273" y="2208437"/>
                </a:lnTo>
                <a:lnTo>
                  <a:pt x="1952390" y="1962948"/>
                </a:lnTo>
                <a:lnTo>
                  <a:pt x="1953364" y="1962466"/>
                </a:lnTo>
                <a:lnTo>
                  <a:pt x="1954066" y="1962026"/>
                </a:lnTo>
                <a:lnTo>
                  <a:pt x="1954317" y="1961827"/>
                </a:lnTo>
                <a:lnTo>
                  <a:pt x="2008741" y="1926734"/>
                </a:lnTo>
                <a:lnTo>
                  <a:pt x="2057915" y="1890916"/>
                </a:lnTo>
                <a:lnTo>
                  <a:pt x="2101873" y="1854329"/>
                </a:lnTo>
                <a:lnTo>
                  <a:pt x="2140651" y="1816931"/>
                </a:lnTo>
                <a:lnTo>
                  <a:pt x="2174283" y="1778677"/>
                </a:lnTo>
                <a:lnTo>
                  <a:pt x="2202804" y="1739524"/>
                </a:lnTo>
                <a:lnTo>
                  <a:pt x="2226250" y="1699427"/>
                </a:lnTo>
                <a:lnTo>
                  <a:pt x="2244656" y="1658344"/>
                </a:lnTo>
                <a:lnTo>
                  <a:pt x="2258056" y="1616231"/>
                </a:lnTo>
                <a:lnTo>
                  <a:pt x="2266485" y="1573043"/>
                </a:lnTo>
                <a:lnTo>
                  <a:pt x="2269716" y="1534730"/>
                </a:lnTo>
                <a:lnTo>
                  <a:pt x="2269930" y="1522102"/>
                </a:lnTo>
                <a:lnTo>
                  <a:pt x="2266643" y="1464537"/>
                </a:lnTo>
                <a:lnTo>
                  <a:pt x="2257166" y="1413002"/>
                </a:lnTo>
                <a:lnTo>
                  <a:pt x="2242079" y="1367065"/>
                </a:lnTo>
                <a:lnTo>
                  <a:pt x="2221959" y="1326298"/>
                </a:lnTo>
                <a:lnTo>
                  <a:pt x="2197385" y="1290269"/>
                </a:lnTo>
                <a:lnTo>
                  <a:pt x="2168936" y="1258549"/>
                </a:lnTo>
                <a:lnTo>
                  <a:pt x="2137188" y="1230707"/>
                </a:lnTo>
                <a:lnTo>
                  <a:pt x="2102722" y="1206313"/>
                </a:lnTo>
                <a:lnTo>
                  <a:pt x="2066115" y="1184937"/>
                </a:lnTo>
                <a:lnTo>
                  <a:pt x="2027945" y="1166149"/>
                </a:lnTo>
                <a:lnTo>
                  <a:pt x="1988792" y="1149519"/>
                </a:lnTo>
                <a:lnTo>
                  <a:pt x="1949232" y="1134616"/>
                </a:lnTo>
                <a:lnTo>
                  <a:pt x="1909845" y="1121011"/>
                </a:lnTo>
                <a:lnTo>
                  <a:pt x="1816647" y="1090101"/>
                </a:lnTo>
                <a:lnTo>
                  <a:pt x="1765922" y="1071346"/>
                </a:lnTo>
                <a:lnTo>
                  <a:pt x="1720696" y="1050705"/>
                </a:lnTo>
                <a:lnTo>
                  <a:pt x="1682629" y="1026875"/>
                </a:lnTo>
                <a:lnTo>
                  <a:pt x="1653382" y="998553"/>
                </a:lnTo>
                <a:lnTo>
                  <a:pt x="1634616" y="964435"/>
                </a:lnTo>
                <a:lnTo>
                  <a:pt x="1627992" y="923220"/>
                </a:lnTo>
                <a:lnTo>
                  <a:pt x="1636161" y="870075"/>
                </a:lnTo>
                <a:lnTo>
                  <a:pt x="1658616" y="828717"/>
                </a:lnTo>
                <a:lnTo>
                  <a:pt x="1692277" y="798199"/>
                </a:lnTo>
                <a:lnTo>
                  <a:pt x="1734061" y="777573"/>
                </a:lnTo>
                <a:lnTo>
                  <a:pt x="1780890" y="765892"/>
                </a:lnTo>
                <a:lnTo>
                  <a:pt x="1829682" y="762209"/>
                </a:lnTo>
                <a:lnTo>
                  <a:pt x="2104284" y="762209"/>
                </a:lnTo>
                <a:lnTo>
                  <a:pt x="2165693" y="664432"/>
                </a:lnTo>
                <a:lnTo>
                  <a:pt x="2102225" y="624287"/>
                </a:lnTo>
                <a:lnTo>
                  <a:pt x="2056711" y="603898"/>
                </a:lnTo>
                <a:lnTo>
                  <a:pt x="1999769" y="585365"/>
                </a:lnTo>
                <a:lnTo>
                  <a:pt x="1931834" y="571891"/>
                </a:lnTo>
                <a:lnTo>
                  <a:pt x="1853346" y="566686"/>
                </a:lnTo>
                <a:close/>
              </a:path>
              <a:path w="2270125" h="2402204">
                <a:moveTo>
                  <a:pt x="1189209" y="624287"/>
                </a:moveTo>
                <a:lnTo>
                  <a:pt x="993781" y="624287"/>
                </a:lnTo>
                <a:lnTo>
                  <a:pt x="993781" y="1781309"/>
                </a:lnTo>
                <a:lnTo>
                  <a:pt x="1189209" y="1781309"/>
                </a:lnTo>
                <a:lnTo>
                  <a:pt x="1189209" y="624287"/>
                </a:lnTo>
                <a:close/>
              </a:path>
              <a:path w="2270125" h="2402204">
                <a:moveTo>
                  <a:pt x="1091550" y="0"/>
                </a:moveTo>
                <a:lnTo>
                  <a:pt x="1042569" y="3183"/>
                </a:lnTo>
                <a:lnTo>
                  <a:pt x="994231" y="12735"/>
                </a:lnTo>
                <a:lnTo>
                  <a:pt x="947182" y="28655"/>
                </a:lnTo>
                <a:lnTo>
                  <a:pt x="902066" y="50943"/>
                </a:lnTo>
                <a:lnTo>
                  <a:pt x="189742" y="462051"/>
                </a:lnTo>
                <a:lnTo>
                  <a:pt x="147952" y="490098"/>
                </a:lnTo>
                <a:lnTo>
                  <a:pt x="110669" y="522945"/>
                </a:lnTo>
                <a:lnTo>
                  <a:pt x="78221" y="560046"/>
                </a:lnTo>
                <a:lnTo>
                  <a:pt x="50936" y="600853"/>
                </a:lnTo>
                <a:lnTo>
                  <a:pt x="29144" y="644819"/>
                </a:lnTo>
                <a:lnTo>
                  <a:pt x="13171" y="691397"/>
                </a:lnTo>
                <a:lnTo>
                  <a:pt x="3347" y="740039"/>
                </a:lnTo>
                <a:lnTo>
                  <a:pt x="0" y="790198"/>
                </a:lnTo>
                <a:lnTo>
                  <a:pt x="0" y="1605178"/>
                </a:lnTo>
                <a:lnTo>
                  <a:pt x="195439" y="1717678"/>
                </a:lnTo>
                <a:lnTo>
                  <a:pt x="195439" y="1199254"/>
                </a:lnTo>
                <a:lnTo>
                  <a:pt x="662545" y="1199254"/>
                </a:lnTo>
                <a:lnTo>
                  <a:pt x="662545" y="1004328"/>
                </a:lnTo>
                <a:lnTo>
                  <a:pt x="195439" y="1004328"/>
                </a:lnTo>
                <a:lnTo>
                  <a:pt x="195439" y="793831"/>
                </a:lnTo>
                <a:lnTo>
                  <a:pt x="202026" y="744319"/>
                </a:lnTo>
                <a:lnTo>
                  <a:pt x="220912" y="699032"/>
                </a:lnTo>
                <a:lnTo>
                  <a:pt x="250780" y="660065"/>
                </a:lnTo>
                <a:lnTo>
                  <a:pt x="290315" y="629512"/>
                </a:lnTo>
                <a:lnTo>
                  <a:pt x="996922" y="221503"/>
                </a:lnTo>
                <a:lnTo>
                  <a:pt x="1042963" y="202550"/>
                </a:lnTo>
                <a:lnTo>
                  <a:pt x="1091538" y="196232"/>
                </a:lnTo>
                <a:lnTo>
                  <a:pt x="1533030" y="196232"/>
                </a:lnTo>
                <a:lnTo>
                  <a:pt x="1281018" y="50943"/>
                </a:lnTo>
                <a:lnTo>
                  <a:pt x="1235909" y="28655"/>
                </a:lnTo>
                <a:lnTo>
                  <a:pt x="1188865" y="12735"/>
                </a:lnTo>
                <a:lnTo>
                  <a:pt x="1140530" y="3183"/>
                </a:lnTo>
                <a:lnTo>
                  <a:pt x="1091550" y="0"/>
                </a:lnTo>
                <a:close/>
              </a:path>
              <a:path w="2270125" h="2402204">
                <a:moveTo>
                  <a:pt x="2104284" y="762209"/>
                </a:moveTo>
                <a:lnTo>
                  <a:pt x="1829682" y="762209"/>
                </a:lnTo>
                <a:lnTo>
                  <a:pt x="1915551" y="768797"/>
                </a:lnTo>
                <a:lnTo>
                  <a:pt x="1981251" y="784530"/>
                </a:lnTo>
                <a:lnTo>
                  <a:pt x="2027462" y="803361"/>
                </a:lnTo>
                <a:lnTo>
                  <a:pt x="2054864" y="819245"/>
                </a:lnTo>
                <a:lnTo>
                  <a:pt x="2064136" y="826134"/>
                </a:lnTo>
                <a:lnTo>
                  <a:pt x="2104284" y="762209"/>
                </a:lnTo>
                <a:close/>
              </a:path>
              <a:path w="2270125" h="2402204">
                <a:moveTo>
                  <a:pt x="1533030" y="196232"/>
                </a:moveTo>
                <a:lnTo>
                  <a:pt x="1091538" y="196232"/>
                </a:lnTo>
                <a:lnTo>
                  <a:pt x="1140115" y="202550"/>
                </a:lnTo>
                <a:lnTo>
                  <a:pt x="1186162" y="221503"/>
                </a:lnTo>
                <a:lnTo>
                  <a:pt x="1536612" y="423696"/>
                </a:lnTo>
                <a:lnTo>
                  <a:pt x="1731517" y="310663"/>
                </a:lnTo>
                <a:lnTo>
                  <a:pt x="1533030" y="196232"/>
                </a:lnTo>
                <a:close/>
              </a:path>
            </a:pathLst>
          </a:custGeom>
          <a:solidFill>
            <a:srgbClr val="FFFFFF"/>
          </a:solidFill>
        </p:spPr>
        <p:txBody>
          <a:bodyPr wrap="square" lIns="0" tIns="0" rIns="0" bIns="0" rtlCol="0"/>
          <a:lstStyle/>
          <a:p>
            <a:pPr defTabSz="554492"/>
            <a:endParaRPr sz="1092" kern="0">
              <a:solidFill>
                <a:sysClr val="windowText" lastClr="000000"/>
              </a:solidFill>
            </a:endParaRPr>
          </a:p>
        </p:txBody>
      </p:sp>
      <p:sp>
        <p:nvSpPr>
          <p:cNvPr id="5" name="Title 4">
            <a:extLst>
              <a:ext uri="{FF2B5EF4-FFF2-40B4-BE49-F238E27FC236}">
                <a16:creationId xmlns:a16="http://schemas.microsoft.com/office/drawing/2014/main" id="{CD7C3D05-971C-CF2B-B4AE-EBA5B3A5912B}"/>
              </a:ext>
            </a:extLst>
          </p:cNvPr>
          <p:cNvSpPr>
            <a:spLocks noGrp="1"/>
          </p:cNvSpPr>
          <p:nvPr>
            <p:ph type="title"/>
          </p:nvPr>
        </p:nvSpPr>
        <p:spPr>
          <a:xfrm>
            <a:off x="3135141" y="2558140"/>
            <a:ext cx="7896968" cy="2525836"/>
          </a:xfrm>
        </p:spPr>
        <p:txBody>
          <a:bodyPr/>
          <a:lstStyle/>
          <a:p>
            <a:r>
              <a:rPr lang="en-GB" sz="9600" dirty="0">
                <a:solidFill>
                  <a:srgbClr val="FFFFFF"/>
                </a:solidFill>
                <a:ea typeface="Inter" panose="02000503000000020004" pitchFamily="2" charset="0"/>
              </a:rPr>
              <a:t>Thank</a:t>
            </a:r>
            <a:r>
              <a:rPr lang="en-GB" sz="9600" spc="-352" dirty="0">
                <a:solidFill>
                  <a:srgbClr val="FFFFFF"/>
                </a:solidFill>
                <a:ea typeface="Inter" panose="02000503000000020004" pitchFamily="2" charset="0"/>
              </a:rPr>
              <a:t> </a:t>
            </a:r>
            <a:r>
              <a:rPr lang="en-GB" sz="9600" spc="-12" dirty="0">
                <a:solidFill>
                  <a:srgbClr val="FFFFFF"/>
                </a:solidFill>
                <a:ea typeface="Inter" panose="02000503000000020004" pitchFamily="2" charset="0"/>
              </a:rPr>
              <a:t>you!</a:t>
            </a:r>
            <a:br>
              <a:rPr lang="en-GB" sz="9600" dirty="0">
                <a:solidFill>
                  <a:srgbClr val="003057"/>
                </a:solidFill>
                <a:ea typeface="Inter" panose="02000503000000020004" pitchFamily="2" charset="0"/>
              </a:rPr>
            </a:br>
            <a:endParaRPr lang="en-GB" dirty="0"/>
          </a:p>
        </p:txBody>
      </p:sp>
      <p:sp>
        <p:nvSpPr>
          <p:cNvPr id="6" name="object 13">
            <a:extLst>
              <a:ext uri="{FF2B5EF4-FFF2-40B4-BE49-F238E27FC236}">
                <a16:creationId xmlns:a16="http://schemas.microsoft.com/office/drawing/2014/main" id="{977C785D-2E0A-A691-82E1-9434271845BC}"/>
              </a:ext>
            </a:extLst>
          </p:cNvPr>
          <p:cNvSpPr txBox="1">
            <a:spLocks/>
          </p:cNvSpPr>
          <p:nvPr/>
        </p:nvSpPr>
        <p:spPr>
          <a:xfrm>
            <a:off x="6684280" y="5269365"/>
            <a:ext cx="4898022" cy="556769"/>
          </a:xfrm>
          <a:prstGeom prst="rect">
            <a:avLst/>
          </a:prstGeom>
        </p:spPr>
        <p:txBody>
          <a:bodyPr vert="horz" wrap="square" lIns="0" tIns="7316" rIns="0" bIns="0" rtlCol="0">
            <a:spAutoFit/>
          </a:bodyPr>
          <a:lstStyle>
            <a:lvl1pPr>
              <a:defRPr>
                <a:latin typeface="+mj-lt"/>
                <a:ea typeface="+mj-ea"/>
                <a:cs typeface="+mj-cs"/>
              </a:defRPr>
            </a:lvl1pPr>
          </a:lstStyle>
          <a:p>
            <a:pPr marL="7701" marR="0" lvl="0" indent="0" algn="l" defTabSz="914400" eaLnBrk="1" fontAlgn="auto" latinLnBrk="0" hangingPunct="1">
              <a:lnSpc>
                <a:spcPct val="100000"/>
              </a:lnSpc>
              <a:spcBef>
                <a:spcPts val="58"/>
              </a:spcBef>
              <a:spcAft>
                <a:spcPts val="0"/>
              </a:spcAft>
              <a:buClrTx/>
              <a:buSzTx/>
              <a:buFontTx/>
              <a:buNone/>
              <a:tabLst/>
              <a:defRPr/>
            </a:pPr>
            <a:r>
              <a:rPr kumimoji="0" lang="en-US" sz="2001" b="1" i="0" u="none" strike="noStrike" kern="0" cap="none" spc="0" normalizeH="0" baseline="0" noProof="0" dirty="0">
                <a:ln>
                  <a:noFill/>
                </a:ln>
                <a:solidFill>
                  <a:srgbClr val="FFFFFF"/>
                </a:solidFill>
                <a:effectLst/>
                <a:uLnTx/>
                <a:uFillTx/>
                <a:latin typeface="+mn-lt"/>
                <a:ea typeface="+mj-ea"/>
                <a:cs typeface="Montserrat"/>
              </a:rPr>
              <a:t>FOLLOW US </a:t>
            </a:r>
          </a:p>
          <a:p>
            <a:pPr marL="7701" marR="0" lvl="0" indent="0" algn="l" defTabSz="914400" eaLnBrk="1" fontAlgn="auto" latinLnBrk="0" hangingPunct="1">
              <a:lnSpc>
                <a:spcPct val="100000"/>
              </a:lnSpc>
              <a:spcBef>
                <a:spcPts val="58"/>
              </a:spcBef>
              <a:spcAft>
                <a:spcPts val="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mn-lt"/>
                <a:ea typeface="+mj-ea"/>
                <a:cs typeface="+mj-cs"/>
              </a:rPr>
              <a:t>ON OUR DIGITAL MEDIA CHANNELS</a:t>
            </a:r>
          </a:p>
        </p:txBody>
      </p:sp>
      <p:sp>
        <p:nvSpPr>
          <p:cNvPr id="7" name="object 17">
            <a:extLst>
              <a:ext uri="{FF2B5EF4-FFF2-40B4-BE49-F238E27FC236}">
                <a16:creationId xmlns:a16="http://schemas.microsoft.com/office/drawing/2014/main" id="{05747466-AF3E-0784-49DF-6698F570DC5B}"/>
              </a:ext>
            </a:extLst>
          </p:cNvPr>
          <p:cNvSpPr/>
          <p:nvPr/>
        </p:nvSpPr>
        <p:spPr>
          <a:xfrm>
            <a:off x="6300168" y="5356931"/>
            <a:ext cx="0" cy="933396"/>
          </a:xfrm>
          <a:custGeom>
            <a:avLst/>
            <a:gdLst/>
            <a:ahLst/>
            <a:cxnLst/>
            <a:rect l="l" t="t" r="r" b="b"/>
            <a:pathLst>
              <a:path h="1539239">
                <a:moveTo>
                  <a:pt x="0" y="1539199"/>
                </a:moveTo>
                <a:lnTo>
                  <a:pt x="0" y="0"/>
                </a:lnTo>
              </a:path>
            </a:pathLst>
          </a:custGeom>
          <a:ln w="1047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nvGrpSpPr>
          <p:cNvPr id="14" name="Gruppo 47">
            <a:extLst>
              <a:ext uri="{FF2B5EF4-FFF2-40B4-BE49-F238E27FC236}">
                <a16:creationId xmlns:a16="http://schemas.microsoft.com/office/drawing/2014/main" id="{488587DB-40F3-3C7C-0661-68695D41E797}"/>
              </a:ext>
            </a:extLst>
          </p:cNvPr>
          <p:cNvGrpSpPr/>
          <p:nvPr/>
        </p:nvGrpSpPr>
        <p:grpSpPr>
          <a:xfrm>
            <a:off x="6712230" y="5950316"/>
            <a:ext cx="278987" cy="277598"/>
            <a:chOff x="5754287" y="3555459"/>
            <a:chExt cx="341713" cy="340012"/>
          </a:xfrm>
        </p:grpSpPr>
        <p:sp>
          <p:nvSpPr>
            <p:cNvPr id="15" name="Rettangolo con angoli arrotondati 15">
              <a:hlinkClick r:id="rId2"/>
              <a:extLst>
                <a:ext uri="{FF2B5EF4-FFF2-40B4-BE49-F238E27FC236}">
                  <a16:creationId xmlns:a16="http://schemas.microsoft.com/office/drawing/2014/main" id="{DFAE1312-DC70-BF60-82A7-D481227C4952}"/>
                </a:ext>
              </a:extLst>
            </p:cNvPr>
            <p:cNvSpPr/>
            <p:nvPr/>
          </p:nvSpPr>
          <p:spPr>
            <a:xfrm>
              <a:off x="5754287" y="3555459"/>
              <a:ext cx="341713" cy="340012"/>
            </a:xfrm>
            <a:prstGeom prst="roundRect">
              <a:avLst>
                <a:gd name="adj" fmla="val 13852"/>
              </a:avLst>
            </a:prstGeom>
            <a:noFill/>
            <a:ln w="19050">
              <a:solidFill>
                <a:schemeClr val="bg1"/>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6" name="Figura a mano libera: forma 43">
              <a:extLst>
                <a:ext uri="{FF2B5EF4-FFF2-40B4-BE49-F238E27FC236}">
                  <a16:creationId xmlns:a16="http://schemas.microsoft.com/office/drawing/2014/main" id="{872BEFCC-DE54-1F00-C6C1-49539EE01E60}"/>
                </a:ext>
              </a:extLst>
            </p:cNvPr>
            <p:cNvSpPr/>
            <p:nvPr/>
          </p:nvSpPr>
          <p:spPr>
            <a:xfrm>
              <a:off x="5809495" y="3608438"/>
              <a:ext cx="63202" cy="59962"/>
            </a:xfrm>
            <a:custGeom>
              <a:avLst/>
              <a:gdLst>
                <a:gd name="connsiteX0" fmla="*/ 24895 w 63202"/>
                <a:gd name="connsiteY0" fmla="*/ 384 h 59962"/>
                <a:gd name="connsiteX1" fmla="*/ 16552 w 63202"/>
                <a:gd name="connsiteY1" fmla="*/ 3479 h 59962"/>
                <a:gd name="connsiteX2" fmla="*/ 0 w 63202"/>
                <a:gd name="connsiteY2" fmla="*/ 29719 h 59962"/>
                <a:gd name="connsiteX3" fmla="*/ 36737 w 63202"/>
                <a:gd name="connsiteY3" fmla="*/ 59593 h 59962"/>
                <a:gd name="connsiteX4" fmla="*/ 62573 w 63202"/>
                <a:gd name="connsiteY4" fmla="*/ 24337 h 59962"/>
                <a:gd name="connsiteX5" fmla="*/ 41715 w 63202"/>
                <a:gd name="connsiteY5" fmla="*/ 1326 h 59962"/>
                <a:gd name="connsiteX6" fmla="*/ 24895 w 63202"/>
                <a:gd name="connsiteY6" fmla="*/ 384 h 59962"/>
                <a:gd name="connsiteX7" fmla="*/ 35391 w 63202"/>
                <a:gd name="connsiteY7" fmla="*/ 12764 h 59962"/>
                <a:gd name="connsiteX8" fmla="*/ 41043 w 63202"/>
                <a:gd name="connsiteY8" fmla="*/ 14379 h 59962"/>
                <a:gd name="connsiteX9" fmla="*/ 45483 w 63202"/>
                <a:gd name="connsiteY9" fmla="*/ 42234 h 59962"/>
                <a:gd name="connsiteX10" fmla="*/ 27451 w 63202"/>
                <a:gd name="connsiteY10" fmla="*/ 46944 h 59962"/>
                <a:gd name="connsiteX11" fmla="*/ 16955 w 63202"/>
                <a:gd name="connsiteY11" fmla="*/ 41292 h 59962"/>
                <a:gd name="connsiteX12" fmla="*/ 12784 w 63202"/>
                <a:gd name="connsiteY12" fmla="*/ 29316 h 59962"/>
                <a:gd name="connsiteX13" fmla="*/ 27451 w 63202"/>
                <a:gd name="connsiteY13" fmla="*/ 12899 h 59962"/>
                <a:gd name="connsiteX14" fmla="*/ 31085 w 63202"/>
                <a:gd name="connsiteY14" fmla="*/ 12226 h 59962"/>
                <a:gd name="connsiteX15" fmla="*/ 35391 w 63202"/>
                <a:gd name="connsiteY15" fmla="*/ 12764 h 5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3202" h="59962">
                  <a:moveTo>
                    <a:pt x="24895" y="384"/>
                  </a:moveTo>
                  <a:cubicBezTo>
                    <a:pt x="23011" y="788"/>
                    <a:pt x="19243" y="2133"/>
                    <a:pt x="16552" y="3479"/>
                  </a:cubicBezTo>
                  <a:cubicBezTo>
                    <a:pt x="6055" y="8592"/>
                    <a:pt x="0" y="18012"/>
                    <a:pt x="0" y="29719"/>
                  </a:cubicBezTo>
                  <a:cubicBezTo>
                    <a:pt x="0" y="48693"/>
                    <a:pt x="16955" y="62419"/>
                    <a:pt x="36737" y="59593"/>
                  </a:cubicBezTo>
                  <a:cubicBezTo>
                    <a:pt x="54634" y="57036"/>
                    <a:pt x="66072" y="41292"/>
                    <a:pt x="62573" y="24337"/>
                  </a:cubicBezTo>
                  <a:cubicBezTo>
                    <a:pt x="60151" y="13033"/>
                    <a:pt x="52615" y="4690"/>
                    <a:pt x="41715" y="1326"/>
                  </a:cubicBezTo>
                  <a:cubicBezTo>
                    <a:pt x="37948" y="115"/>
                    <a:pt x="29201" y="-423"/>
                    <a:pt x="24895" y="384"/>
                  </a:cubicBezTo>
                  <a:close/>
                  <a:moveTo>
                    <a:pt x="35391" y="12764"/>
                  </a:moveTo>
                  <a:cubicBezTo>
                    <a:pt x="37544" y="13033"/>
                    <a:pt x="40235" y="13841"/>
                    <a:pt x="41043" y="14379"/>
                  </a:cubicBezTo>
                  <a:cubicBezTo>
                    <a:pt x="51539" y="19761"/>
                    <a:pt x="53826" y="33891"/>
                    <a:pt x="45483" y="42234"/>
                  </a:cubicBezTo>
                  <a:cubicBezTo>
                    <a:pt x="41581" y="46271"/>
                    <a:pt x="33776" y="48155"/>
                    <a:pt x="27451" y="46944"/>
                  </a:cubicBezTo>
                  <a:cubicBezTo>
                    <a:pt x="22607" y="46002"/>
                    <a:pt x="19916" y="44522"/>
                    <a:pt x="16955" y="41292"/>
                  </a:cubicBezTo>
                  <a:cubicBezTo>
                    <a:pt x="13726" y="37793"/>
                    <a:pt x="12784" y="34833"/>
                    <a:pt x="12784" y="29316"/>
                  </a:cubicBezTo>
                  <a:cubicBezTo>
                    <a:pt x="12784" y="20703"/>
                    <a:pt x="18436" y="14379"/>
                    <a:pt x="27451" y="12899"/>
                  </a:cubicBezTo>
                  <a:cubicBezTo>
                    <a:pt x="29335" y="12629"/>
                    <a:pt x="30950" y="12360"/>
                    <a:pt x="31085" y="12226"/>
                  </a:cubicBezTo>
                  <a:cubicBezTo>
                    <a:pt x="31354" y="12226"/>
                    <a:pt x="33238" y="12495"/>
                    <a:pt x="35391" y="12764"/>
                  </a:cubicBezTo>
                  <a:close/>
                </a:path>
              </a:pathLst>
            </a:custGeom>
            <a:solidFill>
              <a:schemeClr val="bg1"/>
            </a:solidFill>
            <a:ln w="1339" cap="flat">
              <a:noFill/>
              <a:prstDash val="solid"/>
              <a:miter/>
            </a:ln>
          </p:spPr>
          <p:txBody>
            <a:bodyPr rtlCol="0" anchor="ctr"/>
            <a:lstStyle/>
            <a:p>
              <a:endParaRPr lang="en-US"/>
            </a:p>
          </p:txBody>
        </p:sp>
        <p:sp>
          <p:nvSpPr>
            <p:cNvPr id="17" name="Figura a mano libera: forma 44">
              <a:extLst>
                <a:ext uri="{FF2B5EF4-FFF2-40B4-BE49-F238E27FC236}">
                  <a16:creationId xmlns:a16="http://schemas.microsoft.com/office/drawing/2014/main" id="{7FBEA416-1BEE-9C51-B0A4-AF9AAA535827}"/>
                </a:ext>
              </a:extLst>
            </p:cNvPr>
            <p:cNvSpPr/>
            <p:nvPr/>
          </p:nvSpPr>
          <p:spPr>
            <a:xfrm>
              <a:off x="5809764" y="3671665"/>
              <a:ext cx="62889" cy="158922"/>
            </a:xfrm>
            <a:custGeom>
              <a:avLst/>
              <a:gdLst>
                <a:gd name="connsiteX0" fmla="*/ 4306 w 62889"/>
                <a:gd name="connsiteY0" fmla="*/ 269 h 158922"/>
                <a:gd name="connsiteX1" fmla="*/ 1480 w 62889"/>
                <a:gd name="connsiteY1" fmla="*/ 2018 h 158922"/>
                <a:gd name="connsiteX2" fmla="*/ 0 w 62889"/>
                <a:gd name="connsiteY2" fmla="*/ 3633 h 158922"/>
                <a:gd name="connsiteX3" fmla="*/ 0 w 62889"/>
                <a:gd name="connsiteY3" fmla="*/ 79663 h 158922"/>
                <a:gd name="connsiteX4" fmla="*/ 0 w 62889"/>
                <a:gd name="connsiteY4" fmla="*/ 155693 h 158922"/>
                <a:gd name="connsiteX5" fmla="*/ 1480 w 62889"/>
                <a:gd name="connsiteY5" fmla="*/ 157173 h 158922"/>
                <a:gd name="connsiteX6" fmla="*/ 2960 w 62889"/>
                <a:gd name="connsiteY6" fmla="*/ 158653 h 158922"/>
                <a:gd name="connsiteX7" fmla="*/ 30816 w 62889"/>
                <a:gd name="connsiteY7" fmla="*/ 158788 h 158922"/>
                <a:gd name="connsiteX8" fmla="*/ 58671 w 62889"/>
                <a:gd name="connsiteY8" fmla="*/ 158922 h 158922"/>
                <a:gd name="connsiteX9" fmla="*/ 60689 w 62889"/>
                <a:gd name="connsiteY9" fmla="*/ 157039 h 158922"/>
                <a:gd name="connsiteX10" fmla="*/ 62708 w 62889"/>
                <a:gd name="connsiteY10" fmla="*/ 155289 h 158922"/>
                <a:gd name="connsiteX11" fmla="*/ 62842 w 62889"/>
                <a:gd name="connsiteY11" fmla="*/ 80201 h 158922"/>
                <a:gd name="connsiteX12" fmla="*/ 62170 w 62889"/>
                <a:gd name="connsiteY12" fmla="*/ 3633 h 158922"/>
                <a:gd name="connsiteX13" fmla="*/ 59209 w 62889"/>
                <a:gd name="connsiteY13" fmla="*/ 1077 h 158922"/>
                <a:gd name="connsiteX14" fmla="*/ 31219 w 62889"/>
                <a:gd name="connsiteY14" fmla="*/ 0 h 158922"/>
                <a:gd name="connsiteX15" fmla="*/ 4306 w 62889"/>
                <a:gd name="connsiteY15" fmla="*/ 269 h 158922"/>
                <a:gd name="connsiteX16" fmla="*/ 50731 w 62889"/>
                <a:gd name="connsiteY16" fmla="*/ 79663 h 158922"/>
                <a:gd name="connsiteX17" fmla="*/ 50731 w 62889"/>
                <a:gd name="connsiteY17" fmla="*/ 146408 h 158922"/>
                <a:gd name="connsiteX18" fmla="*/ 31488 w 62889"/>
                <a:gd name="connsiteY18" fmla="*/ 146408 h 158922"/>
                <a:gd name="connsiteX19" fmla="*/ 12246 w 62889"/>
                <a:gd name="connsiteY19" fmla="*/ 146408 h 158922"/>
                <a:gd name="connsiteX20" fmla="*/ 12246 w 62889"/>
                <a:gd name="connsiteY20" fmla="*/ 79663 h 158922"/>
                <a:gd name="connsiteX21" fmla="*/ 12246 w 62889"/>
                <a:gd name="connsiteY21" fmla="*/ 12918 h 158922"/>
                <a:gd name="connsiteX22" fmla="*/ 31488 w 62889"/>
                <a:gd name="connsiteY22" fmla="*/ 12918 h 158922"/>
                <a:gd name="connsiteX23" fmla="*/ 50731 w 62889"/>
                <a:gd name="connsiteY23" fmla="*/ 12918 h 158922"/>
                <a:gd name="connsiteX24" fmla="*/ 50731 w 62889"/>
                <a:gd name="connsiteY24" fmla="*/ 79663 h 158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2889" h="158922">
                  <a:moveTo>
                    <a:pt x="4306" y="269"/>
                  </a:moveTo>
                  <a:cubicBezTo>
                    <a:pt x="3499" y="404"/>
                    <a:pt x="2288" y="1211"/>
                    <a:pt x="1480" y="2018"/>
                  </a:cubicBezTo>
                  <a:lnTo>
                    <a:pt x="0" y="3633"/>
                  </a:lnTo>
                  <a:lnTo>
                    <a:pt x="0" y="79663"/>
                  </a:lnTo>
                  <a:lnTo>
                    <a:pt x="0" y="155693"/>
                  </a:lnTo>
                  <a:lnTo>
                    <a:pt x="1480" y="157173"/>
                  </a:lnTo>
                  <a:lnTo>
                    <a:pt x="2960" y="158653"/>
                  </a:lnTo>
                  <a:lnTo>
                    <a:pt x="30816" y="158788"/>
                  </a:lnTo>
                  <a:lnTo>
                    <a:pt x="58671" y="158922"/>
                  </a:lnTo>
                  <a:lnTo>
                    <a:pt x="60689" y="157039"/>
                  </a:lnTo>
                  <a:lnTo>
                    <a:pt x="62708" y="155289"/>
                  </a:lnTo>
                  <a:lnTo>
                    <a:pt x="62842" y="80201"/>
                  </a:lnTo>
                  <a:cubicBezTo>
                    <a:pt x="62977" y="20992"/>
                    <a:pt x="62842" y="4844"/>
                    <a:pt x="62170" y="3633"/>
                  </a:cubicBezTo>
                  <a:cubicBezTo>
                    <a:pt x="61766" y="2826"/>
                    <a:pt x="60420" y="1615"/>
                    <a:pt x="59209" y="1077"/>
                  </a:cubicBezTo>
                  <a:cubicBezTo>
                    <a:pt x="57191" y="135"/>
                    <a:pt x="54634" y="0"/>
                    <a:pt x="31219" y="0"/>
                  </a:cubicBezTo>
                  <a:cubicBezTo>
                    <a:pt x="17224" y="0"/>
                    <a:pt x="4979" y="135"/>
                    <a:pt x="4306" y="269"/>
                  </a:cubicBezTo>
                  <a:close/>
                  <a:moveTo>
                    <a:pt x="50731" y="79663"/>
                  </a:moveTo>
                  <a:lnTo>
                    <a:pt x="50731" y="146408"/>
                  </a:lnTo>
                  <a:lnTo>
                    <a:pt x="31488" y="146408"/>
                  </a:lnTo>
                  <a:lnTo>
                    <a:pt x="12246" y="146408"/>
                  </a:lnTo>
                  <a:lnTo>
                    <a:pt x="12246" y="79663"/>
                  </a:lnTo>
                  <a:lnTo>
                    <a:pt x="12246" y="12918"/>
                  </a:lnTo>
                  <a:lnTo>
                    <a:pt x="31488" y="12918"/>
                  </a:lnTo>
                  <a:lnTo>
                    <a:pt x="50731" y="12918"/>
                  </a:lnTo>
                  <a:lnTo>
                    <a:pt x="50731" y="79663"/>
                  </a:lnTo>
                  <a:close/>
                </a:path>
              </a:pathLst>
            </a:custGeom>
            <a:solidFill>
              <a:schemeClr val="bg1"/>
            </a:solidFill>
            <a:ln w="1339" cap="flat">
              <a:noFill/>
              <a:prstDash val="solid"/>
              <a:miter/>
            </a:ln>
          </p:spPr>
          <p:txBody>
            <a:bodyPr rtlCol="0" anchor="ctr"/>
            <a:lstStyle/>
            <a:p>
              <a:endParaRPr lang="en-US"/>
            </a:p>
          </p:txBody>
        </p:sp>
        <p:sp>
          <p:nvSpPr>
            <p:cNvPr id="18" name="Figura a mano libera: forma 45">
              <a:extLst>
                <a:ext uri="{FF2B5EF4-FFF2-40B4-BE49-F238E27FC236}">
                  <a16:creationId xmlns:a16="http://schemas.microsoft.com/office/drawing/2014/main" id="{9232A730-87A1-8F3E-FBFC-F27D424D7401}"/>
                </a:ext>
              </a:extLst>
            </p:cNvPr>
            <p:cNvSpPr/>
            <p:nvPr/>
          </p:nvSpPr>
          <p:spPr>
            <a:xfrm>
              <a:off x="5879469" y="3671743"/>
              <a:ext cx="158250" cy="158843"/>
            </a:xfrm>
            <a:custGeom>
              <a:avLst/>
              <a:gdLst>
                <a:gd name="connsiteX0" fmla="*/ 4844 w 158250"/>
                <a:gd name="connsiteY0" fmla="*/ 190 h 158843"/>
                <a:gd name="connsiteX1" fmla="*/ 1749 w 158250"/>
                <a:gd name="connsiteY1" fmla="*/ 2343 h 158843"/>
                <a:gd name="connsiteX2" fmla="*/ 0 w 158250"/>
                <a:gd name="connsiteY2" fmla="*/ 4227 h 158843"/>
                <a:gd name="connsiteX3" fmla="*/ 0 w 158250"/>
                <a:gd name="connsiteY3" fmla="*/ 79719 h 158843"/>
                <a:gd name="connsiteX4" fmla="*/ 0 w 158250"/>
                <a:gd name="connsiteY4" fmla="*/ 155210 h 158843"/>
                <a:gd name="connsiteX5" fmla="*/ 1749 w 158250"/>
                <a:gd name="connsiteY5" fmla="*/ 156825 h 158843"/>
                <a:gd name="connsiteX6" fmla="*/ 3364 w 158250"/>
                <a:gd name="connsiteY6" fmla="*/ 158575 h 158843"/>
                <a:gd name="connsiteX7" fmla="*/ 31354 w 158250"/>
                <a:gd name="connsiteY7" fmla="*/ 158709 h 158843"/>
                <a:gd name="connsiteX8" fmla="*/ 59209 w 158250"/>
                <a:gd name="connsiteY8" fmla="*/ 158844 h 158843"/>
                <a:gd name="connsiteX9" fmla="*/ 61228 w 158250"/>
                <a:gd name="connsiteY9" fmla="*/ 156960 h 158843"/>
                <a:gd name="connsiteX10" fmla="*/ 63246 w 158250"/>
                <a:gd name="connsiteY10" fmla="*/ 155210 h 158843"/>
                <a:gd name="connsiteX11" fmla="*/ 63515 w 158250"/>
                <a:gd name="connsiteY11" fmla="*/ 109592 h 158843"/>
                <a:gd name="connsiteX12" fmla="*/ 64592 w 158250"/>
                <a:gd name="connsiteY12" fmla="*/ 62091 h 158843"/>
                <a:gd name="connsiteX13" fmla="*/ 86257 w 158250"/>
                <a:gd name="connsiteY13" fmla="*/ 51998 h 158843"/>
                <a:gd name="connsiteX14" fmla="*/ 93523 w 158250"/>
                <a:gd name="connsiteY14" fmla="*/ 59668 h 158843"/>
                <a:gd name="connsiteX15" fmla="*/ 95004 w 158250"/>
                <a:gd name="connsiteY15" fmla="*/ 62764 h 158843"/>
                <a:gd name="connsiteX16" fmla="*/ 95273 w 158250"/>
                <a:gd name="connsiteY16" fmla="*/ 108920 h 158843"/>
                <a:gd name="connsiteX17" fmla="*/ 95542 w 158250"/>
                <a:gd name="connsiteY17" fmla="*/ 155210 h 158843"/>
                <a:gd name="connsiteX18" fmla="*/ 97560 w 158250"/>
                <a:gd name="connsiteY18" fmla="*/ 156960 h 158843"/>
                <a:gd name="connsiteX19" fmla="*/ 99579 w 158250"/>
                <a:gd name="connsiteY19" fmla="*/ 158844 h 158843"/>
                <a:gd name="connsiteX20" fmla="*/ 127434 w 158250"/>
                <a:gd name="connsiteY20" fmla="*/ 158709 h 158843"/>
                <a:gd name="connsiteX21" fmla="*/ 155289 w 158250"/>
                <a:gd name="connsiteY21" fmla="*/ 158575 h 158843"/>
                <a:gd name="connsiteX22" fmla="*/ 156769 w 158250"/>
                <a:gd name="connsiteY22" fmla="*/ 157094 h 158843"/>
                <a:gd name="connsiteX23" fmla="*/ 158250 w 158250"/>
                <a:gd name="connsiteY23" fmla="*/ 155614 h 158843"/>
                <a:gd name="connsiteX24" fmla="*/ 158250 w 158250"/>
                <a:gd name="connsiteY24" fmla="*/ 106094 h 158843"/>
                <a:gd name="connsiteX25" fmla="*/ 154347 w 158250"/>
                <a:gd name="connsiteY25" fmla="*/ 41368 h 158843"/>
                <a:gd name="connsiteX26" fmla="*/ 103481 w 158250"/>
                <a:gd name="connsiteY26" fmla="*/ 325 h 158843"/>
                <a:gd name="connsiteX27" fmla="*/ 80605 w 158250"/>
                <a:gd name="connsiteY27" fmla="*/ 1940 h 158843"/>
                <a:gd name="connsiteX28" fmla="*/ 65937 w 158250"/>
                <a:gd name="connsiteY28" fmla="*/ 8399 h 158843"/>
                <a:gd name="connsiteX29" fmla="*/ 63784 w 158250"/>
                <a:gd name="connsiteY29" fmla="*/ 9744 h 158843"/>
                <a:gd name="connsiteX30" fmla="*/ 63111 w 158250"/>
                <a:gd name="connsiteY30" fmla="*/ 6784 h 158843"/>
                <a:gd name="connsiteX31" fmla="*/ 60824 w 158250"/>
                <a:gd name="connsiteY31" fmla="*/ 1940 h 158843"/>
                <a:gd name="connsiteX32" fmla="*/ 59209 w 158250"/>
                <a:gd name="connsiteY32" fmla="*/ 56 h 158843"/>
                <a:gd name="connsiteX33" fmla="*/ 32700 w 158250"/>
                <a:gd name="connsiteY33" fmla="*/ 56 h 158843"/>
                <a:gd name="connsiteX34" fmla="*/ 4844 w 158250"/>
                <a:gd name="connsiteY34" fmla="*/ 190 h 158843"/>
                <a:gd name="connsiteX35" fmla="*/ 50731 w 158250"/>
                <a:gd name="connsiteY35" fmla="*/ 20644 h 158843"/>
                <a:gd name="connsiteX36" fmla="*/ 51001 w 158250"/>
                <a:gd name="connsiteY36" fmla="*/ 28449 h 158843"/>
                <a:gd name="connsiteX37" fmla="*/ 53019 w 158250"/>
                <a:gd name="connsiteY37" fmla="*/ 30199 h 158843"/>
                <a:gd name="connsiteX38" fmla="*/ 57460 w 158250"/>
                <a:gd name="connsiteY38" fmla="*/ 31948 h 158843"/>
                <a:gd name="connsiteX39" fmla="*/ 64323 w 158250"/>
                <a:gd name="connsiteY39" fmla="*/ 26969 h 158843"/>
                <a:gd name="connsiteX40" fmla="*/ 97157 w 158250"/>
                <a:gd name="connsiteY40" fmla="*/ 12705 h 158843"/>
                <a:gd name="connsiteX41" fmla="*/ 142102 w 158250"/>
                <a:gd name="connsiteY41" fmla="*/ 44193 h 158843"/>
                <a:gd name="connsiteX42" fmla="*/ 146139 w 158250"/>
                <a:gd name="connsiteY42" fmla="*/ 102595 h 158843"/>
                <a:gd name="connsiteX43" fmla="*/ 146408 w 158250"/>
                <a:gd name="connsiteY43" fmla="*/ 146329 h 158843"/>
                <a:gd name="connsiteX44" fmla="*/ 127165 w 158250"/>
                <a:gd name="connsiteY44" fmla="*/ 146329 h 158843"/>
                <a:gd name="connsiteX45" fmla="*/ 107787 w 158250"/>
                <a:gd name="connsiteY45" fmla="*/ 146329 h 158843"/>
                <a:gd name="connsiteX46" fmla="*/ 107787 w 158250"/>
                <a:gd name="connsiteY46" fmla="*/ 105017 h 158843"/>
                <a:gd name="connsiteX47" fmla="*/ 107115 w 158250"/>
                <a:gd name="connsiteY47" fmla="*/ 60476 h 158843"/>
                <a:gd name="connsiteX48" fmla="*/ 77106 w 158250"/>
                <a:gd name="connsiteY48" fmla="*/ 38407 h 158843"/>
                <a:gd name="connsiteX49" fmla="*/ 61497 w 158250"/>
                <a:gd name="connsiteY49" fmla="*/ 44463 h 158843"/>
                <a:gd name="connsiteX50" fmla="*/ 52481 w 158250"/>
                <a:gd name="connsiteY50" fmla="*/ 58323 h 158843"/>
                <a:gd name="connsiteX51" fmla="*/ 50866 w 158250"/>
                <a:gd name="connsiteY51" fmla="*/ 63302 h 158843"/>
                <a:gd name="connsiteX52" fmla="*/ 50731 w 158250"/>
                <a:gd name="connsiteY52" fmla="*/ 104748 h 158843"/>
                <a:gd name="connsiteX53" fmla="*/ 50597 w 158250"/>
                <a:gd name="connsiteY53" fmla="*/ 146329 h 158843"/>
                <a:gd name="connsiteX54" fmla="*/ 31758 w 158250"/>
                <a:gd name="connsiteY54" fmla="*/ 146329 h 158843"/>
                <a:gd name="connsiteX55" fmla="*/ 12784 w 158250"/>
                <a:gd name="connsiteY55" fmla="*/ 146329 h 158843"/>
                <a:gd name="connsiteX56" fmla="*/ 12784 w 158250"/>
                <a:gd name="connsiteY56" fmla="*/ 79584 h 158843"/>
                <a:gd name="connsiteX57" fmla="*/ 12784 w 158250"/>
                <a:gd name="connsiteY57" fmla="*/ 12840 h 158843"/>
                <a:gd name="connsiteX58" fmla="*/ 31623 w 158250"/>
                <a:gd name="connsiteY58" fmla="*/ 12840 h 158843"/>
                <a:gd name="connsiteX59" fmla="*/ 50462 w 158250"/>
                <a:gd name="connsiteY59" fmla="*/ 12840 h 158843"/>
                <a:gd name="connsiteX60" fmla="*/ 50731 w 158250"/>
                <a:gd name="connsiteY60" fmla="*/ 20644 h 158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58250" h="158843">
                  <a:moveTo>
                    <a:pt x="4844" y="190"/>
                  </a:moveTo>
                  <a:cubicBezTo>
                    <a:pt x="4037" y="325"/>
                    <a:pt x="2691" y="1267"/>
                    <a:pt x="1749" y="2343"/>
                  </a:cubicBezTo>
                  <a:lnTo>
                    <a:pt x="0" y="4227"/>
                  </a:lnTo>
                  <a:lnTo>
                    <a:pt x="0" y="79719"/>
                  </a:lnTo>
                  <a:lnTo>
                    <a:pt x="0" y="155210"/>
                  </a:lnTo>
                  <a:lnTo>
                    <a:pt x="1749" y="156825"/>
                  </a:lnTo>
                  <a:lnTo>
                    <a:pt x="3364" y="158575"/>
                  </a:lnTo>
                  <a:lnTo>
                    <a:pt x="31354" y="158709"/>
                  </a:lnTo>
                  <a:lnTo>
                    <a:pt x="59209" y="158844"/>
                  </a:lnTo>
                  <a:lnTo>
                    <a:pt x="61228" y="156960"/>
                  </a:lnTo>
                  <a:lnTo>
                    <a:pt x="63246" y="155210"/>
                  </a:lnTo>
                  <a:lnTo>
                    <a:pt x="63515" y="109592"/>
                  </a:lnTo>
                  <a:cubicBezTo>
                    <a:pt x="63784" y="78911"/>
                    <a:pt x="64053" y="63436"/>
                    <a:pt x="64592" y="62091"/>
                  </a:cubicBezTo>
                  <a:cubicBezTo>
                    <a:pt x="68090" y="52402"/>
                    <a:pt x="75895" y="48769"/>
                    <a:pt x="86257" y="51998"/>
                  </a:cubicBezTo>
                  <a:cubicBezTo>
                    <a:pt x="88814" y="52806"/>
                    <a:pt x="91774" y="55901"/>
                    <a:pt x="93523" y="59668"/>
                  </a:cubicBezTo>
                  <a:lnTo>
                    <a:pt x="95004" y="62764"/>
                  </a:lnTo>
                  <a:lnTo>
                    <a:pt x="95273" y="108920"/>
                  </a:lnTo>
                  <a:lnTo>
                    <a:pt x="95542" y="155210"/>
                  </a:lnTo>
                  <a:lnTo>
                    <a:pt x="97560" y="156960"/>
                  </a:lnTo>
                  <a:lnTo>
                    <a:pt x="99579" y="158844"/>
                  </a:lnTo>
                  <a:lnTo>
                    <a:pt x="127434" y="158709"/>
                  </a:lnTo>
                  <a:lnTo>
                    <a:pt x="155289" y="158575"/>
                  </a:lnTo>
                  <a:lnTo>
                    <a:pt x="156769" y="157094"/>
                  </a:lnTo>
                  <a:lnTo>
                    <a:pt x="158250" y="155614"/>
                  </a:lnTo>
                  <a:lnTo>
                    <a:pt x="158250" y="106094"/>
                  </a:lnTo>
                  <a:cubicBezTo>
                    <a:pt x="158250" y="51864"/>
                    <a:pt x="158384" y="53478"/>
                    <a:pt x="154347" y="41368"/>
                  </a:cubicBezTo>
                  <a:cubicBezTo>
                    <a:pt x="146677" y="17818"/>
                    <a:pt x="127972" y="2612"/>
                    <a:pt x="103481" y="325"/>
                  </a:cubicBezTo>
                  <a:cubicBezTo>
                    <a:pt x="96080" y="-348"/>
                    <a:pt x="86661" y="325"/>
                    <a:pt x="80605" y="1940"/>
                  </a:cubicBezTo>
                  <a:cubicBezTo>
                    <a:pt x="76299" y="3151"/>
                    <a:pt x="68629" y="6515"/>
                    <a:pt x="65937" y="8399"/>
                  </a:cubicBezTo>
                  <a:cubicBezTo>
                    <a:pt x="64995" y="9206"/>
                    <a:pt x="64053" y="9744"/>
                    <a:pt x="63784" y="9744"/>
                  </a:cubicBezTo>
                  <a:cubicBezTo>
                    <a:pt x="63650" y="9744"/>
                    <a:pt x="63381" y="8399"/>
                    <a:pt x="63111" y="6784"/>
                  </a:cubicBezTo>
                  <a:cubicBezTo>
                    <a:pt x="62842" y="4496"/>
                    <a:pt x="62304" y="3285"/>
                    <a:pt x="60824" y="1940"/>
                  </a:cubicBezTo>
                  <a:lnTo>
                    <a:pt x="59209" y="56"/>
                  </a:lnTo>
                  <a:lnTo>
                    <a:pt x="32700" y="56"/>
                  </a:lnTo>
                  <a:cubicBezTo>
                    <a:pt x="18166" y="-79"/>
                    <a:pt x="5517" y="56"/>
                    <a:pt x="4844" y="190"/>
                  </a:cubicBezTo>
                  <a:close/>
                  <a:moveTo>
                    <a:pt x="50731" y="20644"/>
                  </a:moveTo>
                  <a:lnTo>
                    <a:pt x="51001" y="28449"/>
                  </a:lnTo>
                  <a:lnTo>
                    <a:pt x="53019" y="30199"/>
                  </a:lnTo>
                  <a:cubicBezTo>
                    <a:pt x="54499" y="31544"/>
                    <a:pt x="55576" y="31948"/>
                    <a:pt x="57460" y="31948"/>
                  </a:cubicBezTo>
                  <a:cubicBezTo>
                    <a:pt x="59613" y="31948"/>
                    <a:pt x="60151" y="31544"/>
                    <a:pt x="64323" y="26969"/>
                  </a:cubicBezTo>
                  <a:cubicBezTo>
                    <a:pt x="73338" y="16876"/>
                    <a:pt x="83027" y="12705"/>
                    <a:pt x="97157" y="12705"/>
                  </a:cubicBezTo>
                  <a:cubicBezTo>
                    <a:pt x="118822" y="12705"/>
                    <a:pt x="135239" y="24143"/>
                    <a:pt x="142102" y="44193"/>
                  </a:cubicBezTo>
                  <a:cubicBezTo>
                    <a:pt x="145870" y="55093"/>
                    <a:pt x="145870" y="54959"/>
                    <a:pt x="146139" y="102595"/>
                  </a:cubicBezTo>
                  <a:lnTo>
                    <a:pt x="146408" y="146329"/>
                  </a:lnTo>
                  <a:lnTo>
                    <a:pt x="127165" y="146329"/>
                  </a:lnTo>
                  <a:lnTo>
                    <a:pt x="107787" y="146329"/>
                  </a:lnTo>
                  <a:lnTo>
                    <a:pt x="107787" y="105017"/>
                  </a:lnTo>
                  <a:cubicBezTo>
                    <a:pt x="107787" y="76893"/>
                    <a:pt x="107518" y="62629"/>
                    <a:pt x="107115" y="60476"/>
                  </a:cubicBezTo>
                  <a:cubicBezTo>
                    <a:pt x="103885" y="45674"/>
                    <a:pt x="92716" y="37331"/>
                    <a:pt x="77106" y="38407"/>
                  </a:cubicBezTo>
                  <a:cubicBezTo>
                    <a:pt x="70378" y="38811"/>
                    <a:pt x="65668" y="40695"/>
                    <a:pt x="61497" y="44463"/>
                  </a:cubicBezTo>
                  <a:cubicBezTo>
                    <a:pt x="57056" y="48500"/>
                    <a:pt x="54634" y="52267"/>
                    <a:pt x="52481" y="58323"/>
                  </a:cubicBezTo>
                  <a:lnTo>
                    <a:pt x="50866" y="63302"/>
                  </a:lnTo>
                  <a:lnTo>
                    <a:pt x="50731" y="104748"/>
                  </a:lnTo>
                  <a:lnTo>
                    <a:pt x="50597" y="146329"/>
                  </a:lnTo>
                  <a:lnTo>
                    <a:pt x="31758" y="146329"/>
                  </a:lnTo>
                  <a:lnTo>
                    <a:pt x="12784" y="146329"/>
                  </a:lnTo>
                  <a:lnTo>
                    <a:pt x="12784" y="79584"/>
                  </a:lnTo>
                  <a:lnTo>
                    <a:pt x="12784" y="12840"/>
                  </a:lnTo>
                  <a:lnTo>
                    <a:pt x="31623" y="12840"/>
                  </a:lnTo>
                  <a:lnTo>
                    <a:pt x="50462" y="12840"/>
                  </a:lnTo>
                  <a:lnTo>
                    <a:pt x="50731" y="20644"/>
                  </a:lnTo>
                  <a:close/>
                </a:path>
              </a:pathLst>
            </a:custGeom>
            <a:solidFill>
              <a:schemeClr val="bg1"/>
            </a:solidFill>
            <a:ln w="1339" cap="flat">
              <a:noFill/>
              <a:prstDash val="solid"/>
              <a:miter/>
            </a:ln>
          </p:spPr>
          <p:txBody>
            <a:bodyPr rtlCol="0" anchor="ctr"/>
            <a:lstStyle/>
            <a:p>
              <a:endParaRPr lang="en-US"/>
            </a:p>
          </p:txBody>
        </p:sp>
      </p:grpSp>
      <p:sp>
        <p:nvSpPr>
          <p:cNvPr id="19" name="object 14">
            <a:extLst>
              <a:ext uri="{FF2B5EF4-FFF2-40B4-BE49-F238E27FC236}">
                <a16:creationId xmlns:a16="http://schemas.microsoft.com/office/drawing/2014/main" id="{92CA3120-3F67-78AE-A428-F377CAACB367}"/>
              </a:ext>
            </a:extLst>
          </p:cNvPr>
          <p:cNvSpPr txBox="1"/>
          <p:nvPr/>
        </p:nvSpPr>
        <p:spPr>
          <a:xfrm>
            <a:off x="7093420" y="5986487"/>
            <a:ext cx="5105786" cy="178609"/>
          </a:xfrm>
          <a:prstGeom prst="rect">
            <a:avLst/>
          </a:prstGeom>
        </p:spPr>
        <p:txBody>
          <a:bodyPr vert="horz" wrap="square" lIns="0" tIns="9242" rIns="0" bIns="0" rtlCol="0">
            <a:spAutoFit/>
          </a:bodyPr>
          <a:lstStyle/>
          <a:p>
            <a:pPr lvl="0">
              <a:spcBef>
                <a:spcPts val="1340"/>
              </a:spcBef>
              <a:tabLst>
                <a:tab pos="1524000" algn="l"/>
              </a:tabLst>
              <a:defRPr/>
            </a:pPr>
            <a:r>
              <a:rPr kumimoji="0" lang="en-US" sz="1050" b="0" i="0" u="none" strike="noStrike" kern="0" cap="none" spc="0" normalizeH="0" baseline="0" noProof="0" dirty="0">
                <a:ln>
                  <a:noFill/>
                </a:ln>
                <a:solidFill>
                  <a:schemeClr val="bg1"/>
                </a:solidFill>
                <a:effectLst/>
                <a:uLnTx/>
                <a:uFillTx/>
                <a:cs typeface="Arial" panose="020B0604020202020204" pitchFamily="34" charset="0"/>
                <a:hlinkClick r:id="rId2">
                  <a:extLst>
                    <a:ext uri="{A12FA001-AC4F-418D-AE19-62706E023703}">
                      <ahyp:hlinkClr xmlns:ahyp="http://schemas.microsoft.com/office/drawing/2018/hyperlinkcolor" val="tx"/>
                    </a:ext>
                  </a:extLst>
                </a:hlinkClick>
              </a:rPr>
              <a:t>LinkedIn</a:t>
            </a:r>
            <a:r>
              <a:rPr lang="en-US" sz="1100" kern="0" dirty="0">
                <a:solidFill>
                  <a:schemeClr val="bg1"/>
                </a:solidFill>
                <a:cs typeface="Arial" panose="020B0604020202020204" pitchFamily="34" charset="0"/>
              </a:rPr>
              <a:t>   	</a:t>
            </a:r>
            <a:r>
              <a:rPr lang="en-US" sz="1050" kern="0" dirty="0">
                <a:solidFill>
                  <a:schemeClr val="bg1"/>
                </a:solidFill>
                <a:cs typeface="Arial" panose="020B0604020202020204" pitchFamily="34" charset="0"/>
                <a:hlinkClick r:id="rId3">
                  <a:extLst>
                    <a:ext uri="{A12FA001-AC4F-418D-AE19-62706E023703}">
                      <ahyp:hlinkClr xmlns:ahyp="http://schemas.microsoft.com/office/drawing/2018/hyperlinkcolor" val="tx"/>
                    </a:ext>
                  </a:extLst>
                </a:hlinkClick>
              </a:rPr>
              <a:t>fisvi.com</a:t>
            </a:r>
            <a:r>
              <a:rPr lang="en-US" sz="1100" kern="0" dirty="0">
                <a:solidFill>
                  <a:schemeClr val="bg1"/>
                </a:solidFill>
                <a:cs typeface="Arial" panose="020B0604020202020204" pitchFamily="34" charset="0"/>
              </a:rPr>
              <a:t>	</a:t>
            </a:r>
            <a:endParaRPr kumimoji="0" lang="en-US" sz="1100" b="0" i="0" u="none" strike="noStrike" kern="0" cap="none" spc="0" normalizeH="0" baseline="0" noProof="0" dirty="0">
              <a:ln>
                <a:noFill/>
              </a:ln>
              <a:solidFill>
                <a:schemeClr val="bg1"/>
              </a:solidFill>
              <a:effectLst/>
              <a:uLnTx/>
              <a:uFillTx/>
              <a:cs typeface="Arial" panose="020B0604020202020204" pitchFamily="34" charset="0"/>
            </a:endParaRPr>
          </a:p>
        </p:txBody>
      </p:sp>
      <p:grpSp>
        <p:nvGrpSpPr>
          <p:cNvPr id="8" name="Gruppo 27">
            <a:extLst>
              <a:ext uri="{FF2B5EF4-FFF2-40B4-BE49-F238E27FC236}">
                <a16:creationId xmlns:a16="http://schemas.microsoft.com/office/drawing/2014/main" id="{E5CBFB07-14A6-6384-C71A-7C06DF456828}"/>
              </a:ext>
            </a:extLst>
          </p:cNvPr>
          <p:cNvGrpSpPr/>
          <p:nvPr/>
        </p:nvGrpSpPr>
        <p:grpSpPr>
          <a:xfrm>
            <a:off x="8258896" y="5950315"/>
            <a:ext cx="270232" cy="281253"/>
            <a:chOff x="-1548811" y="1670483"/>
            <a:chExt cx="986835" cy="986835"/>
          </a:xfrm>
          <a:solidFill>
            <a:schemeClr val="bg1"/>
          </a:solidFill>
        </p:grpSpPr>
        <p:sp>
          <p:nvSpPr>
            <p:cNvPr id="9" name="Figura a mano libera: forma 23">
              <a:hlinkClick r:id="rId3"/>
              <a:extLst>
                <a:ext uri="{FF2B5EF4-FFF2-40B4-BE49-F238E27FC236}">
                  <a16:creationId xmlns:a16="http://schemas.microsoft.com/office/drawing/2014/main" id="{3D1FAAC6-2BD1-3D0D-7F25-7E7E3832E4EF}"/>
                </a:ext>
              </a:extLst>
            </p:cNvPr>
            <p:cNvSpPr/>
            <p:nvPr/>
          </p:nvSpPr>
          <p:spPr>
            <a:xfrm>
              <a:off x="-1548811" y="1670483"/>
              <a:ext cx="986835" cy="986835"/>
            </a:xfrm>
            <a:custGeom>
              <a:avLst/>
              <a:gdLst>
                <a:gd name="connsiteX0" fmla="*/ 200025 w 400050"/>
                <a:gd name="connsiteY0" fmla="*/ 400050 h 400050"/>
                <a:gd name="connsiteX1" fmla="*/ 400050 w 400050"/>
                <a:gd name="connsiteY1" fmla="*/ 200025 h 400050"/>
                <a:gd name="connsiteX2" fmla="*/ 200025 w 400050"/>
                <a:gd name="connsiteY2" fmla="*/ 0 h 400050"/>
                <a:gd name="connsiteX3" fmla="*/ 0 w 400050"/>
                <a:gd name="connsiteY3" fmla="*/ 200025 h 400050"/>
                <a:gd name="connsiteX4" fmla="*/ 200025 w 400050"/>
                <a:gd name="connsiteY4" fmla="*/ 400050 h 400050"/>
                <a:gd name="connsiteX5" fmla="*/ 380524 w 400050"/>
                <a:gd name="connsiteY5" fmla="*/ 209550 h 400050"/>
                <a:gd name="connsiteX6" fmla="*/ 335375 w 400050"/>
                <a:gd name="connsiteY6" fmla="*/ 319754 h 400050"/>
                <a:gd name="connsiteX7" fmla="*/ 301181 w 400050"/>
                <a:gd name="connsiteY7" fmla="*/ 294418 h 400050"/>
                <a:gd name="connsiteX8" fmla="*/ 314039 w 400050"/>
                <a:gd name="connsiteY8" fmla="*/ 209550 h 400050"/>
                <a:gd name="connsiteX9" fmla="*/ 342900 w 400050"/>
                <a:gd name="connsiteY9" fmla="*/ 209550 h 400050"/>
                <a:gd name="connsiteX10" fmla="*/ 342900 w 400050"/>
                <a:gd name="connsiteY10" fmla="*/ 190500 h 400050"/>
                <a:gd name="connsiteX11" fmla="*/ 314039 w 400050"/>
                <a:gd name="connsiteY11" fmla="*/ 190500 h 400050"/>
                <a:gd name="connsiteX12" fmla="*/ 301181 w 400050"/>
                <a:gd name="connsiteY12" fmla="*/ 105632 h 400050"/>
                <a:gd name="connsiteX13" fmla="*/ 335375 w 400050"/>
                <a:gd name="connsiteY13" fmla="*/ 80296 h 400050"/>
                <a:gd name="connsiteX14" fmla="*/ 380524 w 400050"/>
                <a:gd name="connsiteY14" fmla="*/ 190500 h 400050"/>
                <a:gd name="connsiteX15" fmla="*/ 361950 w 400050"/>
                <a:gd name="connsiteY15" fmla="*/ 190500 h 400050"/>
                <a:gd name="connsiteX16" fmla="*/ 361950 w 400050"/>
                <a:gd name="connsiteY16" fmla="*/ 209550 h 400050"/>
                <a:gd name="connsiteX17" fmla="*/ 380524 w 400050"/>
                <a:gd name="connsiteY17" fmla="*/ 209550 h 400050"/>
                <a:gd name="connsiteX18" fmla="*/ 190500 w 400050"/>
                <a:gd name="connsiteY18" fmla="*/ 380048 h 400050"/>
                <a:gd name="connsiteX19" fmla="*/ 122492 w 400050"/>
                <a:gd name="connsiteY19" fmla="*/ 303371 h 400050"/>
                <a:gd name="connsiteX20" fmla="*/ 190500 w 400050"/>
                <a:gd name="connsiteY20" fmla="*/ 286417 h 400050"/>
                <a:gd name="connsiteX21" fmla="*/ 190500 w 400050"/>
                <a:gd name="connsiteY21" fmla="*/ 380048 h 400050"/>
                <a:gd name="connsiteX22" fmla="*/ 209550 w 400050"/>
                <a:gd name="connsiteY22" fmla="*/ 286417 h 400050"/>
                <a:gd name="connsiteX23" fmla="*/ 277559 w 400050"/>
                <a:gd name="connsiteY23" fmla="*/ 303371 h 400050"/>
                <a:gd name="connsiteX24" fmla="*/ 209550 w 400050"/>
                <a:gd name="connsiteY24" fmla="*/ 380048 h 400050"/>
                <a:gd name="connsiteX25" fmla="*/ 209550 w 400050"/>
                <a:gd name="connsiteY25" fmla="*/ 286417 h 400050"/>
                <a:gd name="connsiteX26" fmla="*/ 283655 w 400050"/>
                <a:gd name="connsiteY26" fmla="*/ 285083 h 400050"/>
                <a:gd name="connsiteX27" fmla="*/ 209550 w 400050"/>
                <a:gd name="connsiteY27" fmla="*/ 266986 h 400050"/>
                <a:gd name="connsiteX28" fmla="*/ 209550 w 400050"/>
                <a:gd name="connsiteY28" fmla="*/ 209550 h 400050"/>
                <a:gd name="connsiteX29" fmla="*/ 294989 w 400050"/>
                <a:gd name="connsiteY29" fmla="*/ 209550 h 400050"/>
                <a:gd name="connsiteX30" fmla="*/ 283655 w 400050"/>
                <a:gd name="connsiteY30" fmla="*/ 285083 h 400050"/>
                <a:gd name="connsiteX31" fmla="*/ 209550 w 400050"/>
                <a:gd name="connsiteY31" fmla="*/ 190500 h 400050"/>
                <a:gd name="connsiteX32" fmla="*/ 209550 w 400050"/>
                <a:gd name="connsiteY32" fmla="*/ 133064 h 400050"/>
                <a:gd name="connsiteX33" fmla="*/ 283655 w 400050"/>
                <a:gd name="connsiteY33" fmla="*/ 114967 h 400050"/>
                <a:gd name="connsiteX34" fmla="*/ 294989 w 400050"/>
                <a:gd name="connsiteY34" fmla="*/ 190500 h 400050"/>
                <a:gd name="connsiteX35" fmla="*/ 209550 w 400050"/>
                <a:gd name="connsiteY35" fmla="*/ 190500 h 400050"/>
                <a:gd name="connsiteX36" fmla="*/ 209550 w 400050"/>
                <a:gd name="connsiteY36" fmla="*/ 113633 h 400050"/>
                <a:gd name="connsiteX37" fmla="*/ 209550 w 400050"/>
                <a:gd name="connsiteY37" fmla="*/ 20003 h 400050"/>
                <a:gd name="connsiteX38" fmla="*/ 277559 w 400050"/>
                <a:gd name="connsiteY38" fmla="*/ 96679 h 400050"/>
                <a:gd name="connsiteX39" fmla="*/ 209550 w 400050"/>
                <a:gd name="connsiteY39" fmla="*/ 113633 h 400050"/>
                <a:gd name="connsiteX40" fmla="*/ 190500 w 400050"/>
                <a:gd name="connsiteY40" fmla="*/ 113633 h 400050"/>
                <a:gd name="connsiteX41" fmla="*/ 122492 w 400050"/>
                <a:gd name="connsiteY41" fmla="*/ 96679 h 400050"/>
                <a:gd name="connsiteX42" fmla="*/ 190500 w 400050"/>
                <a:gd name="connsiteY42" fmla="*/ 20003 h 400050"/>
                <a:gd name="connsiteX43" fmla="*/ 190500 w 400050"/>
                <a:gd name="connsiteY43" fmla="*/ 113633 h 400050"/>
                <a:gd name="connsiteX44" fmla="*/ 116395 w 400050"/>
                <a:gd name="connsiteY44" fmla="*/ 114967 h 400050"/>
                <a:gd name="connsiteX45" fmla="*/ 190500 w 400050"/>
                <a:gd name="connsiteY45" fmla="*/ 133064 h 400050"/>
                <a:gd name="connsiteX46" fmla="*/ 190500 w 400050"/>
                <a:gd name="connsiteY46" fmla="*/ 190500 h 400050"/>
                <a:gd name="connsiteX47" fmla="*/ 105061 w 400050"/>
                <a:gd name="connsiteY47" fmla="*/ 190500 h 400050"/>
                <a:gd name="connsiteX48" fmla="*/ 116395 w 400050"/>
                <a:gd name="connsiteY48" fmla="*/ 114967 h 400050"/>
                <a:gd name="connsiteX49" fmla="*/ 190500 w 400050"/>
                <a:gd name="connsiteY49" fmla="*/ 209550 h 400050"/>
                <a:gd name="connsiteX50" fmla="*/ 190500 w 400050"/>
                <a:gd name="connsiteY50" fmla="*/ 266986 h 400050"/>
                <a:gd name="connsiteX51" fmla="*/ 116395 w 400050"/>
                <a:gd name="connsiteY51" fmla="*/ 285083 h 400050"/>
                <a:gd name="connsiteX52" fmla="*/ 105061 w 400050"/>
                <a:gd name="connsiteY52" fmla="*/ 209550 h 400050"/>
                <a:gd name="connsiteX53" fmla="*/ 190500 w 400050"/>
                <a:gd name="connsiteY53" fmla="*/ 209550 h 400050"/>
                <a:gd name="connsiteX54" fmla="*/ 139541 w 400050"/>
                <a:gd name="connsiteY54" fmla="*/ 370427 h 400050"/>
                <a:gd name="connsiteX55" fmla="*/ 78010 w 400050"/>
                <a:gd name="connsiteY55" fmla="*/ 333375 h 400050"/>
                <a:gd name="connsiteX56" fmla="*/ 105061 w 400050"/>
                <a:gd name="connsiteY56" fmla="*/ 312896 h 400050"/>
                <a:gd name="connsiteX57" fmla="*/ 139541 w 400050"/>
                <a:gd name="connsiteY57" fmla="*/ 370523 h 400050"/>
                <a:gd name="connsiteX58" fmla="*/ 294989 w 400050"/>
                <a:gd name="connsiteY58" fmla="*/ 312801 h 400050"/>
                <a:gd name="connsiteX59" fmla="*/ 322040 w 400050"/>
                <a:gd name="connsiteY59" fmla="*/ 333280 h 400050"/>
                <a:gd name="connsiteX60" fmla="*/ 260509 w 400050"/>
                <a:gd name="connsiteY60" fmla="*/ 370332 h 400050"/>
                <a:gd name="connsiteX61" fmla="*/ 294989 w 400050"/>
                <a:gd name="connsiteY61" fmla="*/ 312706 h 400050"/>
                <a:gd name="connsiteX62" fmla="*/ 294989 w 400050"/>
                <a:gd name="connsiteY62" fmla="*/ 87344 h 400050"/>
                <a:gd name="connsiteX63" fmla="*/ 260509 w 400050"/>
                <a:gd name="connsiteY63" fmla="*/ 29718 h 400050"/>
                <a:gd name="connsiteX64" fmla="*/ 322040 w 400050"/>
                <a:gd name="connsiteY64" fmla="*/ 66770 h 400050"/>
                <a:gd name="connsiteX65" fmla="*/ 294989 w 400050"/>
                <a:gd name="connsiteY65" fmla="*/ 87249 h 400050"/>
                <a:gd name="connsiteX66" fmla="*/ 105061 w 400050"/>
                <a:gd name="connsiteY66" fmla="*/ 87344 h 400050"/>
                <a:gd name="connsiteX67" fmla="*/ 78010 w 400050"/>
                <a:gd name="connsiteY67" fmla="*/ 66866 h 400050"/>
                <a:gd name="connsiteX68" fmla="*/ 139541 w 400050"/>
                <a:gd name="connsiteY68" fmla="*/ 29813 h 400050"/>
                <a:gd name="connsiteX69" fmla="*/ 105061 w 400050"/>
                <a:gd name="connsiteY69" fmla="*/ 87440 h 400050"/>
                <a:gd name="connsiteX70" fmla="*/ 98869 w 400050"/>
                <a:gd name="connsiteY70" fmla="*/ 105728 h 400050"/>
                <a:gd name="connsiteX71" fmla="*/ 86011 w 400050"/>
                <a:gd name="connsiteY71" fmla="*/ 190595 h 400050"/>
                <a:gd name="connsiteX72" fmla="*/ 19526 w 400050"/>
                <a:gd name="connsiteY72" fmla="*/ 190595 h 400050"/>
                <a:gd name="connsiteX73" fmla="*/ 64675 w 400050"/>
                <a:gd name="connsiteY73" fmla="*/ 80391 h 400050"/>
                <a:gd name="connsiteX74" fmla="*/ 98869 w 400050"/>
                <a:gd name="connsiteY74" fmla="*/ 105728 h 400050"/>
                <a:gd name="connsiteX75" fmla="*/ 86011 w 400050"/>
                <a:gd name="connsiteY75" fmla="*/ 209645 h 400050"/>
                <a:gd name="connsiteX76" fmla="*/ 98869 w 400050"/>
                <a:gd name="connsiteY76" fmla="*/ 294513 h 400050"/>
                <a:gd name="connsiteX77" fmla="*/ 64675 w 400050"/>
                <a:gd name="connsiteY77" fmla="*/ 319850 h 400050"/>
                <a:gd name="connsiteX78" fmla="*/ 19526 w 400050"/>
                <a:gd name="connsiteY78" fmla="*/ 209645 h 400050"/>
                <a:gd name="connsiteX79" fmla="*/ 86011 w 400050"/>
                <a:gd name="connsiteY79" fmla="*/ 209645 h 400050"/>
                <a:gd name="connsiteX0" fmla="*/ 200025 w 400050"/>
                <a:gd name="connsiteY0" fmla="*/ 400050 h 400050"/>
                <a:gd name="connsiteX1" fmla="*/ 400050 w 400050"/>
                <a:gd name="connsiteY1" fmla="*/ 200025 h 400050"/>
                <a:gd name="connsiteX2" fmla="*/ 200025 w 400050"/>
                <a:gd name="connsiteY2" fmla="*/ 0 h 400050"/>
                <a:gd name="connsiteX3" fmla="*/ 0 w 400050"/>
                <a:gd name="connsiteY3" fmla="*/ 200025 h 400050"/>
                <a:gd name="connsiteX4" fmla="*/ 200025 w 400050"/>
                <a:gd name="connsiteY4" fmla="*/ 400050 h 400050"/>
                <a:gd name="connsiteX5" fmla="*/ 380524 w 400050"/>
                <a:gd name="connsiteY5" fmla="*/ 209550 h 400050"/>
                <a:gd name="connsiteX6" fmla="*/ 335375 w 400050"/>
                <a:gd name="connsiteY6" fmla="*/ 319754 h 400050"/>
                <a:gd name="connsiteX7" fmla="*/ 301181 w 400050"/>
                <a:gd name="connsiteY7" fmla="*/ 294418 h 400050"/>
                <a:gd name="connsiteX8" fmla="*/ 314039 w 400050"/>
                <a:gd name="connsiteY8" fmla="*/ 209550 h 400050"/>
                <a:gd name="connsiteX9" fmla="*/ 342900 w 400050"/>
                <a:gd name="connsiteY9" fmla="*/ 209550 h 400050"/>
                <a:gd name="connsiteX10" fmla="*/ 342900 w 400050"/>
                <a:gd name="connsiteY10" fmla="*/ 190500 h 400050"/>
                <a:gd name="connsiteX11" fmla="*/ 314039 w 400050"/>
                <a:gd name="connsiteY11" fmla="*/ 190500 h 400050"/>
                <a:gd name="connsiteX12" fmla="*/ 301181 w 400050"/>
                <a:gd name="connsiteY12" fmla="*/ 105632 h 400050"/>
                <a:gd name="connsiteX13" fmla="*/ 335375 w 400050"/>
                <a:gd name="connsiteY13" fmla="*/ 80296 h 400050"/>
                <a:gd name="connsiteX14" fmla="*/ 380524 w 400050"/>
                <a:gd name="connsiteY14" fmla="*/ 190500 h 400050"/>
                <a:gd name="connsiteX15" fmla="*/ 361950 w 400050"/>
                <a:gd name="connsiteY15" fmla="*/ 190500 h 400050"/>
                <a:gd name="connsiteX16" fmla="*/ 361950 w 400050"/>
                <a:gd name="connsiteY16" fmla="*/ 209550 h 400050"/>
                <a:gd name="connsiteX17" fmla="*/ 380524 w 400050"/>
                <a:gd name="connsiteY17" fmla="*/ 209550 h 400050"/>
                <a:gd name="connsiteX18" fmla="*/ 190500 w 400050"/>
                <a:gd name="connsiteY18" fmla="*/ 380048 h 400050"/>
                <a:gd name="connsiteX19" fmla="*/ 122492 w 400050"/>
                <a:gd name="connsiteY19" fmla="*/ 303371 h 400050"/>
                <a:gd name="connsiteX20" fmla="*/ 190500 w 400050"/>
                <a:gd name="connsiteY20" fmla="*/ 286417 h 400050"/>
                <a:gd name="connsiteX21" fmla="*/ 190500 w 400050"/>
                <a:gd name="connsiteY21" fmla="*/ 380048 h 400050"/>
                <a:gd name="connsiteX22" fmla="*/ 209550 w 400050"/>
                <a:gd name="connsiteY22" fmla="*/ 286417 h 400050"/>
                <a:gd name="connsiteX23" fmla="*/ 277559 w 400050"/>
                <a:gd name="connsiteY23" fmla="*/ 303371 h 400050"/>
                <a:gd name="connsiteX24" fmla="*/ 209550 w 400050"/>
                <a:gd name="connsiteY24" fmla="*/ 380048 h 400050"/>
                <a:gd name="connsiteX25" fmla="*/ 209550 w 400050"/>
                <a:gd name="connsiteY25" fmla="*/ 286417 h 400050"/>
                <a:gd name="connsiteX26" fmla="*/ 283655 w 400050"/>
                <a:gd name="connsiteY26" fmla="*/ 285083 h 400050"/>
                <a:gd name="connsiteX27" fmla="*/ 209550 w 400050"/>
                <a:gd name="connsiteY27" fmla="*/ 266986 h 400050"/>
                <a:gd name="connsiteX28" fmla="*/ 209550 w 400050"/>
                <a:gd name="connsiteY28" fmla="*/ 209550 h 400050"/>
                <a:gd name="connsiteX29" fmla="*/ 294989 w 400050"/>
                <a:gd name="connsiteY29" fmla="*/ 209550 h 400050"/>
                <a:gd name="connsiteX30" fmla="*/ 283655 w 400050"/>
                <a:gd name="connsiteY30" fmla="*/ 285083 h 400050"/>
                <a:gd name="connsiteX31" fmla="*/ 209550 w 400050"/>
                <a:gd name="connsiteY31" fmla="*/ 190500 h 400050"/>
                <a:gd name="connsiteX32" fmla="*/ 209550 w 400050"/>
                <a:gd name="connsiteY32" fmla="*/ 133064 h 400050"/>
                <a:gd name="connsiteX33" fmla="*/ 283655 w 400050"/>
                <a:gd name="connsiteY33" fmla="*/ 114967 h 400050"/>
                <a:gd name="connsiteX34" fmla="*/ 294989 w 400050"/>
                <a:gd name="connsiteY34" fmla="*/ 190500 h 400050"/>
                <a:gd name="connsiteX35" fmla="*/ 209550 w 400050"/>
                <a:gd name="connsiteY35" fmla="*/ 190500 h 400050"/>
                <a:gd name="connsiteX36" fmla="*/ 209550 w 400050"/>
                <a:gd name="connsiteY36" fmla="*/ 113633 h 400050"/>
                <a:gd name="connsiteX37" fmla="*/ 209550 w 400050"/>
                <a:gd name="connsiteY37" fmla="*/ 20003 h 400050"/>
                <a:gd name="connsiteX38" fmla="*/ 277559 w 400050"/>
                <a:gd name="connsiteY38" fmla="*/ 96679 h 400050"/>
                <a:gd name="connsiteX39" fmla="*/ 209550 w 400050"/>
                <a:gd name="connsiteY39" fmla="*/ 113633 h 400050"/>
                <a:gd name="connsiteX40" fmla="*/ 190500 w 400050"/>
                <a:gd name="connsiteY40" fmla="*/ 113633 h 400050"/>
                <a:gd name="connsiteX41" fmla="*/ 122492 w 400050"/>
                <a:gd name="connsiteY41" fmla="*/ 96679 h 400050"/>
                <a:gd name="connsiteX42" fmla="*/ 190500 w 400050"/>
                <a:gd name="connsiteY42" fmla="*/ 20003 h 400050"/>
                <a:gd name="connsiteX43" fmla="*/ 190500 w 400050"/>
                <a:gd name="connsiteY43" fmla="*/ 113633 h 400050"/>
                <a:gd name="connsiteX44" fmla="*/ 116395 w 400050"/>
                <a:gd name="connsiteY44" fmla="*/ 114967 h 400050"/>
                <a:gd name="connsiteX45" fmla="*/ 190500 w 400050"/>
                <a:gd name="connsiteY45" fmla="*/ 133064 h 400050"/>
                <a:gd name="connsiteX46" fmla="*/ 190500 w 400050"/>
                <a:gd name="connsiteY46" fmla="*/ 190500 h 400050"/>
                <a:gd name="connsiteX47" fmla="*/ 105061 w 400050"/>
                <a:gd name="connsiteY47" fmla="*/ 190500 h 400050"/>
                <a:gd name="connsiteX48" fmla="*/ 116395 w 400050"/>
                <a:gd name="connsiteY48" fmla="*/ 114967 h 400050"/>
                <a:gd name="connsiteX49" fmla="*/ 190500 w 400050"/>
                <a:gd name="connsiteY49" fmla="*/ 209550 h 400050"/>
                <a:gd name="connsiteX50" fmla="*/ 190500 w 400050"/>
                <a:gd name="connsiteY50" fmla="*/ 266986 h 400050"/>
                <a:gd name="connsiteX51" fmla="*/ 116395 w 400050"/>
                <a:gd name="connsiteY51" fmla="*/ 285083 h 400050"/>
                <a:gd name="connsiteX52" fmla="*/ 105061 w 400050"/>
                <a:gd name="connsiteY52" fmla="*/ 209550 h 400050"/>
                <a:gd name="connsiteX53" fmla="*/ 190500 w 400050"/>
                <a:gd name="connsiteY53" fmla="*/ 209550 h 400050"/>
                <a:gd name="connsiteX54" fmla="*/ 139541 w 400050"/>
                <a:gd name="connsiteY54" fmla="*/ 370427 h 400050"/>
                <a:gd name="connsiteX55" fmla="*/ 78010 w 400050"/>
                <a:gd name="connsiteY55" fmla="*/ 333375 h 400050"/>
                <a:gd name="connsiteX56" fmla="*/ 105061 w 400050"/>
                <a:gd name="connsiteY56" fmla="*/ 312896 h 400050"/>
                <a:gd name="connsiteX57" fmla="*/ 139541 w 400050"/>
                <a:gd name="connsiteY57" fmla="*/ 370523 h 400050"/>
                <a:gd name="connsiteX58" fmla="*/ 139541 w 400050"/>
                <a:gd name="connsiteY58" fmla="*/ 370427 h 400050"/>
                <a:gd name="connsiteX59" fmla="*/ 294989 w 400050"/>
                <a:gd name="connsiteY59" fmla="*/ 312801 h 400050"/>
                <a:gd name="connsiteX60" fmla="*/ 322040 w 400050"/>
                <a:gd name="connsiteY60" fmla="*/ 333280 h 400050"/>
                <a:gd name="connsiteX61" fmla="*/ 260509 w 400050"/>
                <a:gd name="connsiteY61" fmla="*/ 370332 h 400050"/>
                <a:gd name="connsiteX62" fmla="*/ 294989 w 400050"/>
                <a:gd name="connsiteY62" fmla="*/ 312706 h 400050"/>
                <a:gd name="connsiteX63" fmla="*/ 294989 w 400050"/>
                <a:gd name="connsiteY63" fmla="*/ 312801 h 400050"/>
                <a:gd name="connsiteX64" fmla="*/ 294989 w 400050"/>
                <a:gd name="connsiteY64" fmla="*/ 87344 h 400050"/>
                <a:gd name="connsiteX65" fmla="*/ 260509 w 400050"/>
                <a:gd name="connsiteY65" fmla="*/ 29718 h 400050"/>
                <a:gd name="connsiteX66" fmla="*/ 322040 w 400050"/>
                <a:gd name="connsiteY66" fmla="*/ 66770 h 400050"/>
                <a:gd name="connsiteX67" fmla="*/ 294989 w 400050"/>
                <a:gd name="connsiteY67" fmla="*/ 87249 h 400050"/>
                <a:gd name="connsiteX68" fmla="*/ 294989 w 400050"/>
                <a:gd name="connsiteY68" fmla="*/ 87344 h 400050"/>
                <a:gd name="connsiteX69" fmla="*/ 105061 w 400050"/>
                <a:gd name="connsiteY69" fmla="*/ 87344 h 400050"/>
                <a:gd name="connsiteX70" fmla="*/ 78010 w 400050"/>
                <a:gd name="connsiteY70" fmla="*/ 66866 h 400050"/>
                <a:gd name="connsiteX71" fmla="*/ 139541 w 400050"/>
                <a:gd name="connsiteY71" fmla="*/ 29813 h 400050"/>
                <a:gd name="connsiteX72" fmla="*/ 105061 w 400050"/>
                <a:gd name="connsiteY72" fmla="*/ 87440 h 400050"/>
                <a:gd name="connsiteX73" fmla="*/ 105061 w 400050"/>
                <a:gd name="connsiteY73" fmla="*/ 87344 h 400050"/>
                <a:gd name="connsiteX74" fmla="*/ 98869 w 400050"/>
                <a:gd name="connsiteY74" fmla="*/ 105728 h 400050"/>
                <a:gd name="connsiteX75" fmla="*/ 86011 w 400050"/>
                <a:gd name="connsiteY75" fmla="*/ 190595 h 400050"/>
                <a:gd name="connsiteX76" fmla="*/ 19526 w 400050"/>
                <a:gd name="connsiteY76" fmla="*/ 190595 h 400050"/>
                <a:gd name="connsiteX77" fmla="*/ 64675 w 400050"/>
                <a:gd name="connsiteY77" fmla="*/ 80391 h 400050"/>
                <a:gd name="connsiteX78" fmla="*/ 98869 w 400050"/>
                <a:gd name="connsiteY78" fmla="*/ 105728 h 400050"/>
                <a:gd name="connsiteX79" fmla="*/ 86011 w 400050"/>
                <a:gd name="connsiteY79" fmla="*/ 209645 h 400050"/>
                <a:gd name="connsiteX80" fmla="*/ 98869 w 400050"/>
                <a:gd name="connsiteY80" fmla="*/ 294513 h 400050"/>
                <a:gd name="connsiteX81" fmla="*/ 64675 w 400050"/>
                <a:gd name="connsiteY81" fmla="*/ 319850 h 400050"/>
                <a:gd name="connsiteX82" fmla="*/ 19526 w 400050"/>
                <a:gd name="connsiteY82" fmla="*/ 209645 h 400050"/>
                <a:gd name="connsiteX83" fmla="*/ 86011 w 400050"/>
                <a:gd name="connsiteY83" fmla="*/ 209645 h 400050"/>
                <a:gd name="connsiteX0" fmla="*/ 200025 w 400050"/>
                <a:gd name="connsiteY0" fmla="*/ 400050 h 400050"/>
                <a:gd name="connsiteX1" fmla="*/ 400050 w 400050"/>
                <a:gd name="connsiteY1" fmla="*/ 200025 h 400050"/>
                <a:gd name="connsiteX2" fmla="*/ 200025 w 400050"/>
                <a:gd name="connsiteY2" fmla="*/ 0 h 400050"/>
                <a:gd name="connsiteX3" fmla="*/ 0 w 400050"/>
                <a:gd name="connsiteY3" fmla="*/ 200025 h 400050"/>
                <a:gd name="connsiteX4" fmla="*/ 200025 w 400050"/>
                <a:gd name="connsiteY4" fmla="*/ 400050 h 400050"/>
                <a:gd name="connsiteX5" fmla="*/ 380524 w 400050"/>
                <a:gd name="connsiteY5" fmla="*/ 209550 h 400050"/>
                <a:gd name="connsiteX6" fmla="*/ 335375 w 400050"/>
                <a:gd name="connsiteY6" fmla="*/ 319754 h 400050"/>
                <a:gd name="connsiteX7" fmla="*/ 301181 w 400050"/>
                <a:gd name="connsiteY7" fmla="*/ 294418 h 400050"/>
                <a:gd name="connsiteX8" fmla="*/ 314039 w 400050"/>
                <a:gd name="connsiteY8" fmla="*/ 209550 h 400050"/>
                <a:gd name="connsiteX9" fmla="*/ 342900 w 400050"/>
                <a:gd name="connsiteY9" fmla="*/ 209550 h 400050"/>
                <a:gd name="connsiteX10" fmla="*/ 342131 w 400050"/>
                <a:gd name="connsiteY10" fmla="*/ 198553 h 400050"/>
                <a:gd name="connsiteX11" fmla="*/ 342900 w 400050"/>
                <a:gd name="connsiteY11" fmla="*/ 190500 h 400050"/>
                <a:gd name="connsiteX12" fmla="*/ 314039 w 400050"/>
                <a:gd name="connsiteY12" fmla="*/ 190500 h 400050"/>
                <a:gd name="connsiteX13" fmla="*/ 301181 w 400050"/>
                <a:gd name="connsiteY13" fmla="*/ 105632 h 400050"/>
                <a:gd name="connsiteX14" fmla="*/ 335375 w 400050"/>
                <a:gd name="connsiteY14" fmla="*/ 80296 h 400050"/>
                <a:gd name="connsiteX15" fmla="*/ 380524 w 400050"/>
                <a:gd name="connsiteY15" fmla="*/ 190500 h 400050"/>
                <a:gd name="connsiteX16" fmla="*/ 361950 w 400050"/>
                <a:gd name="connsiteY16" fmla="*/ 190500 h 400050"/>
                <a:gd name="connsiteX17" fmla="*/ 361950 w 400050"/>
                <a:gd name="connsiteY17" fmla="*/ 209550 h 400050"/>
                <a:gd name="connsiteX18" fmla="*/ 380524 w 400050"/>
                <a:gd name="connsiteY18" fmla="*/ 209550 h 400050"/>
                <a:gd name="connsiteX19" fmla="*/ 190500 w 400050"/>
                <a:gd name="connsiteY19" fmla="*/ 380048 h 400050"/>
                <a:gd name="connsiteX20" fmla="*/ 122492 w 400050"/>
                <a:gd name="connsiteY20" fmla="*/ 303371 h 400050"/>
                <a:gd name="connsiteX21" fmla="*/ 190500 w 400050"/>
                <a:gd name="connsiteY21" fmla="*/ 286417 h 400050"/>
                <a:gd name="connsiteX22" fmla="*/ 190500 w 400050"/>
                <a:gd name="connsiteY22" fmla="*/ 380048 h 400050"/>
                <a:gd name="connsiteX23" fmla="*/ 209550 w 400050"/>
                <a:gd name="connsiteY23" fmla="*/ 286417 h 400050"/>
                <a:gd name="connsiteX24" fmla="*/ 277559 w 400050"/>
                <a:gd name="connsiteY24" fmla="*/ 303371 h 400050"/>
                <a:gd name="connsiteX25" fmla="*/ 209550 w 400050"/>
                <a:gd name="connsiteY25" fmla="*/ 380048 h 400050"/>
                <a:gd name="connsiteX26" fmla="*/ 209550 w 400050"/>
                <a:gd name="connsiteY26" fmla="*/ 286417 h 400050"/>
                <a:gd name="connsiteX27" fmla="*/ 283655 w 400050"/>
                <a:gd name="connsiteY27" fmla="*/ 285083 h 400050"/>
                <a:gd name="connsiteX28" fmla="*/ 209550 w 400050"/>
                <a:gd name="connsiteY28" fmla="*/ 266986 h 400050"/>
                <a:gd name="connsiteX29" fmla="*/ 209550 w 400050"/>
                <a:gd name="connsiteY29" fmla="*/ 209550 h 400050"/>
                <a:gd name="connsiteX30" fmla="*/ 294989 w 400050"/>
                <a:gd name="connsiteY30" fmla="*/ 209550 h 400050"/>
                <a:gd name="connsiteX31" fmla="*/ 283655 w 400050"/>
                <a:gd name="connsiteY31" fmla="*/ 285083 h 400050"/>
                <a:gd name="connsiteX32" fmla="*/ 209550 w 400050"/>
                <a:gd name="connsiteY32" fmla="*/ 190500 h 400050"/>
                <a:gd name="connsiteX33" fmla="*/ 209550 w 400050"/>
                <a:gd name="connsiteY33" fmla="*/ 133064 h 400050"/>
                <a:gd name="connsiteX34" fmla="*/ 283655 w 400050"/>
                <a:gd name="connsiteY34" fmla="*/ 114967 h 400050"/>
                <a:gd name="connsiteX35" fmla="*/ 294989 w 400050"/>
                <a:gd name="connsiteY35" fmla="*/ 190500 h 400050"/>
                <a:gd name="connsiteX36" fmla="*/ 209550 w 400050"/>
                <a:gd name="connsiteY36" fmla="*/ 190500 h 400050"/>
                <a:gd name="connsiteX37" fmla="*/ 209550 w 400050"/>
                <a:gd name="connsiteY37" fmla="*/ 113633 h 400050"/>
                <a:gd name="connsiteX38" fmla="*/ 209550 w 400050"/>
                <a:gd name="connsiteY38" fmla="*/ 20003 h 400050"/>
                <a:gd name="connsiteX39" fmla="*/ 277559 w 400050"/>
                <a:gd name="connsiteY39" fmla="*/ 96679 h 400050"/>
                <a:gd name="connsiteX40" fmla="*/ 209550 w 400050"/>
                <a:gd name="connsiteY40" fmla="*/ 113633 h 400050"/>
                <a:gd name="connsiteX41" fmla="*/ 190500 w 400050"/>
                <a:gd name="connsiteY41" fmla="*/ 113633 h 400050"/>
                <a:gd name="connsiteX42" fmla="*/ 122492 w 400050"/>
                <a:gd name="connsiteY42" fmla="*/ 96679 h 400050"/>
                <a:gd name="connsiteX43" fmla="*/ 190500 w 400050"/>
                <a:gd name="connsiteY43" fmla="*/ 20003 h 400050"/>
                <a:gd name="connsiteX44" fmla="*/ 190500 w 400050"/>
                <a:gd name="connsiteY44" fmla="*/ 113633 h 400050"/>
                <a:gd name="connsiteX45" fmla="*/ 116395 w 400050"/>
                <a:gd name="connsiteY45" fmla="*/ 114967 h 400050"/>
                <a:gd name="connsiteX46" fmla="*/ 190500 w 400050"/>
                <a:gd name="connsiteY46" fmla="*/ 133064 h 400050"/>
                <a:gd name="connsiteX47" fmla="*/ 190500 w 400050"/>
                <a:gd name="connsiteY47" fmla="*/ 190500 h 400050"/>
                <a:gd name="connsiteX48" fmla="*/ 105061 w 400050"/>
                <a:gd name="connsiteY48" fmla="*/ 190500 h 400050"/>
                <a:gd name="connsiteX49" fmla="*/ 116395 w 400050"/>
                <a:gd name="connsiteY49" fmla="*/ 114967 h 400050"/>
                <a:gd name="connsiteX50" fmla="*/ 190500 w 400050"/>
                <a:gd name="connsiteY50" fmla="*/ 209550 h 400050"/>
                <a:gd name="connsiteX51" fmla="*/ 190500 w 400050"/>
                <a:gd name="connsiteY51" fmla="*/ 266986 h 400050"/>
                <a:gd name="connsiteX52" fmla="*/ 116395 w 400050"/>
                <a:gd name="connsiteY52" fmla="*/ 285083 h 400050"/>
                <a:gd name="connsiteX53" fmla="*/ 105061 w 400050"/>
                <a:gd name="connsiteY53" fmla="*/ 209550 h 400050"/>
                <a:gd name="connsiteX54" fmla="*/ 190500 w 400050"/>
                <a:gd name="connsiteY54" fmla="*/ 209550 h 400050"/>
                <a:gd name="connsiteX55" fmla="*/ 139541 w 400050"/>
                <a:gd name="connsiteY55" fmla="*/ 370427 h 400050"/>
                <a:gd name="connsiteX56" fmla="*/ 78010 w 400050"/>
                <a:gd name="connsiteY56" fmla="*/ 333375 h 400050"/>
                <a:gd name="connsiteX57" fmla="*/ 105061 w 400050"/>
                <a:gd name="connsiteY57" fmla="*/ 312896 h 400050"/>
                <a:gd name="connsiteX58" fmla="*/ 139541 w 400050"/>
                <a:gd name="connsiteY58" fmla="*/ 370523 h 400050"/>
                <a:gd name="connsiteX59" fmla="*/ 139541 w 400050"/>
                <a:gd name="connsiteY59" fmla="*/ 370427 h 400050"/>
                <a:gd name="connsiteX60" fmla="*/ 294989 w 400050"/>
                <a:gd name="connsiteY60" fmla="*/ 312801 h 400050"/>
                <a:gd name="connsiteX61" fmla="*/ 322040 w 400050"/>
                <a:gd name="connsiteY61" fmla="*/ 333280 h 400050"/>
                <a:gd name="connsiteX62" fmla="*/ 260509 w 400050"/>
                <a:gd name="connsiteY62" fmla="*/ 370332 h 400050"/>
                <a:gd name="connsiteX63" fmla="*/ 294989 w 400050"/>
                <a:gd name="connsiteY63" fmla="*/ 312706 h 400050"/>
                <a:gd name="connsiteX64" fmla="*/ 294989 w 400050"/>
                <a:gd name="connsiteY64" fmla="*/ 312801 h 400050"/>
                <a:gd name="connsiteX65" fmla="*/ 294989 w 400050"/>
                <a:gd name="connsiteY65" fmla="*/ 87344 h 400050"/>
                <a:gd name="connsiteX66" fmla="*/ 260509 w 400050"/>
                <a:gd name="connsiteY66" fmla="*/ 29718 h 400050"/>
                <a:gd name="connsiteX67" fmla="*/ 322040 w 400050"/>
                <a:gd name="connsiteY67" fmla="*/ 66770 h 400050"/>
                <a:gd name="connsiteX68" fmla="*/ 294989 w 400050"/>
                <a:gd name="connsiteY68" fmla="*/ 87249 h 400050"/>
                <a:gd name="connsiteX69" fmla="*/ 294989 w 400050"/>
                <a:gd name="connsiteY69" fmla="*/ 87344 h 400050"/>
                <a:gd name="connsiteX70" fmla="*/ 105061 w 400050"/>
                <a:gd name="connsiteY70" fmla="*/ 87344 h 400050"/>
                <a:gd name="connsiteX71" fmla="*/ 78010 w 400050"/>
                <a:gd name="connsiteY71" fmla="*/ 66866 h 400050"/>
                <a:gd name="connsiteX72" fmla="*/ 139541 w 400050"/>
                <a:gd name="connsiteY72" fmla="*/ 29813 h 400050"/>
                <a:gd name="connsiteX73" fmla="*/ 105061 w 400050"/>
                <a:gd name="connsiteY73" fmla="*/ 87440 h 400050"/>
                <a:gd name="connsiteX74" fmla="*/ 105061 w 400050"/>
                <a:gd name="connsiteY74" fmla="*/ 87344 h 400050"/>
                <a:gd name="connsiteX75" fmla="*/ 98869 w 400050"/>
                <a:gd name="connsiteY75" fmla="*/ 105728 h 400050"/>
                <a:gd name="connsiteX76" fmla="*/ 86011 w 400050"/>
                <a:gd name="connsiteY76" fmla="*/ 190595 h 400050"/>
                <a:gd name="connsiteX77" fmla="*/ 19526 w 400050"/>
                <a:gd name="connsiteY77" fmla="*/ 190595 h 400050"/>
                <a:gd name="connsiteX78" fmla="*/ 64675 w 400050"/>
                <a:gd name="connsiteY78" fmla="*/ 80391 h 400050"/>
                <a:gd name="connsiteX79" fmla="*/ 98869 w 400050"/>
                <a:gd name="connsiteY79" fmla="*/ 105728 h 400050"/>
                <a:gd name="connsiteX80" fmla="*/ 86011 w 400050"/>
                <a:gd name="connsiteY80" fmla="*/ 209645 h 400050"/>
                <a:gd name="connsiteX81" fmla="*/ 98869 w 400050"/>
                <a:gd name="connsiteY81" fmla="*/ 294513 h 400050"/>
                <a:gd name="connsiteX82" fmla="*/ 64675 w 400050"/>
                <a:gd name="connsiteY82" fmla="*/ 319850 h 400050"/>
                <a:gd name="connsiteX83" fmla="*/ 19526 w 400050"/>
                <a:gd name="connsiteY83" fmla="*/ 209645 h 400050"/>
                <a:gd name="connsiteX84" fmla="*/ 86011 w 400050"/>
                <a:gd name="connsiteY84" fmla="*/ 209645 h 400050"/>
                <a:gd name="connsiteX0" fmla="*/ 200025 w 400050"/>
                <a:gd name="connsiteY0" fmla="*/ 400050 h 400050"/>
                <a:gd name="connsiteX1" fmla="*/ 400050 w 400050"/>
                <a:gd name="connsiteY1" fmla="*/ 200025 h 400050"/>
                <a:gd name="connsiteX2" fmla="*/ 200025 w 400050"/>
                <a:gd name="connsiteY2" fmla="*/ 0 h 400050"/>
                <a:gd name="connsiteX3" fmla="*/ 0 w 400050"/>
                <a:gd name="connsiteY3" fmla="*/ 200025 h 400050"/>
                <a:gd name="connsiteX4" fmla="*/ 200025 w 400050"/>
                <a:gd name="connsiteY4" fmla="*/ 400050 h 400050"/>
                <a:gd name="connsiteX5" fmla="*/ 380524 w 400050"/>
                <a:gd name="connsiteY5" fmla="*/ 209550 h 400050"/>
                <a:gd name="connsiteX6" fmla="*/ 335375 w 400050"/>
                <a:gd name="connsiteY6" fmla="*/ 319754 h 400050"/>
                <a:gd name="connsiteX7" fmla="*/ 301181 w 400050"/>
                <a:gd name="connsiteY7" fmla="*/ 294418 h 400050"/>
                <a:gd name="connsiteX8" fmla="*/ 314039 w 400050"/>
                <a:gd name="connsiteY8" fmla="*/ 209550 h 400050"/>
                <a:gd name="connsiteX9" fmla="*/ 342900 w 400050"/>
                <a:gd name="connsiteY9" fmla="*/ 209550 h 400050"/>
                <a:gd name="connsiteX10" fmla="*/ 342900 w 400050"/>
                <a:gd name="connsiteY10" fmla="*/ 190500 h 400050"/>
                <a:gd name="connsiteX11" fmla="*/ 314039 w 400050"/>
                <a:gd name="connsiteY11" fmla="*/ 190500 h 400050"/>
                <a:gd name="connsiteX12" fmla="*/ 301181 w 400050"/>
                <a:gd name="connsiteY12" fmla="*/ 105632 h 400050"/>
                <a:gd name="connsiteX13" fmla="*/ 335375 w 400050"/>
                <a:gd name="connsiteY13" fmla="*/ 80296 h 400050"/>
                <a:gd name="connsiteX14" fmla="*/ 380524 w 400050"/>
                <a:gd name="connsiteY14" fmla="*/ 190500 h 400050"/>
                <a:gd name="connsiteX15" fmla="*/ 361950 w 400050"/>
                <a:gd name="connsiteY15" fmla="*/ 190500 h 400050"/>
                <a:gd name="connsiteX16" fmla="*/ 361950 w 400050"/>
                <a:gd name="connsiteY16" fmla="*/ 209550 h 400050"/>
                <a:gd name="connsiteX17" fmla="*/ 380524 w 400050"/>
                <a:gd name="connsiteY17" fmla="*/ 209550 h 400050"/>
                <a:gd name="connsiteX18" fmla="*/ 190500 w 400050"/>
                <a:gd name="connsiteY18" fmla="*/ 380048 h 400050"/>
                <a:gd name="connsiteX19" fmla="*/ 122492 w 400050"/>
                <a:gd name="connsiteY19" fmla="*/ 303371 h 400050"/>
                <a:gd name="connsiteX20" fmla="*/ 190500 w 400050"/>
                <a:gd name="connsiteY20" fmla="*/ 286417 h 400050"/>
                <a:gd name="connsiteX21" fmla="*/ 190500 w 400050"/>
                <a:gd name="connsiteY21" fmla="*/ 380048 h 400050"/>
                <a:gd name="connsiteX22" fmla="*/ 209550 w 400050"/>
                <a:gd name="connsiteY22" fmla="*/ 286417 h 400050"/>
                <a:gd name="connsiteX23" fmla="*/ 277559 w 400050"/>
                <a:gd name="connsiteY23" fmla="*/ 303371 h 400050"/>
                <a:gd name="connsiteX24" fmla="*/ 209550 w 400050"/>
                <a:gd name="connsiteY24" fmla="*/ 380048 h 400050"/>
                <a:gd name="connsiteX25" fmla="*/ 209550 w 400050"/>
                <a:gd name="connsiteY25" fmla="*/ 286417 h 400050"/>
                <a:gd name="connsiteX26" fmla="*/ 283655 w 400050"/>
                <a:gd name="connsiteY26" fmla="*/ 285083 h 400050"/>
                <a:gd name="connsiteX27" fmla="*/ 209550 w 400050"/>
                <a:gd name="connsiteY27" fmla="*/ 266986 h 400050"/>
                <a:gd name="connsiteX28" fmla="*/ 209550 w 400050"/>
                <a:gd name="connsiteY28" fmla="*/ 209550 h 400050"/>
                <a:gd name="connsiteX29" fmla="*/ 294989 w 400050"/>
                <a:gd name="connsiteY29" fmla="*/ 209550 h 400050"/>
                <a:gd name="connsiteX30" fmla="*/ 283655 w 400050"/>
                <a:gd name="connsiteY30" fmla="*/ 285083 h 400050"/>
                <a:gd name="connsiteX31" fmla="*/ 209550 w 400050"/>
                <a:gd name="connsiteY31" fmla="*/ 190500 h 400050"/>
                <a:gd name="connsiteX32" fmla="*/ 209550 w 400050"/>
                <a:gd name="connsiteY32" fmla="*/ 133064 h 400050"/>
                <a:gd name="connsiteX33" fmla="*/ 283655 w 400050"/>
                <a:gd name="connsiteY33" fmla="*/ 114967 h 400050"/>
                <a:gd name="connsiteX34" fmla="*/ 294989 w 400050"/>
                <a:gd name="connsiteY34" fmla="*/ 190500 h 400050"/>
                <a:gd name="connsiteX35" fmla="*/ 209550 w 400050"/>
                <a:gd name="connsiteY35" fmla="*/ 190500 h 400050"/>
                <a:gd name="connsiteX36" fmla="*/ 209550 w 400050"/>
                <a:gd name="connsiteY36" fmla="*/ 113633 h 400050"/>
                <a:gd name="connsiteX37" fmla="*/ 209550 w 400050"/>
                <a:gd name="connsiteY37" fmla="*/ 20003 h 400050"/>
                <a:gd name="connsiteX38" fmla="*/ 277559 w 400050"/>
                <a:gd name="connsiteY38" fmla="*/ 96679 h 400050"/>
                <a:gd name="connsiteX39" fmla="*/ 209550 w 400050"/>
                <a:gd name="connsiteY39" fmla="*/ 113633 h 400050"/>
                <a:gd name="connsiteX40" fmla="*/ 190500 w 400050"/>
                <a:gd name="connsiteY40" fmla="*/ 113633 h 400050"/>
                <a:gd name="connsiteX41" fmla="*/ 122492 w 400050"/>
                <a:gd name="connsiteY41" fmla="*/ 96679 h 400050"/>
                <a:gd name="connsiteX42" fmla="*/ 190500 w 400050"/>
                <a:gd name="connsiteY42" fmla="*/ 20003 h 400050"/>
                <a:gd name="connsiteX43" fmla="*/ 190500 w 400050"/>
                <a:gd name="connsiteY43" fmla="*/ 113633 h 400050"/>
                <a:gd name="connsiteX44" fmla="*/ 116395 w 400050"/>
                <a:gd name="connsiteY44" fmla="*/ 114967 h 400050"/>
                <a:gd name="connsiteX45" fmla="*/ 190500 w 400050"/>
                <a:gd name="connsiteY45" fmla="*/ 133064 h 400050"/>
                <a:gd name="connsiteX46" fmla="*/ 190500 w 400050"/>
                <a:gd name="connsiteY46" fmla="*/ 190500 h 400050"/>
                <a:gd name="connsiteX47" fmla="*/ 105061 w 400050"/>
                <a:gd name="connsiteY47" fmla="*/ 190500 h 400050"/>
                <a:gd name="connsiteX48" fmla="*/ 116395 w 400050"/>
                <a:gd name="connsiteY48" fmla="*/ 114967 h 400050"/>
                <a:gd name="connsiteX49" fmla="*/ 190500 w 400050"/>
                <a:gd name="connsiteY49" fmla="*/ 209550 h 400050"/>
                <a:gd name="connsiteX50" fmla="*/ 190500 w 400050"/>
                <a:gd name="connsiteY50" fmla="*/ 266986 h 400050"/>
                <a:gd name="connsiteX51" fmla="*/ 116395 w 400050"/>
                <a:gd name="connsiteY51" fmla="*/ 285083 h 400050"/>
                <a:gd name="connsiteX52" fmla="*/ 105061 w 400050"/>
                <a:gd name="connsiteY52" fmla="*/ 209550 h 400050"/>
                <a:gd name="connsiteX53" fmla="*/ 190500 w 400050"/>
                <a:gd name="connsiteY53" fmla="*/ 209550 h 400050"/>
                <a:gd name="connsiteX54" fmla="*/ 139541 w 400050"/>
                <a:gd name="connsiteY54" fmla="*/ 370427 h 400050"/>
                <a:gd name="connsiteX55" fmla="*/ 78010 w 400050"/>
                <a:gd name="connsiteY55" fmla="*/ 333375 h 400050"/>
                <a:gd name="connsiteX56" fmla="*/ 105061 w 400050"/>
                <a:gd name="connsiteY56" fmla="*/ 312896 h 400050"/>
                <a:gd name="connsiteX57" fmla="*/ 139541 w 400050"/>
                <a:gd name="connsiteY57" fmla="*/ 370523 h 400050"/>
                <a:gd name="connsiteX58" fmla="*/ 139541 w 400050"/>
                <a:gd name="connsiteY58" fmla="*/ 370427 h 400050"/>
                <a:gd name="connsiteX59" fmla="*/ 294989 w 400050"/>
                <a:gd name="connsiteY59" fmla="*/ 312801 h 400050"/>
                <a:gd name="connsiteX60" fmla="*/ 322040 w 400050"/>
                <a:gd name="connsiteY60" fmla="*/ 333280 h 400050"/>
                <a:gd name="connsiteX61" fmla="*/ 260509 w 400050"/>
                <a:gd name="connsiteY61" fmla="*/ 370332 h 400050"/>
                <a:gd name="connsiteX62" fmla="*/ 294989 w 400050"/>
                <a:gd name="connsiteY62" fmla="*/ 312706 h 400050"/>
                <a:gd name="connsiteX63" fmla="*/ 294989 w 400050"/>
                <a:gd name="connsiteY63" fmla="*/ 312801 h 400050"/>
                <a:gd name="connsiteX64" fmla="*/ 294989 w 400050"/>
                <a:gd name="connsiteY64" fmla="*/ 87344 h 400050"/>
                <a:gd name="connsiteX65" fmla="*/ 260509 w 400050"/>
                <a:gd name="connsiteY65" fmla="*/ 29718 h 400050"/>
                <a:gd name="connsiteX66" fmla="*/ 322040 w 400050"/>
                <a:gd name="connsiteY66" fmla="*/ 66770 h 400050"/>
                <a:gd name="connsiteX67" fmla="*/ 294989 w 400050"/>
                <a:gd name="connsiteY67" fmla="*/ 87249 h 400050"/>
                <a:gd name="connsiteX68" fmla="*/ 294989 w 400050"/>
                <a:gd name="connsiteY68" fmla="*/ 87344 h 400050"/>
                <a:gd name="connsiteX69" fmla="*/ 105061 w 400050"/>
                <a:gd name="connsiteY69" fmla="*/ 87344 h 400050"/>
                <a:gd name="connsiteX70" fmla="*/ 78010 w 400050"/>
                <a:gd name="connsiteY70" fmla="*/ 66866 h 400050"/>
                <a:gd name="connsiteX71" fmla="*/ 139541 w 400050"/>
                <a:gd name="connsiteY71" fmla="*/ 29813 h 400050"/>
                <a:gd name="connsiteX72" fmla="*/ 105061 w 400050"/>
                <a:gd name="connsiteY72" fmla="*/ 87440 h 400050"/>
                <a:gd name="connsiteX73" fmla="*/ 105061 w 400050"/>
                <a:gd name="connsiteY73" fmla="*/ 87344 h 400050"/>
                <a:gd name="connsiteX74" fmla="*/ 98869 w 400050"/>
                <a:gd name="connsiteY74" fmla="*/ 105728 h 400050"/>
                <a:gd name="connsiteX75" fmla="*/ 86011 w 400050"/>
                <a:gd name="connsiteY75" fmla="*/ 190595 h 400050"/>
                <a:gd name="connsiteX76" fmla="*/ 19526 w 400050"/>
                <a:gd name="connsiteY76" fmla="*/ 190595 h 400050"/>
                <a:gd name="connsiteX77" fmla="*/ 64675 w 400050"/>
                <a:gd name="connsiteY77" fmla="*/ 80391 h 400050"/>
                <a:gd name="connsiteX78" fmla="*/ 98869 w 400050"/>
                <a:gd name="connsiteY78" fmla="*/ 105728 h 400050"/>
                <a:gd name="connsiteX79" fmla="*/ 86011 w 400050"/>
                <a:gd name="connsiteY79" fmla="*/ 209645 h 400050"/>
                <a:gd name="connsiteX80" fmla="*/ 98869 w 400050"/>
                <a:gd name="connsiteY80" fmla="*/ 294513 h 400050"/>
                <a:gd name="connsiteX81" fmla="*/ 64675 w 400050"/>
                <a:gd name="connsiteY81" fmla="*/ 319850 h 400050"/>
                <a:gd name="connsiteX82" fmla="*/ 19526 w 400050"/>
                <a:gd name="connsiteY82" fmla="*/ 209645 h 400050"/>
                <a:gd name="connsiteX83" fmla="*/ 86011 w 400050"/>
                <a:gd name="connsiteY83" fmla="*/ 209645 h 400050"/>
                <a:gd name="connsiteX0" fmla="*/ 200025 w 400050"/>
                <a:gd name="connsiteY0" fmla="*/ 400050 h 400050"/>
                <a:gd name="connsiteX1" fmla="*/ 400050 w 400050"/>
                <a:gd name="connsiteY1" fmla="*/ 200025 h 400050"/>
                <a:gd name="connsiteX2" fmla="*/ 200025 w 400050"/>
                <a:gd name="connsiteY2" fmla="*/ 0 h 400050"/>
                <a:gd name="connsiteX3" fmla="*/ 0 w 400050"/>
                <a:gd name="connsiteY3" fmla="*/ 200025 h 400050"/>
                <a:gd name="connsiteX4" fmla="*/ 200025 w 400050"/>
                <a:gd name="connsiteY4" fmla="*/ 400050 h 400050"/>
                <a:gd name="connsiteX5" fmla="*/ 380524 w 400050"/>
                <a:gd name="connsiteY5" fmla="*/ 209550 h 400050"/>
                <a:gd name="connsiteX6" fmla="*/ 335375 w 400050"/>
                <a:gd name="connsiteY6" fmla="*/ 319754 h 400050"/>
                <a:gd name="connsiteX7" fmla="*/ 301181 w 400050"/>
                <a:gd name="connsiteY7" fmla="*/ 294418 h 400050"/>
                <a:gd name="connsiteX8" fmla="*/ 314039 w 400050"/>
                <a:gd name="connsiteY8" fmla="*/ 209550 h 400050"/>
                <a:gd name="connsiteX9" fmla="*/ 342900 w 400050"/>
                <a:gd name="connsiteY9" fmla="*/ 209550 h 400050"/>
                <a:gd name="connsiteX10" fmla="*/ 342900 w 400050"/>
                <a:gd name="connsiteY10" fmla="*/ 190500 h 400050"/>
                <a:gd name="connsiteX11" fmla="*/ 314039 w 400050"/>
                <a:gd name="connsiteY11" fmla="*/ 190500 h 400050"/>
                <a:gd name="connsiteX12" fmla="*/ 301181 w 400050"/>
                <a:gd name="connsiteY12" fmla="*/ 105632 h 400050"/>
                <a:gd name="connsiteX13" fmla="*/ 335375 w 400050"/>
                <a:gd name="connsiteY13" fmla="*/ 80296 h 400050"/>
                <a:gd name="connsiteX14" fmla="*/ 380524 w 400050"/>
                <a:gd name="connsiteY14" fmla="*/ 190500 h 400050"/>
                <a:gd name="connsiteX15" fmla="*/ 361950 w 400050"/>
                <a:gd name="connsiteY15" fmla="*/ 190500 h 400050"/>
                <a:gd name="connsiteX16" fmla="*/ 359893 w 400050"/>
                <a:gd name="connsiteY16" fmla="*/ 199326 h 400050"/>
                <a:gd name="connsiteX17" fmla="*/ 361950 w 400050"/>
                <a:gd name="connsiteY17" fmla="*/ 209550 h 400050"/>
                <a:gd name="connsiteX18" fmla="*/ 380524 w 400050"/>
                <a:gd name="connsiteY18" fmla="*/ 209550 h 400050"/>
                <a:gd name="connsiteX19" fmla="*/ 190500 w 400050"/>
                <a:gd name="connsiteY19" fmla="*/ 380048 h 400050"/>
                <a:gd name="connsiteX20" fmla="*/ 122492 w 400050"/>
                <a:gd name="connsiteY20" fmla="*/ 303371 h 400050"/>
                <a:gd name="connsiteX21" fmla="*/ 190500 w 400050"/>
                <a:gd name="connsiteY21" fmla="*/ 286417 h 400050"/>
                <a:gd name="connsiteX22" fmla="*/ 190500 w 400050"/>
                <a:gd name="connsiteY22" fmla="*/ 380048 h 400050"/>
                <a:gd name="connsiteX23" fmla="*/ 209550 w 400050"/>
                <a:gd name="connsiteY23" fmla="*/ 286417 h 400050"/>
                <a:gd name="connsiteX24" fmla="*/ 277559 w 400050"/>
                <a:gd name="connsiteY24" fmla="*/ 303371 h 400050"/>
                <a:gd name="connsiteX25" fmla="*/ 209550 w 400050"/>
                <a:gd name="connsiteY25" fmla="*/ 380048 h 400050"/>
                <a:gd name="connsiteX26" fmla="*/ 209550 w 400050"/>
                <a:gd name="connsiteY26" fmla="*/ 286417 h 400050"/>
                <a:gd name="connsiteX27" fmla="*/ 283655 w 400050"/>
                <a:gd name="connsiteY27" fmla="*/ 285083 h 400050"/>
                <a:gd name="connsiteX28" fmla="*/ 209550 w 400050"/>
                <a:gd name="connsiteY28" fmla="*/ 266986 h 400050"/>
                <a:gd name="connsiteX29" fmla="*/ 209550 w 400050"/>
                <a:gd name="connsiteY29" fmla="*/ 209550 h 400050"/>
                <a:gd name="connsiteX30" fmla="*/ 294989 w 400050"/>
                <a:gd name="connsiteY30" fmla="*/ 209550 h 400050"/>
                <a:gd name="connsiteX31" fmla="*/ 283655 w 400050"/>
                <a:gd name="connsiteY31" fmla="*/ 285083 h 400050"/>
                <a:gd name="connsiteX32" fmla="*/ 209550 w 400050"/>
                <a:gd name="connsiteY32" fmla="*/ 190500 h 400050"/>
                <a:gd name="connsiteX33" fmla="*/ 209550 w 400050"/>
                <a:gd name="connsiteY33" fmla="*/ 133064 h 400050"/>
                <a:gd name="connsiteX34" fmla="*/ 283655 w 400050"/>
                <a:gd name="connsiteY34" fmla="*/ 114967 h 400050"/>
                <a:gd name="connsiteX35" fmla="*/ 294989 w 400050"/>
                <a:gd name="connsiteY35" fmla="*/ 190500 h 400050"/>
                <a:gd name="connsiteX36" fmla="*/ 209550 w 400050"/>
                <a:gd name="connsiteY36" fmla="*/ 190500 h 400050"/>
                <a:gd name="connsiteX37" fmla="*/ 209550 w 400050"/>
                <a:gd name="connsiteY37" fmla="*/ 113633 h 400050"/>
                <a:gd name="connsiteX38" fmla="*/ 209550 w 400050"/>
                <a:gd name="connsiteY38" fmla="*/ 20003 h 400050"/>
                <a:gd name="connsiteX39" fmla="*/ 277559 w 400050"/>
                <a:gd name="connsiteY39" fmla="*/ 96679 h 400050"/>
                <a:gd name="connsiteX40" fmla="*/ 209550 w 400050"/>
                <a:gd name="connsiteY40" fmla="*/ 113633 h 400050"/>
                <a:gd name="connsiteX41" fmla="*/ 190500 w 400050"/>
                <a:gd name="connsiteY41" fmla="*/ 113633 h 400050"/>
                <a:gd name="connsiteX42" fmla="*/ 122492 w 400050"/>
                <a:gd name="connsiteY42" fmla="*/ 96679 h 400050"/>
                <a:gd name="connsiteX43" fmla="*/ 190500 w 400050"/>
                <a:gd name="connsiteY43" fmla="*/ 20003 h 400050"/>
                <a:gd name="connsiteX44" fmla="*/ 190500 w 400050"/>
                <a:gd name="connsiteY44" fmla="*/ 113633 h 400050"/>
                <a:gd name="connsiteX45" fmla="*/ 116395 w 400050"/>
                <a:gd name="connsiteY45" fmla="*/ 114967 h 400050"/>
                <a:gd name="connsiteX46" fmla="*/ 190500 w 400050"/>
                <a:gd name="connsiteY46" fmla="*/ 133064 h 400050"/>
                <a:gd name="connsiteX47" fmla="*/ 190500 w 400050"/>
                <a:gd name="connsiteY47" fmla="*/ 190500 h 400050"/>
                <a:gd name="connsiteX48" fmla="*/ 105061 w 400050"/>
                <a:gd name="connsiteY48" fmla="*/ 190500 h 400050"/>
                <a:gd name="connsiteX49" fmla="*/ 116395 w 400050"/>
                <a:gd name="connsiteY49" fmla="*/ 114967 h 400050"/>
                <a:gd name="connsiteX50" fmla="*/ 190500 w 400050"/>
                <a:gd name="connsiteY50" fmla="*/ 209550 h 400050"/>
                <a:gd name="connsiteX51" fmla="*/ 190500 w 400050"/>
                <a:gd name="connsiteY51" fmla="*/ 266986 h 400050"/>
                <a:gd name="connsiteX52" fmla="*/ 116395 w 400050"/>
                <a:gd name="connsiteY52" fmla="*/ 285083 h 400050"/>
                <a:gd name="connsiteX53" fmla="*/ 105061 w 400050"/>
                <a:gd name="connsiteY53" fmla="*/ 209550 h 400050"/>
                <a:gd name="connsiteX54" fmla="*/ 190500 w 400050"/>
                <a:gd name="connsiteY54" fmla="*/ 209550 h 400050"/>
                <a:gd name="connsiteX55" fmla="*/ 139541 w 400050"/>
                <a:gd name="connsiteY55" fmla="*/ 370427 h 400050"/>
                <a:gd name="connsiteX56" fmla="*/ 78010 w 400050"/>
                <a:gd name="connsiteY56" fmla="*/ 333375 h 400050"/>
                <a:gd name="connsiteX57" fmla="*/ 105061 w 400050"/>
                <a:gd name="connsiteY57" fmla="*/ 312896 h 400050"/>
                <a:gd name="connsiteX58" fmla="*/ 139541 w 400050"/>
                <a:gd name="connsiteY58" fmla="*/ 370523 h 400050"/>
                <a:gd name="connsiteX59" fmla="*/ 139541 w 400050"/>
                <a:gd name="connsiteY59" fmla="*/ 370427 h 400050"/>
                <a:gd name="connsiteX60" fmla="*/ 294989 w 400050"/>
                <a:gd name="connsiteY60" fmla="*/ 312801 h 400050"/>
                <a:gd name="connsiteX61" fmla="*/ 322040 w 400050"/>
                <a:gd name="connsiteY61" fmla="*/ 333280 h 400050"/>
                <a:gd name="connsiteX62" fmla="*/ 260509 w 400050"/>
                <a:gd name="connsiteY62" fmla="*/ 370332 h 400050"/>
                <a:gd name="connsiteX63" fmla="*/ 294989 w 400050"/>
                <a:gd name="connsiteY63" fmla="*/ 312706 h 400050"/>
                <a:gd name="connsiteX64" fmla="*/ 294989 w 400050"/>
                <a:gd name="connsiteY64" fmla="*/ 312801 h 400050"/>
                <a:gd name="connsiteX65" fmla="*/ 294989 w 400050"/>
                <a:gd name="connsiteY65" fmla="*/ 87344 h 400050"/>
                <a:gd name="connsiteX66" fmla="*/ 260509 w 400050"/>
                <a:gd name="connsiteY66" fmla="*/ 29718 h 400050"/>
                <a:gd name="connsiteX67" fmla="*/ 322040 w 400050"/>
                <a:gd name="connsiteY67" fmla="*/ 66770 h 400050"/>
                <a:gd name="connsiteX68" fmla="*/ 294989 w 400050"/>
                <a:gd name="connsiteY68" fmla="*/ 87249 h 400050"/>
                <a:gd name="connsiteX69" fmla="*/ 294989 w 400050"/>
                <a:gd name="connsiteY69" fmla="*/ 87344 h 400050"/>
                <a:gd name="connsiteX70" fmla="*/ 105061 w 400050"/>
                <a:gd name="connsiteY70" fmla="*/ 87344 h 400050"/>
                <a:gd name="connsiteX71" fmla="*/ 78010 w 400050"/>
                <a:gd name="connsiteY71" fmla="*/ 66866 h 400050"/>
                <a:gd name="connsiteX72" fmla="*/ 139541 w 400050"/>
                <a:gd name="connsiteY72" fmla="*/ 29813 h 400050"/>
                <a:gd name="connsiteX73" fmla="*/ 105061 w 400050"/>
                <a:gd name="connsiteY73" fmla="*/ 87440 h 400050"/>
                <a:gd name="connsiteX74" fmla="*/ 105061 w 400050"/>
                <a:gd name="connsiteY74" fmla="*/ 87344 h 400050"/>
                <a:gd name="connsiteX75" fmla="*/ 98869 w 400050"/>
                <a:gd name="connsiteY75" fmla="*/ 105728 h 400050"/>
                <a:gd name="connsiteX76" fmla="*/ 86011 w 400050"/>
                <a:gd name="connsiteY76" fmla="*/ 190595 h 400050"/>
                <a:gd name="connsiteX77" fmla="*/ 19526 w 400050"/>
                <a:gd name="connsiteY77" fmla="*/ 190595 h 400050"/>
                <a:gd name="connsiteX78" fmla="*/ 64675 w 400050"/>
                <a:gd name="connsiteY78" fmla="*/ 80391 h 400050"/>
                <a:gd name="connsiteX79" fmla="*/ 98869 w 400050"/>
                <a:gd name="connsiteY79" fmla="*/ 105728 h 400050"/>
                <a:gd name="connsiteX80" fmla="*/ 86011 w 400050"/>
                <a:gd name="connsiteY80" fmla="*/ 209645 h 400050"/>
                <a:gd name="connsiteX81" fmla="*/ 98869 w 400050"/>
                <a:gd name="connsiteY81" fmla="*/ 294513 h 400050"/>
                <a:gd name="connsiteX82" fmla="*/ 64675 w 400050"/>
                <a:gd name="connsiteY82" fmla="*/ 319850 h 400050"/>
                <a:gd name="connsiteX83" fmla="*/ 19526 w 400050"/>
                <a:gd name="connsiteY83" fmla="*/ 209645 h 400050"/>
                <a:gd name="connsiteX84" fmla="*/ 86011 w 400050"/>
                <a:gd name="connsiteY84" fmla="*/ 209645 h 400050"/>
                <a:gd name="connsiteX0" fmla="*/ 200025 w 400050"/>
                <a:gd name="connsiteY0" fmla="*/ 400050 h 400050"/>
                <a:gd name="connsiteX1" fmla="*/ 400050 w 400050"/>
                <a:gd name="connsiteY1" fmla="*/ 200025 h 400050"/>
                <a:gd name="connsiteX2" fmla="*/ 200025 w 400050"/>
                <a:gd name="connsiteY2" fmla="*/ 0 h 400050"/>
                <a:gd name="connsiteX3" fmla="*/ 0 w 400050"/>
                <a:gd name="connsiteY3" fmla="*/ 200025 h 400050"/>
                <a:gd name="connsiteX4" fmla="*/ 200025 w 400050"/>
                <a:gd name="connsiteY4" fmla="*/ 400050 h 400050"/>
                <a:gd name="connsiteX5" fmla="*/ 380524 w 400050"/>
                <a:gd name="connsiteY5" fmla="*/ 209550 h 400050"/>
                <a:gd name="connsiteX6" fmla="*/ 335375 w 400050"/>
                <a:gd name="connsiteY6" fmla="*/ 319754 h 400050"/>
                <a:gd name="connsiteX7" fmla="*/ 301181 w 400050"/>
                <a:gd name="connsiteY7" fmla="*/ 294418 h 400050"/>
                <a:gd name="connsiteX8" fmla="*/ 314039 w 400050"/>
                <a:gd name="connsiteY8" fmla="*/ 209550 h 400050"/>
                <a:gd name="connsiteX9" fmla="*/ 342900 w 400050"/>
                <a:gd name="connsiteY9" fmla="*/ 209550 h 400050"/>
                <a:gd name="connsiteX10" fmla="*/ 342900 w 400050"/>
                <a:gd name="connsiteY10" fmla="*/ 190500 h 400050"/>
                <a:gd name="connsiteX11" fmla="*/ 314039 w 400050"/>
                <a:gd name="connsiteY11" fmla="*/ 190500 h 400050"/>
                <a:gd name="connsiteX12" fmla="*/ 301181 w 400050"/>
                <a:gd name="connsiteY12" fmla="*/ 105632 h 400050"/>
                <a:gd name="connsiteX13" fmla="*/ 335375 w 400050"/>
                <a:gd name="connsiteY13" fmla="*/ 80296 h 400050"/>
                <a:gd name="connsiteX14" fmla="*/ 380524 w 400050"/>
                <a:gd name="connsiteY14" fmla="*/ 190500 h 400050"/>
                <a:gd name="connsiteX15" fmla="*/ 361950 w 400050"/>
                <a:gd name="connsiteY15" fmla="*/ 190500 h 400050"/>
                <a:gd name="connsiteX16" fmla="*/ 361950 w 400050"/>
                <a:gd name="connsiteY16" fmla="*/ 209550 h 400050"/>
                <a:gd name="connsiteX17" fmla="*/ 380524 w 400050"/>
                <a:gd name="connsiteY17" fmla="*/ 209550 h 400050"/>
                <a:gd name="connsiteX18" fmla="*/ 190500 w 400050"/>
                <a:gd name="connsiteY18" fmla="*/ 380048 h 400050"/>
                <a:gd name="connsiteX19" fmla="*/ 122492 w 400050"/>
                <a:gd name="connsiteY19" fmla="*/ 303371 h 400050"/>
                <a:gd name="connsiteX20" fmla="*/ 190500 w 400050"/>
                <a:gd name="connsiteY20" fmla="*/ 286417 h 400050"/>
                <a:gd name="connsiteX21" fmla="*/ 190500 w 400050"/>
                <a:gd name="connsiteY21" fmla="*/ 380048 h 400050"/>
                <a:gd name="connsiteX22" fmla="*/ 209550 w 400050"/>
                <a:gd name="connsiteY22" fmla="*/ 286417 h 400050"/>
                <a:gd name="connsiteX23" fmla="*/ 277559 w 400050"/>
                <a:gd name="connsiteY23" fmla="*/ 303371 h 400050"/>
                <a:gd name="connsiteX24" fmla="*/ 209550 w 400050"/>
                <a:gd name="connsiteY24" fmla="*/ 380048 h 400050"/>
                <a:gd name="connsiteX25" fmla="*/ 209550 w 400050"/>
                <a:gd name="connsiteY25" fmla="*/ 286417 h 400050"/>
                <a:gd name="connsiteX26" fmla="*/ 283655 w 400050"/>
                <a:gd name="connsiteY26" fmla="*/ 285083 h 400050"/>
                <a:gd name="connsiteX27" fmla="*/ 209550 w 400050"/>
                <a:gd name="connsiteY27" fmla="*/ 266986 h 400050"/>
                <a:gd name="connsiteX28" fmla="*/ 209550 w 400050"/>
                <a:gd name="connsiteY28" fmla="*/ 209550 h 400050"/>
                <a:gd name="connsiteX29" fmla="*/ 294989 w 400050"/>
                <a:gd name="connsiteY29" fmla="*/ 209550 h 400050"/>
                <a:gd name="connsiteX30" fmla="*/ 283655 w 400050"/>
                <a:gd name="connsiteY30" fmla="*/ 285083 h 400050"/>
                <a:gd name="connsiteX31" fmla="*/ 209550 w 400050"/>
                <a:gd name="connsiteY31" fmla="*/ 190500 h 400050"/>
                <a:gd name="connsiteX32" fmla="*/ 209550 w 400050"/>
                <a:gd name="connsiteY32" fmla="*/ 133064 h 400050"/>
                <a:gd name="connsiteX33" fmla="*/ 283655 w 400050"/>
                <a:gd name="connsiteY33" fmla="*/ 114967 h 400050"/>
                <a:gd name="connsiteX34" fmla="*/ 294989 w 400050"/>
                <a:gd name="connsiteY34" fmla="*/ 190500 h 400050"/>
                <a:gd name="connsiteX35" fmla="*/ 209550 w 400050"/>
                <a:gd name="connsiteY35" fmla="*/ 190500 h 400050"/>
                <a:gd name="connsiteX36" fmla="*/ 209550 w 400050"/>
                <a:gd name="connsiteY36" fmla="*/ 113633 h 400050"/>
                <a:gd name="connsiteX37" fmla="*/ 209550 w 400050"/>
                <a:gd name="connsiteY37" fmla="*/ 20003 h 400050"/>
                <a:gd name="connsiteX38" fmla="*/ 277559 w 400050"/>
                <a:gd name="connsiteY38" fmla="*/ 96679 h 400050"/>
                <a:gd name="connsiteX39" fmla="*/ 209550 w 400050"/>
                <a:gd name="connsiteY39" fmla="*/ 113633 h 400050"/>
                <a:gd name="connsiteX40" fmla="*/ 190500 w 400050"/>
                <a:gd name="connsiteY40" fmla="*/ 113633 h 400050"/>
                <a:gd name="connsiteX41" fmla="*/ 122492 w 400050"/>
                <a:gd name="connsiteY41" fmla="*/ 96679 h 400050"/>
                <a:gd name="connsiteX42" fmla="*/ 190500 w 400050"/>
                <a:gd name="connsiteY42" fmla="*/ 20003 h 400050"/>
                <a:gd name="connsiteX43" fmla="*/ 190500 w 400050"/>
                <a:gd name="connsiteY43" fmla="*/ 113633 h 400050"/>
                <a:gd name="connsiteX44" fmla="*/ 116395 w 400050"/>
                <a:gd name="connsiteY44" fmla="*/ 114967 h 400050"/>
                <a:gd name="connsiteX45" fmla="*/ 190500 w 400050"/>
                <a:gd name="connsiteY45" fmla="*/ 133064 h 400050"/>
                <a:gd name="connsiteX46" fmla="*/ 190500 w 400050"/>
                <a:gd name="connsiteY46" fmla="*/ 190500 h 400050"/>
                <a:gd name="connsiteX47" fmla="*/ 105061 w 400050"/>
                <a:gd name="connsiteY47" fmla="*/ 190500 h 400050"/>
                <a:gd name="connsiteX48" fmla="*/ 116395 w 400050"/>
                <a:gd name="connsiteY48" fmla="*/ 114967 h 400050"/>
                <a:gd name="connsiteX49" fmla="*/ 190500 w 400050"/>
                <a:gd name="connsiteY49" fmla="*/ 209550 h 400050"/>
                <a:gd name="connsiteX50" fmla="*/ 190500 w 400050"/>
                <a:gd name="connsiteY50" fmla="*/ 266986 h 400050"/>
                <a:gd name="connsiteX51" fmla="*/ 116395 w 400050"/>
                <a:gd name="connsiteY51" fmla="*/ 285083 h 400050"/>
                <a:gd name="connsiteX52" fmla="*/ 105061 w 400050"/>
                <a:gd name="connsiteY52" fmla="*/ 209550 h 400050"/>
                <a:gd name="connsiteX53" fmla="*/ 190500 w 400050"/>
                <a:gd name="connsiteY53" fmla="*/ 209550 h 400050"/>
                <a:gd name="connsiteX54" fmla="*/ 139541 w 400050"/>
                <a:gd name="connsiteY54" fmla="*/ 370427 h 400050"/>
                <a:gd name="connsiteX55" fmla="*/ 78010 w 400050"/>
                <a:gd name="connsiteY55" fmla="*/ 333375 h 400050"/>
                <a:gd name="connsiteX56" fmla="*/ 105061 w 400050"/>
                <a:gd name="connsiteY56" fmla="*/ 312896 h 400050"/>
                <a:gd name="connsiteX57" fmla="*/ 139541 w 400050"/>
                <a:gd name="connsiteY57" fmla="*/ 370523 h 400050"/>
                <a:gd name="connsiteX58" fmla="*/ 139541 w 400050"/>
                <a:gd name="connsiteY58" fmla="*/ 370427 h 400050"/>
                <a:gd name="connsiteX59" fmla="*/ 294989 w 400050"/>
                <a:gd name="connsiteY59" fmla="*/ 312801 h 400050"/>
                <a:gd name="connsiteX60" fmla="*/ 322040 w 400050"/>
                <a:gd name="connsiteY60" fmla="*/ 333280 h 400050"/>
                <a:gd name="connsiteX61" fmla="*/ 260509 w 400050"/>
                <a:gd name="connsiteY61" fmla="*/ 370332 h 400050"/>
                <a:gd name="connsiteX62" fmla="*/ 294989 w 400050"/>
                <a:gd name="connsiteY62" fmla="*/ 312706 h 400050"/>
                <a:gd name="connsiteX63" fmla="*/ 294989 w 400050"/>
                <a:gd name="connsiteY63" fmla="*/ 312801 h 400050"/>
                <a:gd name="connsiteX64" fmla="*/ 294989 w 400050"/>
                <a:gd name="connsiteY64" fmla="*/ 87344 h 400050"/>
                <a:gd name="connsiteX65" fmla="*/ 260509 w 400050"/>
                <a:gd name="connsiteY65" fmla="*/ 29718 h 400050"/>
                <a:gd name="connsiteX66" fmla="*/ 322040 w 400050"/>
                <a:gd name="connsiteY66" fmla="*/ 66770 h 400050"/>
                <a:gd name="connsiteX67" fmla="*/ 294989 w 400050"/>
                <a:gd name="connsiteY67" fmla="*/ 87249 h 400050"/>
                <a:gd name="connsiteX68" fmla="*/ 294989 w 400050"/>
                <a:gd name="connsiteY68" fmla="*/ 87344 h 400050"/>
                <a:gd name="connsiteX69" fmla="*/ 105061 w 400050"/>
                <a:gd name="connsiteY69" fmla="*/ 87344 h 400050"/>
                <a:gd name="connsiteX70" fmla="*/ 78010 w 400050"/>
                <a:gd name="connsiteY70" fmla="*/ 66866 h 400050"/>
                <a:gd name="connsiteX71" fmla="*/ 139541 w 400050"/>
                <a:gd name="connsiteY71" fmla="*/ 29813 h 400050"/>
                <a:gd name="connsiteX72" fmla="*/ 105061 w 400050"/>
                <a:gd name="connsiteY72" fmla="*/ 87440 h 400050"/>
                <a:gd name="connsiteX73" fmla="*/ 105061 w 400050"/>
                <a:gd name="connsiteY73" fmla="*/ 87344 h 400050"/>
                <a:gd name="connsiteX74" fmla="*/ 98869 w 400050"/>
                <a:gd name="connsiteY74" fmla="*/ 105728 h 400050"/>
                <a:gd name="connsiteX75" fmla="*/ 86011 w 400050"/>
                <a:gd name="connsiteY75" fmla="*/ 190595 h 400050"/>
                <a:gd name="connsiteX76" fmla="*/ 19526 w 400050"/>
                <a:gd name="connsiteY76" fmla="*/ 190595 h 400050"/>
                <a:gd name="connsiteX77" fmla="*/ 64675 w 400050"/>
                <a:gd name="connsiteY77" fmla="*/ 80391 h 400050"/>
                <a:gd name="connsiteX78" fmla="*/ 98869 w 400050"/>
                <a:gd name="connsiteY78" fmla="*/ 105728 h 400050"/>
                <a:gd name="connsiteX79" fmla="*/ 86011 w 400050"/>
                <a:gd name="connsiteY79" fmla="*/ 209645 h 400050"/>
                <a:gd name="connsiteX80" fmla="*/ 98869 w 400050"/>
                <a:gd name="connsiteY80" fmla="*/ 294513 h 400050"/>
                <a:gd name="connsiteX81" fmla="*/ 64675 w 400050"/>
                <a:gd name="connsiteY81" fmla="*/ 319850 h 400050"/>
                <a:gd name="connsiteX82" fmla="*/ 19526 w 400050"/>
                <a:gd name="connsiteY82" fmla="*/ 209645 h 400050"/>
                <a:gd name="connsiteX83" fmla="*/ 86011 w 400050"/>
                <a:gd name="connsiteY83" fmla="*/ 209645 h 400050"/>
                <a:gd name="connsiteX0" fmla="*/ 200025 w 400050"/>
                <a:gd name="connsiteY0" fmla="*/ 400050 h 400050"/>
                <a:gd name="connsiteX1" fmla="*/ 400050 w 400050"/>
                <a:gd name="connsiteY1" fmla="*/ 200025 h 400050"/>
                <a:gd name="connsiteX2" fmla="*/ 200025 w 400050"/>
                <a:gd name="connsiteY2" fmla="*/ 0 h 400050"/>
                <a:gd name="connsiteX3" fmla="*/ 0 w 400050"/>
                <a:gd name="connsiteY3" fmla="*/ 200025 h 400050"/>
                <a:gd name="connsiteX4" fmla="*/ 200025 w 400050"/>
                <a:gd name="connsiteY4" fmla="*/ 400050 h 400050"/>
                <a:gd name="connsiteX5" fmla="*/ 380524 w 400050"/>
                <a:gd name="connsiteY5" fmla="*/ 209550 h 400050"/>
                <a:gd name="connsiteX6" fmla="*/ 335375 w 400050"/>
                <a:gd name="connsiteY6" fmla="*/ 319754 h 400050"/>
                <a:gd name="connsiteX7" fmla="*/ 301181 w 400050"/>
                <a:gd name="connsiteY7" fmla="*/ 294418 h 400050"/>
                <a:gd name="connsiteX8" fmla="*/ 314039 w 400050"/>
                <a:gd name="connsiteY8" fmla="*/ 209550 h 400050"/>
                <a:gd name="connsiteX9" fmla="*/ 342900 w 400050"/>
                <a:gd name="connsiteY9" fmla="*/ 209550 h 400050"/>
                <a:gd name="connsiteX10" fmla="*/ 342900 w 400050"/>
                <a:gd name="connsiteY10" fmla="*/ 190500 h 400050"/>
                <a:gd name="connsiteX11" fmla="*/ 314039 w 400050"/>
                <a:gd name="connsiteY11" fmla="*/ 190500 h 400050"/>
                <a:gd name="connsiteX12" fmla="*/ 301181 w 400050"/>
                <a:gd name="connsiteY12" fmla="*/ 105632 h 400050"/>
                <a:gd name="connsiteX13" fmla="*/ 335375 w 400050"/>
                <a:gd name="connsiteY13" fmla="*/ 80296 h 400050"/>
                <a:gd name="connsiteX14" fmla="*/ 380524 w 400050"/>
                <a:gd name="connsiteY14" fmla="*/ 190500 h 400050"/>
                <a:gd name="connsiteX15" fmla="*/ 361950 w 400050"/>
                <a:gd name="connsiteY15" fmla="*/ 190500 h 400050"/>
                <a:gd name="connsiteX16" fmla="*/ 362982 w 400050"/>
                <a:gd name="connsiteY16" fmla="*/ 190831 h 400050"/>
                <a:gd name="connsiteX17" fmla="*/ 361950 w 400050"/>
                <a:gd name="connsiteY17" fmla="*/ 209550 h 400050"/>
                <a:gd name="connsiteX18" fmla="*/ 380524 w 400050"/>
                <a:gd name="connsiteY18" fmla="*/ 209550 h 400050"/>
                <a:gd name="connsiteX19" fmla="*/ 190500 w 400050"/>
                <a:gd name="connsiteY19" fmla="*/ 380048 h 400050"/>
                <a:gd name="connsiteX20" fmla="*/ 122492 w 400050"/>
                <a:gd name="connsiteY20" fmla="*/ 303371 h 400050"/>
                <a:gd name="connsiteX21" fmla="*/ 190500 w 400050"/>
                <a:gd name="connsiteY21" fmla="*/ 286417 h 400050"/>
                <a:gd name="connsiteX22" fmla="*/ 190500 w 400050"/>
                <a:gd name="connsiteY22" fmla="*/ 380048 h 400050"/>
                <a:gd name="connsiteX23" fmla="*/ 209550 w 400050"/>
                <a:gd name="connsiteY23" fmla="*/ 286417 h 400050"/>
                <a:gd name="connsiteX24" fmla="*/ 277559 w 400050"/>
                <a:gd name="connsiteY24" fmla="*/ 303371 h 400050"/>
                <a:gd name="connsiteX25" fmla="*/ 209550 w 400050"/>
                <a:gd name="connsiteY25" fmla="*/ 380048 h 400050"/>
                <a:gd name="connsiteX26" fmla="*/ 209550 w 400050"/>
                <a:gd name="connsiteY26" fmla="*/ 286417 h 400050"/>
                <a:gd name="connsiteX27" fmla="*/ 283655 w 400050"/>
                <a:gd name="connsiteY27" fmla="*/ 285083 h 400050"/>
                <a:gd name="connsiteX28" fmla="*/ 209550 w 400050"/>
                <a:gd name="connsiteY28" fmla="*/ 266986 h 400050"/>
                <a:gd name="connsiteX29" fmla="*/ 209550 w 400050"/>
                <a:gd name="connsiteY29" fmla="*/ 209550 h 400050"/>
                <a:gd name="connsiteX30" fmla="*/ 294989 w 400050"/>
                <a:gd name="connsiteY30" fmla="*/ 209550 h 400050"/>
                <a:gd name="connsiteX31" fmla="*/ 283655 w 400050"/>
                <a:gd name="connsiteY31" fmla="*/ 285083 h 400050"/>
                <a:gd name="connsiteX32" fmla="*/ 209550 w 400050"/>
                <a:gd name="connsiteY32" fmla="*/ 190500 h 400050"/>
                <a:gd name="connsiteX33" fmla="*/ 209550 w 400050"/>
                <a:gd name="connsiteY33" fmla="*/ 133064 h 400050"/>
                <a:gd name="connsiteX34" fmla="*/ 283655 w 400050"/>
                <a:gd name="connsiteY34" fmla="*/ 114967 h 400050"/>
                <a:gd name="connsiteX35" fmla="*/ 294989 w 400050"/>
                <a:gd name="connsiteY35" fmla="*/ 190500 h 400050"/>
                <a:gd name="connsiteX36" fmla="*/ 209550 w 400050"/>
                <a:gd name="connsiteY36" fmla="*/ 190500 h 400050"/>
                <a:gd name="connsiteX37" fmla="*/ 209550 w 400050"/>
                <a:gd name="connsiteY37" fmla="*/ 113633 h 400050"/>
                <a:gd name="connsiteX38" fmla="*/ 209550 w 400050"/>
                <a:gd name="connsiteY38" fmla="*/ 20003 h 400050"/>
                <a:gd name="connsiteX39" fmla="*/ 277559 w 400050"/>
                <a:gd name="connsiteY39" fmla="*/ 96679 h 400050"/>
                <a:gd name="connsiteX40" fmla="*/ 209550 w 400050"/>
                <a:gd name="connsiteY40" fmla="*/ 113633 h 400050"/>
                <a:gd name="connsiteX41" fmla="*/ 190500 w 400050"/>
                <a:gd name="connsiteY41" fmla="*/ 113633 h 400050"/>
                <a:gd name="connsiteX42" fmla="*/ 122492 w 400050"/>
                <a:gd name="connsiteY42" fmla="*/ 96679 h 400050"/>
                <a:gd name="connsiteX43" fmla="*/ 190500 w 400050"/>
                <a:gd name="connsiteY43" fmla="*/ 20003 h 400050"/>
                <a:gd name="connsiteX44" fmla="*/ 190500 w 400050"/>
                <a:gd name="connsiteY44" fmla="*/ 113633 h 400050"/>
                <a:gd name="connsiteX45" fmla="*/ 116395 w 400050"/>
                <a:gd name="connsiteY45" fmla="*/ 114967 h 400050"/>
                <a:gd name="connsiteX46" fmla="*/ 190500 w 400050"/>
                <a:gd name="connsiteY46" fmla="*/ 133064 h 400050"/>
                <a:gd name="connsiteX47" fmla="*/ 190500 w 400050"/>
                <a:gd name="connsiteY47" fmla="*/ 190500 h 400050"/>
                <a:gd name="connsiteX48" fmla="*/ 105061 w 400050"/>
                <a:gd name="connsiteY48" fmla="*/ 190500 h 400050"/>
                <a:gd name="connsiteX49" fmla="*/ 116395 w 400050"/>
                <a:gd name="connsiteY49" fmla="*/ 114967 h 400050"/>
                <a:gd name="connsiteX50" fmla="*/ 190500 w 400050"/>
                <a:gd name="connsiteY50" fmla="*/ 209550 h 400050"/>
                <a:gd name="connsiteX51" fmla="*/ 190500 w 400050"/>
                <a:gd name="connsiteY51" fmla="*/ 266986 h 400050"/>
                <a:gd name="connsiteX52" fmla="*/ 116395 w 400050"/>
                <a:gd name="connsiteY52" fmla="*/ 285083 h 400050"/>
                <a:gd name="connsiteX53" fmla="*/ 105061 w 400050"/>
                <a:gd name="connsiteY53" fmla="*/ 209550 h 400050"/>
                <a:gd name="connsiteX54" fmla="*/ 190500 w 400050"/>
                <a:gd name="connsiteY54" fmla="*/ 209550 h 400050"/>
                <a:gd name="connsiteX55" fmla="*/ 139541 w 400050"/>
                <a:gd name="connsiteY55" fmla="*/ 370427 h 400050"/>
                <a:gd name="connsiteX56" fmla="*/ 78010 w 400050"/>
                <a:gd name="connsiteY56" fmla="*/ 333375 h 400050"/>
                <a:gd name="connsiteX57" fmla="*/ 105061 w 400050"/>
                <a:gd name="connsiteY57" fmla="*/ 312896 h 400050"/>
                <a:gd name="connsiteX58" fmla="*/ 139541 w 400050"/>
                <a:gd name="connsiteY58" fmla="*/ 370523 h 400050"/>
                <a:gd name="connsiteX59" fmla="*/ 139541 w 400050"/>
                <a:gd name="connsiteY59" fmla="*/ 370427 h 400050"/>
                <a:gd name="connsiteX60" fmla="*/ 294989 w 400050"/>
                <a:gd name="connsiteY60" fmla="*/ 312801 h 400050"/>
                <a:gd name="connsiteX61" fmla="*/ 322040 w 400050"/>
                <a:gd name="connsiteY61" fmla="*/ 333280 h 400050"/>
                <a:gd name="connsiteX62" fmla="*/ 260509 w 400050"/>
                <a:gd name="connsiteY62" fmla="*/ 370332 h 400050"/>
                <a:gd name="connsiteX63" fmla="*/ 294989 w 400050"/>
                <a:gd name="connsiteY63" fmla="*/ 312706 h 400050"/>
                <a:gd name="connsiteX64" fmla="*/ 294989 w 400050"/>
                <a:gd name="connsiteY64" fmla="*/ 312801 h 400050"/>
                <a:gd name="connsiteX65" fmla="*/ 294989 w 400050"/>
                <a:gd name="connsiteY65" fmla="*/ 87344 h 400050"/>
                <a:gd name="connsiteX66" fmla="*/ 260509 w 400050"/>
                <a:gd name="connsiteY66" fmla="*/ 29718 h 400050"/>
                <a:gd name="connsiteX67" fmla="*/ 322040 w 400050"/>
                <a:gd name="connsiteY67" fmla="*/ 66770 h 400050"/>
                <a:gd name="connsiteX68" fmla="*/ 294989 w 400050"/>
                <a:gd name="connsiteY68" fmla="*/ 87249 h 400050"/>
                <a:gd name="connsiteX69" fmla="*/ 294989 w 400050"/>
                <a:gd name="connsiteY69" fmla="*/ 87344 h 400050"/>
                <a:gd name="connsiteX70" fmla="*/ 105061 w 400050"/>
                <a:gd name="connsiteY70" fmla="*/ 87344 h 400050"/>
                <a:gd name="connsiteX71" fmla="*/ 78010 w 400050"/>
                <a:gd name="connsiteY71" fmla="*/ 66866 h 400050"/>
                <a:gd name="connsiteX72" fmla="*/ 139541 w 400050"/>
                <a:gd name="connsiteY72" fmla="*/ 29813 h 400050"/>
                <a:gd name="connsiteX73" fmla="*/ 105061 w 400050"/>
                <a:gd name="connsiteY73" fmla="*/ 87440 h 400050"/>
                <a:gd name="connsiteX74" fmla="*/ 105061 w 400050"/>
                <a:gd name="connsiteY74" fmla="*/ 87344 h 400050"/>
                <a:gd name="connsiteX75" fmla="*/ 98869 w 400050"/>
                <a:gd name="connsiteY75" fmla="*/ 105728 h 400050"/>
                <a:gd name="connsiteX76" fmla="*/ 86011 w 400050"/>
                <a:gd name="connsiteY76" fmla="*/ 190595 h 400050"/>
                <a:gd name="connsiteX77" fmla="*/ 19526 w 400050"/>
                <a:gd name="connsiteY77" fmla="*/ 190595 h 400050"/>
                <a:gd name="connsiteX78" fmla="*/ 64675 w 400050"/>
                <a:gd name="connsiteY78" fmla="*/ 80391 h 400050"/>
                <a:gd name="connsiteX79" fmla="*/ 98869 w 400050"/>
                <a:gd name="connsiteY79" fmla="*/ 105728 h 400050"/>
                <a:gd name="connsiteX80" fmla="*/ 86011 w 400050"/>
                <a:gd name="connsiteY80" fmla="*/ 209645 h 400050"/>
                <a:gd name="connsiteX81" fmla="*/ 98869 w 400050"/>
                <a:gd name="connsiteY81" fmla="*/ 294513 h 400050"/>
                <a:gd name="connsiteX82" fmla="*/ 64675 w 400050"/>
                <a:gd name="connsiteY82" fmla="*/ 319850 h 400050"/>
                <a:gd name="connsiteX83" fmla="*/ 19526 w 400050"/>
                <a:gd name="connsiteY83" fmla="*/ 209645 h 400050"/>
                <a:gd name="connsiteX84" fmla="*/ 86011 w 400050"/>
                <a:gd name="connsiteY84" fmla="*/ 209645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400050" h="400050">
                  <a:moveTo>
                    <a:pt x="200025" y="400050"/>
                  </a:moveTo>
                  <a:cubicBezTo>
                    <a:pt x="310325" y="400050"/>
                    <a:pt x="400050" y="310325"/>
                    <a:pt x="400050" y="200025"/>
                  </a:cubicBezTo>
                  <a:cubicBezTo>
                    <a:pt x="400050" y="89726"/>
                    <a:pt x="310325" y="0"/>
                    <a:pt x="200025" y="0"/>
                  </a:cubicBezTo>
                  <a:cubicBezTo>
                    <a:pt x="89726" y="0"/>
                    <a:pt x="0" y="89726"/>
                    <a:pt x="0" y="200025"/>
                  </a:cubicBezTo>
                  <a:cubicBezTo>
                    <a:pt x="0" y="310325"/>
                    <a:pt x="89726" y="400050"/>
                    <a:pt x="200025" y="400050"/>
                  </a:cubicBezTo>
                  <a:close/>
                  <a:moveTo>
                    <a:pt x="380524" y="209550"/>
                  </a:moveTo>
                  <a:cubicBezTo>
                    <a:pt x="378333" y="251746"/>
                    <a:pt x="361664" y="290036"/>
                    <a:pt x="335375" y="319754"/>
                  </a:cubicBezTo>
                  <a:cubicBezTo>
                    <a:pt x="324898" y="309944"/>
                    <a:pt x="313373" y="301466"/>
                    <a:pt x="301181" y="294418"/>
                  </a:cubicBezTo>
                  <a:cubicBezTo>
                    <a:pt x="308800" y="269081"/>
                    <a:pt x="313277" y="240316"/>
                    <a:pt x="314039" y="209550"/>
                  </a:cubicBezTo>
                  <a:lnTo>
                    <a:pt x="342900" y="209550"/>
                  </a:lnTo>
                  <a:cubicBezTo>
                    <a:pt x="347710" y="206375"/>
                    <a:pt x="347710" y="193675"/>
                    <a:pt x="342900" y="190500"/>
                  </a:cubicBezTo>
                  <a:lnTo>
                    <a:pt x="314039" y="190500"/>
                  </a:lnTo>
                  <a:cubicBezTo>
                    <a:pt x="313277" y="159734"/>
                    <a:pt x="308800" y="131064"/>
                    <a:pt x="301181" y="105632"/>
                  </a:cubicBezTo>
                  <a:cubicBezTo>
                    <a:pt x="313468" y="98489"/>
                    <a:pt x="324898" y="90011"/>
                    <a:pt x="335375" y="80296"/>
                  </a:cubicBezTo>
                  <a:cubicBezTo>
                    <a:pt x="361664" y="110014"/>
                    <a:pt x="378238" y="148304"/>
                    <a:pt x="380524" y="190500"/>
                  </a:cubicBezTo>
                  <a:lnTo>
                    <a:pt x="361950" y="190500"/>
                  </a:lnTo>
                  <a:lnTo>
                    <a:pt x="362982" y="190831"/>
                  </a:lnTo>
                  <a:lnTo>
                    <a:pt x="361950" y="209550"/>
                  </a:lnTo>
                  <a:lnTo>
                    <a:pt x="380524" y="209550"/>
                  </a:lnTo>
                  <a:close/>
                  <a:moveTo>
                    <a:pt x="190500" y="380048"/>
                  </a:moveTo>
                  <a:cubicBezTo>
                    <a:pt x="162782" y="374523"/>
                    <a:pt x="138113" y="345186"/>
                    <a:pt x="122492" y="303371"/>
                  </a:cubicBezTo>
                  <a:cubicBezTo>
                    <a:pt x="143637" y="293275"/>
                    <a:pt x="166973" y="287655"/>
                    <a:pt x="190500" y="286417"/>
                  </a:cubicBezTo>
                  <a:lnTo>
                    <a:pt x="190500" y="380048"/>
                  </a:lnTo>
                  <a:close/>
                  <a:moveTo>
                    <a:pt x="209550" y="286417"/>
                  </a:moveTo>
                  <a:cubicBezTo>
                    <a:pt x="233077" y="287655"/>
                    <a:pt x="256413" y="293275"/>
                    <a:pt x="277559" y="303371"/>
                  </a:cubicBezTo>
                  <a:cubicBezTo>
                    <a:pt x="261938" y="345186"/>
                    <a:pt x="237268" y="374523"/>
                    <a:pt x="209550" y="380048"/>
                  </a:cubicBezTo>
                  <a:lnTo>
                    <a:pt x="209550" y="286417"/>
                  </a:lnTo>
                  <a:close/>
                  <a:moveTo>
                    <a:pt x="283655" y="285083"/>
                  </a:moveTo>
                  <a:cubicBezTo>
                    <a:pt x="260509" y="274320"/>
                    <a:pt x="235268" y="268224"/>
                    <a:pt x="209550" y="266986"/>
                  </a:cubicBezTo>
                  <a:lnTo>
                    <a:pt x="209550" y="209550"/>
                  </a:lnTo>
                  <a:lnTo>
                    <a:pt x="294989" y="209550"/>
                  </a:lnTo>
                  <a:cubicBezTo>
                    <a:pt x="294227" y="236506"/>
                    <a:pt x="290227" y="262223"/>
                    <a:pt x="283655" y="285083"/>
                  </a:cubicBezTo>
                  <a:close/>
                  <a:moveTo>
                    <a:pt x="209550" y="190500"/>
                  </a:moveTo>
                  <a:lnTo>
                    <a:pt x="209550" y="133064"/>
                  </a:lnTo>
                  <a:cubicBezTo>
                    <a:pt x="235268" y="131826"/>
                    <a:pt x="260604" y="125730"/>
                    <a:pt x="283655" y="114967"/>
                  </a:cubicBezTo>
                  <a:cubicBezTo>
                    <a:pt x="290227" y="137827"/>
                    <a:pt x="294227" y="163544"/>
                    <a:pt x="294989" y="190500"/>
                  </a:cubicBezTo>
                  <a:lnTo>
                    <a:pt x="209550" y="190500"/>
                  </a:lnTo>
                  <a:close/>
                  <a:moveTo>
                    <a:pt x="209550" y="113633"/>
                  </a:moveTo>
                  <a:lnTo>
                    <a:pt x="209550" y="20003"/>
                  </a:lnTo>
                  <a:cubicBezTo>
                    <a:pt x="237268" y="25527"/>
                    <a:pt x="261938" y="54864"/>
                    <a:pt x="277559" y="96679"/>
                  </a:cubicBezTo>
                  <a:cubicBezTo>
                    <a:pt x="256413" y="106775"/>
                    <a:pt x="233077" y="112395"/>
                    <a:pt x="209550" y="113633"/>
                  </a:cubicBezTo>
                  <a:close/>
                  <a:moveTo>
                    <a:pt x="190500" y="113633"/>
                  </a:moveTo>
                  <a:cubicBezTo>
                    <a:pt x="166973" y="112395"/>
                    <a:pt x="143637" y="106775"/>
                    <a:pt x="122492" y="96679"/>
                  </a:cubicBezTo>
                  <a:cubicBezTo>
                    <a:pt x="138113" y="54864"/>
                    <a:pt x="162782" y="25527"/>
                    <a:pt x="190500" y="20003"/>
                  </a:cubicBezTo>
                  <a:lnTo>
                    <a:pt x="190500" y="113633"/>
                  </a:lnTo>
                  <a:close/>
                  <a:moveTo>
                    <a:pt x="116395" y="114967"/>
                  </a:moveTo>
                  <a:cubicBezTo>
                    <a:pt x="139541" y="125730"/>
                    <a:pt x="164783" y="131826"/>
                    <a:pt x="190500" y="133064"/>
                  </a:cubicBezTo>
                  <a:lnTo>
                    <a:pt x="190500" y="190500"/>
                  </a:lnTo>
                  <a:lnTo>
                    <a:pt x="105061" y="190500"/>
                  </a:lnTo>
                  <a:cubicBezTo>
                    <a:pt x="105823" y="163544"/>
                    <a:pt x="109823" y="137827"/>
                    <a:pt x="116395" y="114967"/>
                  </a:cubicBezTo>
                  <a:close/>
                  <a:moveTo>
                    <a:pt x="190500" y="209550"/>
                  </a:moveTo>
                  <a:lnTo>
                    <a:pt x="190500" y="266986"/>
                  </a:lnTo>
                  <a:cubicBezTo>
                    <a:pt x="164783" y="268224"/>
                    <a:pt x="139446" y="274320"/>
                    <a:pt x="116395" y="285083"/>
                  </a:cubicBezTo>
                  <a:cubicBezTo>
                    <a:pt x="109823" y="262223"/>
                    <a:pt x="105823" y="236506"/>
                    <a:pt x="105061" y="209550"/>
                  </a:cubicBezTo>
                  <a:lnTo>
                    <a:pt x="190500" y="209550"/>
                  </a:lnTo>
                  <a:close/>
                  <a:moveTo>
                    <a:pt x="139541" y="370427"/>
                  </a:moveTo>
                  <a:cubicBezTo>
                    <a:pt x="116491" y="362236"/>
                    <a:pt x="95726" y="349568"/>
                    <a:pt x="78010" y="333375"/>
                  </a:cubicBezTo>
                  <a:cubicBezTo>
                    <a:pt x="86392" y="325660"/>
                    <a:pt x="95441" y="318802"/>
                    <a:pt x="105061" y="312896"/>
                  </a:cubicBezTo>
                  <a:cubicBezTo>
                    <a:pt x="114014" y="336233"/>
                    <a:pt x="125825" y="355759"/>
                    <a:pt x="139541" y="370523"/>
                  </a:cubicBezTo>
                  <a:lnTo>
                    <a:pt x="139541" y="370427"/>
                  </a:lnTo>
                  <a:close/>
                  <a:moveTo>
                    <a:pt x="294989" y="312801"/>
                  </a:moveTo>
                  <a:cubicBezTo>
                    <a:pt x="304610" y="318707"/>
                    <a:pt x="313658" y="325565"/>
                    <a:pt x="322040" y="333280"/>
                  </a:cubicBezTo>
                  <a:cubicBezTo>
                    <a:pt x="304324" y="349472"/>
                    <a:pt x="283559" y="362141"/>
                    <a:pt x="260509" y="370332"/>
                  </a:cubicBezTo>
                  <a:cubicBezTo>
                    <a:pt x="274225" y="355568"/>
                    <a:pt x="286036" y="336042"/>
                    <a:pt x="294989" y="312706"/>
                  </a:cubicBezTo>
                  <a:lnTo>
                    <a:pt x="294989" y="312801"/>
                  </a:lnTo>
                  <a:close/>
                  <a:moveTo>
                    <a:pt x="294989" y="87344"/>
                  </a:moveTo>
                  <a:cubicBezTo>
                    <a:pt x="286036" y="64008"/>
                    <a:pt x="274225" y="44482"/>
                    <a:pt x="260509" y="29718"/>
                  </a:cubicBezTo>
                  <a:cubicBezTo>
                    <a:pt x="283559" y="37910"/>
                    <a:pt x="304324" y="50578"/>
                    <a:pt x="322040" y="66770"/>
                  </a:cubicBezTo>
                  <a:cubicBezTo>
                    <a:pt x="313658" y="74486"/>
                    <a:pt x="304610" y="81344"/>
                    <a:pt x="294989" y="87249"/>
                  </a:cubicBezTo>
                  <a:lnTo>
                    <a:pt x="294989" y="87344"/>
                  </a:lnTo>
                  <a:close/>
                  <a:moveTo>
                    <a:pt x="105061" y="87344"/>
                  </a:moveTo>
                  <a:cubicBezTo>
                    <a:pt x="95441" y="81439"/>
                    <a:pt x="86392" y="74581"/>
                    <a:pt x="78010" y="66866"/>
                  </a:cubicBezTo>
                  <a:cubicBezTo>
                    <a:pt x="95726" y="50673"/>
                    <a:pt x="116491" y="38005"/>
                    <a:pt x="139541" y="29813"/>
                  </a:cubicBezTo>
                  <a:cubicBezTo>
                    <a:pt x="125825" y="44577"/>
                    <a:pt x="114014" y="64103"/>
                    <a:pt x="105061" y="87440"/>
                  </a:cubicBezTo>
                  <a:lnTo>
                    <a:pt x="105061" y="87344"/>
                  </a:lnTo>
                  <a:close/>
                  <a:moveTo>
                    <a:pt x="98869" y="105728"/>
                  </a:moveTo>
                  <a:cubicBezTo>
                    <a:pt x="91250" y="131064"/>
                    <a:pt x="86773" y="159830"/>
                    <a:pt x="86011" y="190595"/>
                  </a:cubicBezTo>
                  <a:lnTo>
                    <a:pt x="19526" y="190595"/>
                  </a:lnTo>
                  <a:cubicBezTo>
                    <a:pt x="21717" y="148400"/>
                    <a:pt x="38386" y="110109"/>
                    <a:pt x="64675" y="80391"/>
                  </a:cubicBezTo>
                  <a:cubicBezTo>
                    <a:pt x="75152" y="90202"/>
                    <a:pt x="86678" y="98679"/>
                    <a:pt x="98869" y="105728"/>
                  </a:cubicBezTo>
                  <a:close/>
                  <a:moveTo>
                    <a:pt x="86011" y="209645"/>
                  </a:moveTo>
                  <a:cubicBezTo>
                    <a:pt x="86773" y="240411"/>
                    <a:pt x="91250" y="269081"/>
                    <a:pt x="98869" y="294513"/>
                  </a:cubicBezTo>
                  <a:cubicBezTo>
                    <a:pt x="86582" y="301657"/>
                    <a:pt x="75152" y="310134"/>
                    <a:pt x="64675" y="319850"/>
                  </a:cubicBezTo>
                  <a:cubicBezTo>
                    <a:pt x="38386" y="290132"/>
                    <a:pt x="21812" y="251841"/>
                    <a:pt x="19526" y="209645"/>
                  </a:cubicBezTo>
                  <a:lnTo>
                    <a:pt x="86011" y="209645"/>
                  </a:lnTo>
                  <a:close/>
                </a:path>
              </a:pathLst>
            </a:custGeom>
            <a:grpFill/>
            <a:ln w="0" cap="flat">
              <a:noFill/>
              <a:prstDash val="solid"/>
              <a:miter/>
            </a:ln>
          </p:spPr>
          <p:txBody>
            <a:bodyPr rtlCol="0" anchor="ctr"/>
            <a:lstStyle/>
            <a:p>
              <a:endParaRPr lang="en-US" dirty="0"/>
            </a:p>
          </p:txBody>
        </p:sp>
        <p:sp>
          <p:nvSpPr>
            <p:cNvPr id="10" name="Rettangolo 26">
              <a:extLst>
                <a:ext uri="{FF2B5EF4-FFF2-40B4-BE49-F238E27FC236}">
                  <a16:creationId xmlns:a16="http://schemas.microsoft.com/office/drawing/2014/main" id="{113A9C86-2BB8-BA33-D576-8D43CDEA2515}"/>
                </a:ext>
              </a:extLst>
            </p:cNvPr>
            <p:cNvSpPr/>
            <p:nvPr/>
          </p:nvSpPr>
          <p:spPr>
            <a:xfrm>
              <a:off x="-788670" y="2139315"/>
              <a:ext cx="201930" cy="495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4">
            <a:extLst>
              <a:ext uri="{FF2B5EF4-FFF2-40B4-BE49-F238E27FC236}">
                <a16:creationId xmlns:a16="http://schemas.microsoft.com/office/drawing/2014/main" id="{81CDB702-2321-19D7-657E-58FE7C54EA6B}"/>
              </a:ext>
            </a:extLst>
          </p:cNvPr>
          <p:cNvSpPr>
            <a:spLocks noGrp="1"/>
          </p:cNvSpPr>
          <p:nvPr>
            <p:ph type="title"/>
          </p:nvPr>
        </p:nvSpPr>
        <p:spPr/>
        <p:txBody>
          <a:bodyPr/>
          <a:lstStyle/>
          <a:p>
            <a:pPr marL="7701" marR="3081" defTabSz="554492">
              <a:lnSpc>
                <a:spcPct val="78300"/>
              </a:lnSpc>
              <a:spcBef>
                <a:spcPts val="1210"/>
              </a:spcBef>
            </a:pPr>
            <a:r>
              <a:rPr lang="it-IT" dirty="0">
                <a:solidFill>
                  <a:srgbClr val="FFFFFF"/>
                </a:solidFill>
              </a:rPr>
              <a:t>TITLE </a:t>
            </a:r>
            <a:br>
              <a:rPr lang="it-IT" dirty="0">
                <a:solidFill>
                  <a:srgbClr val="FFFFFF"/>
                </a:solidFill>
              </a:rPr>
            </a:br>
            <a:r>
              <a:rPr lang="it-IT" dirty="0">
                <a:solidFill>
                  <a:srgbClr val="FFFFFF"/>
                </a:solidFill>
              </a:rPr>
              <a:t>2Lines</a:t>
            </a:r>
            <a:endParaRPr lang="en-GB" dirty="0">
              <a:solidFill>
                <a:srgbClr val="FFFFFF"/>
              </a:solidFill>
            </a:endParaRPr>
          </a:p>
        </p:txBody>
      </p:sp>
      <p:sp>
        <p:nvSpPr>
          <p:cNvPr id="6" name="Segnaposto testo 5">
            <a:extLst>
              <a:ext uri="{FF2B5EF4-FFF2-40B4-BE49-F238E27FC236}">
                <a16:creationId xmlns:a16="http://schemas.microsoft.com/office/drawing/2014/main" id="{382B46F1-DC33-A65F-544D-683A74B6E56C}"/>
              </a:ext>
            </a:extLst>
          </p:cNvPr>
          <p:cNvSpPr>
            <a:spLocks noGrp="1"/>
          </p:cNvSpPr>
          <p:nvPr>
            <p:ph type="body" sz="quarter" idx="11"/>
          </p:nvPr>
        </p:nvSpPr>
        <p:spPr/>
        <p:txBody>
          <a:bodyPr>
            <a:normAutofit fontScale="85000" lnSpcReduction="20000"/>
          </a:bodyPr>
          <a:lstStyle/>
          <a:p>
            <a:r>
              <a:rPr lang="en-GB" dirty="0"/>
              <a:t>Name</a:t>
            </a:r>
            <a:r>
              <a:rPr lang="en-GB" spc="3" dirty="0"/>
              <a:t> </a:t>
            </a:r>
            <a:r>
              <a:rPr lang="en-GB" spc="-6" dirty="0"/>
              <a:t>Surname</a:t>
            </a:r>
            <a:endParaRPr lang="en-GB" dirty="0">
              <a:solidFill>
                <a:sysClr val="windowText" lastClr="000000"/>
              </a:solidFill>
            </a:endParaRPr>
          </a:p>
          <a:p>
            <a:endParaRPr lang="en-GB" dirty="0"/>
          </a:p>
        </p:txBody>
      </p:sp>
      <p:sp>
        <p:nvSpPr>
          <p:cNvPr id="7" name="Segnaposto testo 6">
            <a:extLst>
              <a:ext uri="{FF2B5EF4-FFF2-40B4-BE49-F238E27FC236}">
                <a16:creationId xmlns:a16="http://schemas.microsoft.com/office/drawing/2014/main" id="{F81E539C-4FE2-3215-35E7-3E87E68BDD35}"/>
              </a:ext>
            </a:extLst>
          </p:cNvPr>
          <p:cNvSpPr>
            <a:spLocks noGrp="1"/>
          </p:cNvSpPr>
          <p:nvPr>
            <p:ph type="body" sz="quarter" idx="12"/>
          </p:nvPr>
        </p:nvSpPr>
        <p:spPr/>
        <p:txBody>
          <a:bodyPr/>
          <a:lstStyle/>
          <a:p>
            <a:r>
              <a:rPr lang="en-GB" dirty="0"/>
              <a:t>Job Title</a:t>
            </a:r>
            <a:endParaRPr lang="en-GB" dirty="0">
              <a:solidFill>
                <a:sysClr val="windowText" lastClr="000000"/>
              </a:solidFill>
            </a:endParaRPr>
          </a:p>
          <a:p>
            <a:endParaRPr lang="en-GB" dirty="0"/>
          </a:p>
        </p:txBody>
      </p:sp>
    </p:spTree>
    <p:extLst>
      <p:ext uri="{BB962C8B-B14F-4D97-AF65-F5344CB8AC3E}">
        <p14:creationId xmlns:p14="http://schemas.microsoft.com/office/powerpoint/2010/main" val="30380562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4">
            <a:extLst>
              <a:ext uri="{FF2B5EF4-FFF2-40B4-BE49-F238E27FC236}">
                <a16:creationId xmlns:a16="http://schemas.microsoft.com/office/drawing/2014/main" id="{21F673AC-9AAD-9581-9B6A-D940ACD1C170}"/>
              </a:ext>
            </a:extLst>
          </p:cNvPr>
          <p:cNvSpPr>
            <a:spLocks noGrp="1"/>
          </p:cNvSpPr>
          <p:nvPr>
            <p:ph type="title"/>
          </p:nvPr>
        </p:nvSpPr>
        <p:spPr/>
        <p:txBody>
          <a:bodyPr/>
          <a:lstStyle/>
          <a:p>
            <a:pPr marL="7701" marR="3081" defTabSz="554492">
              <a:lnSpc>
                <a:spcPct val="78300"/>
              </a:lnSpc>
              <a:spcBef>
                <a:spcPts val="1210"/>
              </a:spcBef>
            </a:pPr>
            <a:r>
              <a:rPr lang="it-IT" dirty="0">
                <a:solidFill>
                  <a:srgbClr val="FFFFFF"/>
                </a:solidFill>
              </a:rPr>
              <a:t>TITLE </a:t>
            </a:r>
            <a:br>
              <a:rPr lang="it-IT" dirty="0">
                <a:solidFill>
                  <a:srgbClr val="FFFFFF"/>
                </a:solidFill>
              </a:rPr>
            </a:br>
            <a:r>
              <a:rPr lang="it-IT" dirty="0">
                <a:solidFill>
                  <a:srgbClr val="FFFFFF"/>
                </a:solidFill>
              </a:rPr>
              <a:t>2Lines</a:t>
            </a:r>
            <a:endParaRPr lang="en-GB" dirty="0">
              <a:solidFill>
                <a:srgbClr val="FFFFFF"/>
              </a:solidFill>
            </a:endParaRPr>
          </a:p>
        </p:txBody>
      </p:sp>
      <p:sp>
        <p:nvSpPr>
          <p:cNvPr id="6" name="Segnaposto testo 5">
            <a:extLst>
              <a:ext uri="{FF2B5EF4-FFF2-40B4-BE49-F238E27FC236}">
                <a16:creationId xmlns:a16="http://schemas.microsoft.com/office/drawing/2014/main" id="{67FE2967-40AC-9919-36A7-0CCD88597187}"/>
              </a:ext>
            </a:extLst>
          </p:cNvPr>
          <p:cNvSpPr>
            <a:spLocks noGrp="1"/>
          </p:cNvSpPr>
          <p:nvPr>
            <p:ph type="body" sz="quarter" idx="11"/>
          </p:nvPr>
        </p:nvSpPr>
        <p:spPr/>
        <p:txBody>
          <a:bodyPr>
            <a:normAutofit fontScale="85000" lnSpcReduction="20000"/>
          </a:bodyPr>
          <a:lstStyle/>
          <a:p>
            <a:r>
              <a:rPr lang="en-GB" dirty="0"/>
              <a:t>Name</a:t>
            </a:r>
            <a:r>
              <a:rPr lang="en-GB" spc="3" dirty="0"/>
              <a:t> </a:t>
            </a:r>
            <a:r>
              <a:rPr lang="en-GB" spc="-6" dirty="0"/>
              <a:t>Surname</a:t>
            </a:r>
            <a:endParaRPr lang="en-GB" dirty="0">
              <a:solidFill>
                <a:sysClr val="windowText" lastClr="000000"/>
              </a:solidFill>
            </a:endParaRPr>
          </a:p>
        </p:txBody>
      </p:sp>
      <p:sp>
        <p:nvSpPr>
          <p:cNvPr id="7" name="Segnaposto testo 6">
            <a:extLst>
              <a:ext uri="{FF2B5EF4-FFF2-40B4-BE49-F238E27FC236}">
                <a16:creationId xmlns:a16="http://schemas.microsoft.com/office/drawing/2014/main" id="{5A4A894D-8D41-D451-6351-5CCEC4943D16}"/>
              </a:ext>
            </a:extLst>
          </p:cNvPr>
          <p:cNvSpPr>
            <a:spLocks noGrp="1"/>
          </p:cNvSpPr>
          <p:nvPr>
            <p:ph type="body" sz="quarter" idx="12"/>
          </p:nvPr>
        </p:nvSpPr>
        <p:spPr/>
        <p:txBody>
          <a:bodyPr/>
          <a:lstStyle/>
          <a:p>
            <a:r>
              <a:rPr lang="en-GB" dirty="0"/>
              <a:t>Job Title</a:t>
            </a:r>
            <a:endParaRPr lang="en-GB" dirty="0">
              <a:solidFill>
                <a:sysClr val="windowText" lastClr="000000"/>
              </a:solidFill>
            </a:endParaRPr>
          </a:p>
          <a:p>
            <a:endParaRPr lang="en-GB" dirty="0"/>
          </a:p>
        </p:txBody>
      </p:sp>
    </p:spTree>
    <p:extLst>
      <p:ext uri="{BB962C8B-B14F-4D97-AF65-F5344CB8AC3E}">
        <p14:creationId xmlns:p14="http://schemas.microsoft.com/office/powerpoint/2010/main" val="27954550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3AB679B-526A-7FC1-F7EB-E21E464E6B9C}"/>
              </a:ext>
            </a:extLst>
          </p:cNvPr>
          <p:cNvSpPr>
            <a:spLocks noGrp="1"/>
          </p:cNvSpPr>
          <p:nvPr>
            <p:ph type="body" sz="quarter" idx="10"/>
          </p:nvPr>
        </p:nvSpPr>
        <p:spPr>
          <a:xfrm>
            <a:off x="504470" y="1495946"/>
            <a:ext cx="5465605" cy="4979358"/>
          </a:xfrm>
        </p:spPr>
        <p:txBody>
          <a:bodyPr/>
          <a:lstStyle/>
          <a:p>
            <a:pPr algn="l">
              <a:spcAft>
                <a:spcPts val="1200"/>
              </a:spcAft>
              <a:buClr>
                <a:schemeClr val="tx1"/>
              </a:buClr>
              <a:buSzPct val="130000"/>
              <a:buFont typeface="Arial" panose="020B0604020202020204" pitchFamily="34" charset="0"/>
              <a:buChar char="•"/>
            </a:pPr>
            <a:r>
              <a:rPr lang="it-IT" dirty="0"/>
              <a:t>Per creare una nuova slide, scegliere uno dei template disponibili cliccando su «nuova diapositiva». Oppure per utilizzare alcune delle nuove forme far riferimento alle slide seguenti.</a:t>
            </a:r>
          </a:p>
          <a:p>
            <a:pPr algn="l">
              <a:spcAft>
                <a:spcPts val="1200"/>
              </a:spcAft>
              <a:buClr>
                <a:schemeClr val="tx1"/>
              </a:buClr>
              <a:buSzPct val="130000"/>
              <a:buFont typeface="Arial" panose="020B0604020202020204" pitchFamily="34" charset="0"/>
              <a:buChar char="•"/>
            </a:pPr>
            <a:r>
              <a:rPr lang="it-IT" dirty="0"/>
              <a:t>Attenzione a incollare direttamente slide da template precedenti perché creano disomogeneità nelle proporzioni, nelle immagini e nell’utilizzo di font e colori.</a:t>
            </a:r>
          </a:p>
          <a:p>
            <a:pPr algn="l">
              <a:spcAft>
                <a:spcPts val="1200"/>
              </a:spcAft>
              <a:buClr>
                <a:schemeClr val="tx1"/>
              </a:buClr>
              <a:buSzPct val="130000"/>
              <a:buFont typeface="Arial" panose="020B0604020202020204" pitchFamily="34" charset="0"/>
              <a:buChar char="•"/>
            </a:pPr>
            <a:r>
              <a:rPr lang="it-IT" dirty="0"/>
              <a:t>Nel caso sia necessario prendere contenuti da presentazioni precedenti, nelle opzioni del comando «incolla» utilizzare il «tema di destinazione»</a:t>
            </a:r>
          </a:p>
          <a:p>
            <a:pPr algn="l">
              <a:spcAft>
                <a:spcPts val="1200"/>
              </a:spcAft>
              <a:buClr>
                <a:schemeClr val="tx1"/>
              </a:buClr>
              <a:buSzPct val="130000"/>
              <a:buFont typeface="Arial" panose="020B0604020202020204" pitchFamily="34" charset="0"/>
              <a:buChar char="•"/>
            </a:pPr>
            <a:endParaRPr lang="it-IT" dirty="0"/>
          </a:p>
          <a:p>
            <a:pPr algn="l">
              <a:spcAft>
                <a:spcPts val="1200"/>
              </a:spcAft>
              <a:buClr>
                <a:schemeClr val="tx1"/>
              </a:buClr>
              <a:buSzPct val="130000"/>
              <a:buFont typeface="Arial" panose="020B0604020202020204" pitchFamily="34" charset="0"/>
              <a:buChar char="•"/>
            </a:pPr>
            <a:endParaRPr lang="it-IT" dirty="0"/>
          </a:p>
          <a:p>
            <a:endParaRPr lang="en-GB" dirty="0"/>
          </a:p>
        </p:txBody>
      </p:sp>
      <p:sp>
        <p:nvSpPr>
          <p:cNvPr id="2" name="Title 1">
            <a:extLst>
              <a:ext uri="{FF2B5EF4-FFF2-40B4-BE49-F238E27FC236}">
                <a16:creationId xmlns:a16="http://schemas.microsoft.com/office/drawing/2014/main" id="{FFDEBCEB-8B57-BB8F-17EF-974F2846C839}"/>
              </a:ext>
            </a:extLst>
          </p:cNvPr>
          <p:cNvSpPr>
            <a:spLocks noGrp="1"/>
          </p:cNvSpPr>
          <p:nvPr>
            <p:ph type="title"/>
          </p:nvPr>
        </p:nvSpPr>
        <p:spPr/>
        <p:txBody>
          <a:bodyPr>
            <a:normAutofit fontScale="90000"/>
          </a:bodyPr>
          <a:lstStyle/>
          <a:p>
            <a:r>
              <a:rPr lang="it-IT" dirty="0"/>
              <a:t>Consigli per utilizzare il template</a:t>
            </a:r>
            <a:endParaRPr lang="en-GB" dirty="0"/>
          </a:p>
        </p:txBody>
      </p:sp>
      <p:pic>
        <p:nvPicPr>
          <p:cNvPr id="7" name="Picture 6">
            <a:extLst>
              <a:ext uri="{FF2B5EF4-FFF2-40B4-BE49-F238E27FC236}">
                <a16:creationId xmlns:a16="http://schemas.microsoft.com/office/drawing/2014/main" id="{5A12CBF2-CDAC-E07F-F310-4D1B2D93EDA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473372" y="1495946"/>
            <a:ext cx="4920343" cy="4979358"/>
          </a:xfrm>
          <a:prstGeom prst="rect">
            <a:avLst/>
          </a:prstGeom>
        </p:spPr>
      </p:pic>
      <p:sp>
        <p:nvSpPr>
          <p:cNvPr id="10" name="Slide Number Placeholder 9">
            <a:extLst>
              <a:ext uri="{FF2B5EF4-FFF2-40B4-BE49-F238E27FC236}">
                <a16:creationId xmlns:a16="http://schemas.microsoft.com/office/drawing/2014/main" id="{9A963F4B-14CF-D72F-2E45-F3668B6637BF}"/>
              </a:ext>
            </a:extLst>
          </p:cNvPr>
          <p:cNvSpPr>
            <a:spLocks noGrp="1"/>
          </p:cNvSpPr>
          <p:nvPr>
            <p:ph type="sldNum" sz="quarter" idx="13"/>
          </p:nvPr>
        </p:nvSpPr>
        <p:spPr/>
        <p:txBody>
          <a:bodyPr/>
          <a:lstStyle/>
          <a:p>
            <a:fld id="{B6F15528-21DE-4FAA-801E-634DDDAF4B2B}" type="slidenum">
              <a:rPr lang="it-IT" smtClean="0"/>
              <a:pPr/>
              <a:t>4</a:t>
            </a:fld>
            <a:endParaRPr lang="it-IT" dirty="0"/>
          </a:p>
        </p:txBody>
      </p:sp>
      <p:sp>
        <p:nvSpPr>
          <p:cNvPr id="11" name="Footer Placeholder 10">
            <a:extLst>
              <a:ext uri="{FF2B5EF4-FFF2-40B4-BE49-F238E27FC236}">
                <a16:creationId xmlns:a16="http://schemas.microsoft.com/office/drawing/2014/main" id="{DA8EB143-C19D-14B0-B328-808BAB1F8E61}"/>
              </a:ext>
            </a:extLst>
          </p:cNvPr>
          <p:cNvSpPr>
            <a:spLocks noGrp="1"/>
          </p:cNvSpPr>
          <p:nvPr>
            <p:ph type="ftr" sz="quarter" idx="12"/>
          </p:nvPr>
        </p:nvSpPr>
        <p:spPr/>
        <p:txBody>
          <a:bodyPr/>
          <a:lstStyle/>
          <a:p>
            <a:r>
              <a:rPr lang="en-GB"/>
              <a:t>Confidential and Proprietary</a:t>
            </a:r>
            <a:endParaRPr lang="en-GB" dirty="0"/>
          </a:p>
        </p:txBody>
      </p:sp>
    </p:spTree>
    <p:extLst>
      <p:ext uri="{BB962C8B-B14F-4D97-AF65-F5344CB8AC3E}">
        <p14:creationId xmlns:p14="http://schemas.microsoft.com/office/powerpoint/2010/main" val="19593706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11FC7F-5F98-B6A2-F9EA-DB19E6F9A905}"/>
              </a:ext>
            </a:extLst>
          </p:cNvPr>
          <p:cNvSpPr>
            <a:spLocks noGrp="1"/>
          </p:cNvSpPr>
          <p:nvPr>
            <p:ph type="title"/>
          </p:nvPr>
        </p:nvSpPr>
        <p:spPr/>
        <p:txBody>
          <a:bodyPr/>
          <a:lstStyle/>
          <a:p>
            <a:endParaRPr lang="en-GB" dirty="0"/>
          </a:p>
        </p:txBody>
      </p:sp>
      <p:sp>
        <p:nvSpPr>
          <p:cNvPr id="17" name="Freeform: Shape 16">
            <a:extLst>
              <a:ext uri="{FF2B5EF4-FFF2-40B4-BE49-F238E27FC236}">
                <a16:creationId xmlns:a16="http://schemas.microsoft.com/office/drawing/2014/main" id="{E07CF8ED-0B21-B28D-181A-6743CACCA0AD}"/>
              </a:ext>
            </a:extLst>
          </p:cNvPr>
          <p:cNvSpPr/>
          <p:nvPr/>
        </p:nvSpPr>
        <p:spPr>
          <a:xfrm>
            <a:off x="5247364" y="1475417"/>
            <a:ext cx="1566741" cy="783370"/>
          </a:xfrm>
          <a:custGeom>
            <a:avLst/>
            <a:gdLst>
              <a:gd name="connsiteX0" fmla="*/ 0 w 1566741"/>
              <a:gd name="connsiteY0" fmla="*/ 0 h 783370"/>
              <a:gd name="connsiteX1" fmla="*/ 1566741 w 1566741"/>
              <a:gd name="connsiteY1" fmla="*/ 0 h 783370"/>
              <a:gd name="connsiteX2" fmla="*/ 1566741 w 1566741"/>
              <a:gd name="connsiteY2" fmla="*/ 783370 h 783370"/>
              <a:gd name="connsiteX3" fmla="*/ 0 w 1566741"/>
              <a:gd name="connsiteY3" fmla="*/ 783370 h 783370"/>
              <a:gd name="connsiteX4" fmla="*/ 0 w 1566741"/>
              <a:gd name="connsiteY4" fmla="*/ 0 h 783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6741" h="783370">
                <a:moveTo>
                  <a:pt x="0" y="0"/>
                </a:moveTo>
                <a:lnTo>
                  <a:pt x="1566741" y="0"/>
                </a:lnTo>
                <a:lnTo>
                  <a:pt x="1566741" y="783370"/>
                </a:lnTo>
                <a:lnTo>
                  <a:pt x="0" y="783370"/>
                </a:lnTo>
                <a:lnTo>
                  <a:pt x="0" y="0"/>
                </a:lnTo>
                <a:close/>
              </a:path>
            </a:pathLst>
          </a:custGeom>
          <a:solidFill>
            <a:schemeClr val="tx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it-IT" sz="2000" kern="1200" dirty="0"/>
              <a:t>Manager</a:t>
            </a:r>
            <a:endParaRPr lang="en-GB" sz="2000" kern="1200" dirty="0"/>
          </a:p>
        </p:txBody>
      </p:sp>
      <p:sp>
        <p:nvSpPr>
          <p:cNvPr id="18" name="Freeform: Shape 17">
            <a:extLst>
              <a:ext uri="{FF2B5EF4-FFF2-40B4-BE49-F238E27FC236}">
                <a16:creationId xmlns:a16="http://schemas.microsoft.com/office/drawing/2014/main" id="{FE0C9003-3E02-5FE4-917C-17C1C59666CA}"/>
              </a:ext>
            </a:extLst>
          </p:cNvPr>
          <p:cNvSpPr/>
          <p:nvPr/>
        </p:nvSpPr>
        <p:spPr>
          <a:xfrm>
            <a:off x="507969" y="3700191"/>
            <a:ext cx="1566741" cy="569119"/>
          </a:xfrm>
          <a:custGeom>
            <a:avLst/>
            <a:gdLst>
              <a:gd name="connsiteX0" fmla="*/ 0 w 1566741"/>
              <a:gd name="connsiteY0" fmla="*/ 0 h 569119"/>
              <a:gd name="connsiteX1" fmla="*/ 1566741 w 1566741"/>
              <a:gd name="connsiteY1" fmla="*/ 0 h 569119"/>
              <a:gd name="connsiteX2" fmla="*/ 1566741 w 1566741"/>
              <a:gd name="connsiteY2" fmla="*/ 569119 h 569119"/>
              <a:gd name="connsiteX3" fmla="*/ 0 w 1566741"/>
              <a:gd name="connsiteY3" fmla="*/ 569119 h 569119"/>
              <a:gd name="connsiteX4" fmla="*/ 0 w 1566741"/>
              <a:gd name="connsiteY4" fmla="*/ 0 h 569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6741" h="569119">
                <a:moveTo>
                  <a:pt x="0" y="0"/>
                </a:moveTo>
                <a:lnTo>
                  <a:pt x="1566741" y="0"/>
                </a:lnTo>
                <a:lnTo>
                  <a:pt x="1566741" y="569119"/>
                </a:lnTo>
                <a:lnTo>
                  <a:pt x="0" y="569119"/>
                </a:lnTo>
                <a:lnTo>
                  <a:pt x="0" y="0"/>
                </a:lnTo>
                <a:close/>
              </a:path>
            </a:pathLst>
          </a:custGeom>
          <a:solidFill>
            <a:srgbClr val="8F63CC"/>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it-IT" sz="1800" kern="1200" dirty="0"/>
              <a:t>First line 1</a:t>
            </a:r>
            <a:endParaRPr lang="en-GB" sz="1800" kern="1200" dirty="0"/>
          </a:p>
        </p:txBody>
      </p:sp>
      <p:sp>
        <p:nvSpPr>
          <p:cNvPr id="19" name="Freeform: Shape 18">
            <a:extLst>
              <a:ext uri="{FF2B5EF4-FFF2-40B4-BE49-F238E27FC236}">
                <a16:creationId xmlns:a16="http://schemas.microsoft.com/office/drawing/2014/main" id="{E36ECDCE-2C10-D7C8-5399-B3FEF62E2171}"/>
              </a:ext>
            </a:extLst>
          </p:cNvPr>
          <p:cNvSpPr/>
          <p:nvPr/>
        </p:nvSpPr>
        <p:spPr>
          <a:xfrm>
            <a:off x="2403727" y="3700191"/>
            <a:ext cx="1566741" cy="569119"/>
          </a:xfrm>
          <a:custGeom>
            <a:avLst/>
            <a:gdLst>
              <a:gd name="connsiteX0" fmla="*/ 0 w 1566741"/>
              <a:gd name="connsiteY0" fmla="*/ 0 h 569119"/>
              <a:gd name="connsiteX1" fmla="*/ 1566741 w 1566741"/>
              <a:gd name="connsiteY1" fmla="*/ 0 h 569119"/>
              <a:gd name="connsiteX2" fmla="*/ 1566741 w 1566741"/>
              <a:gd name="connsiteY2" fmla="*/ 569119 h 569119"/>
              <a:gd name="connsiteX3" fmla="*/ 0 w 1566741"/>
              <a:gd name="connsiteY3" fmla="*/ 569119 h 569119"/>
              <a:gd name="connsiteX4" fmla="*/ 0 w 1566741"/>
              <a:gd name="connsiteY4" fmla="*/ 0 h 569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6741" h="569119">
                <a:moveTo>
                  <a:pt x="0" y="0"/>
                </a:moveTo>
                <a:lnTo>
                  <a:pt x="1566741" y="0"/>
                </a:lnTo>
                <a:lnTo>
                  <a:pt x="1566741" y="569119"/>
                </a:lnTo>
                <a:lnTo>
                  <a:pt x="0" y="569119"/>
                </a:lnTo>
                <a:lnTo>
                  <a:pt x="0" y="0"/>
                </a:lnTo>
                <a:close/>
              </a:path>
            </a:pathLst>
          </a:custGeom>
          <a:solidFill>
            <a:srgbClr val="8F63CC"/>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it-IT" sz="1800" kern="1200" dirty="0"/>
              <a:t>First line  2</a:t>
            </a:r>
            <a:endParaRPr lang="en-GB" sz="1800" kern="1200" dirty="0"/>
          </a:p>
        </p:txBody>
      </p:sp>
      <p:sp>
        <p:nvSpPr>
          <p:cNvPr id="20" name="Freeform: Shape 19">
            <a:extLst>
              <a:ext uri="{FF2B5EF4-FFF2-40B4-BE49-F238E27FC236}">
                <a16:creationId xmlns:a16="http://schemas.microsoft.com/office/drawing/2014/main" id="{A45226AB-3BBD-6CCA-64C9-7BC24F979E5B}"/>
              </a:ext>
            </a:extLst>
          </p:cNvPr>
          <p:cNvSpPr/>
          <p:nvPr/>
        </p:nvSpPr>
        <p:spPr>
          <a:xfrm>
            <a:off x="4299485" y="3700191"/>
            <a:ext cx="1566741" cy="569119"/>
          </a:xfrm>
          <a:custGeom>
            <a:avLst/>
            <a:gdLst>
              <a:gd name="connsiteX0" fmla="*/ 0 w 1566741"/>
              <a:gd name="connsiteY0" fmla="*/ 0 h 569119"/>
              <a:gd name="connsiteX1" fmla="*/ 1566741 w 1566741"/>
              <a:gd name="connsiteY1" fmla="*/ 0 h 569119"/>
              <a:gd name="connsiteX2" fmla="*/ 1566741 w 1566741"/>
              <a:gd name="connsiteY2" fmla="*/ 569119 h 569119"/>
              <a:gd name="connsiteX3" fmla="*/ 0 w 1566741"/>
              <a:gd name="connsiteY3" fmla="*/ 569119 h 569119"/>
              <a:gd name="connsiteX4" fmla="*/ 0 w 1566741"/>
              <a:gd name="connsiteY4" fmla="*/ 0 h 569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6741" h="569119">
                <a:moveTo>
                  <a:pt x="0" y="0"/>
                </a:moveTo>
                <a:lnTo>
                  <a:pt x="1566741" y="0"/>
                </a:lnTo>
                <a:lnTo>
                  <a:pt x="1566741" y="569119"/>
                </a:lnTo>
                <a:lnTo>
                  <a:pt x="0" y="569119"/>
                </a:lnTo>
                <a:lnTo>
                  <a:pt x="0" y="0"/>
                </a:lnTo>
                <a:close/>
              </a:path>
            </a:pathLst>
          </a:custGeom>
          <a:solidFill>
            <a:srgbClr val="8F63CC"/>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it-IT" sz="1800" kern="1200" dirty="0"/>
              <a:t>First line  3</a:t>
            </a:r>
            <a:endParaRPr lang="en-GB" sz="1800" kern="1200" dirty="0"/>
          </a:p>
        </p:txBody>
      </p:sp>
      <p:sp>
        <p:nvSpPr>
          <p:cNvPr id="21" name="Freeform: Shape 20">
            <a:extLst>
              <a:ext uri="{FF2B5EF4-FFF2-40B4-BE49-F238E27FC236}">
                <a16:creationId xmlns:a16="http://schemas.microsoft.com/office/drawing/2014/main" id="{90A6572B-B902-D46D-CF12-F8878A96CE54}"/>
              </a:ext>
            </a:extLst>
          </p:cNvPr>
          <p:cNvSpPr/>
          <p:nvPr/>
        </p:nvSpPr>
        <p:spPr>
          <a:xfrm>
            <a:off x="6195242" y="3700191"/>
            <a:ext cx="1566741" cy="569119"/>
          </a:xfrm>
          <a:custGeom>
            <a:avLst/>
            <a:gdLst>
              <a:gd name="connsiteX0" fmla="*/ 0 w 1566741"/>
              <a:gd name="connsiteY0" fmla="*/ 0 h 706710"/>
              <a:gd name="connsiteX1" fmla="*/ 1566741 w 1566741"/>
              <a:gd name="connsiteY1" fmla="*/ 0 h 706710"/>
              <a:gd name="connsiteX2" fmla="*/ 1566741 w 1566741"/>
              <a:gd name="connsiteY2" fmla="*/ 706710 h 706710"/>
              <a:gd name="connsiteX3" fmla="*/ 0 w 1566741"/>
              <a:gd name="connsiteY3" fmla="*/ 706710 h 706710"/>
              <a:gd name="connsiteX4" fmla="*/ 0 w 1566741"/>
              <a:gd name="connsiteY4" fmla="*/ 0 h 706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6741" h="706710">
                <a:moveTo>
                  <a:pt x="0" y="0"/>
                </a:moveTo>
                <a:lnTo>
                  <a:pt x="1566741" y="0"/>
                </a:lnTo>
                <a:lnTo>
                  <a:pt x="1566741" y="706710"/>
                </a:lnTo>
                <a:lnTo>
                  <a:pt x="0" y="706710"/>
                </a:lnTo>
                <a:lnTo>
                  <a:pt x="0" y="0"/>
                </a:lnTo>
                <a:close/>
              </a:path>
            </a:pathLst>
          </a:custGeom>
          <a:solidFill>
            <a:srgbClr val="8F63CC"/>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1430" tIns="11430" rIns="11430" bIns="11430" numCol="1" spcCol="1270" anchor="ctr" anchorCtr="0">
            <a:noAutofit/>
          </a:bodyPr>
          <a:lstStyle/>
          <a:p>
            <a:pPr algn="ctr" defTabSz="800100">
              <a:lnSpc>
                <a:spcPct val="90000"/>
              </a:lnSpc>
              <a:spcBef>
                <a:spcPct val="0"/>
              </a:spcBef>
              <a:spcAft>
                <a:spcPct val="35000"/>
              </a:spcAft>
            </a:pPr>
            <a:r>
              <a:rPr lang="it-IT" dirty="0"/>
              <a:t>First line  4</a:t>
            </a:r>
            <a:endParaRPr lang="en-GB" dirty="0"/>
          </a:p>
        </p:txBody>
      </p:sp>
      <p:sp>
        <p:nvSpPr>
          <p:cNvPr id="22" name="Freeform: Shape 21">
            <a:extLst>
              <a:ext uri="{FF2B5EF4-FFF2-40B4-BE49-F238E27FC236}">
                <a16:creationId xmlns:a16="http://schemas.microsoft.com/office/drawing/2014/main" id="{FA08C064-BFA0-B96B-F0AA-0D267FBCD8B8}"/>
              </a:ext>
            </a:extLst>
          </p:cNvPr>
          <p:cNvSpPr/>
          <p:nvPr/>
        </p:nvSpPr>
        <p:spPr>
          <a:xfrm>
            <a:off x="3351606" y="4735917"/>
            <a:ext cx="1566741" cy="597265"/>
          </a:xfrm>
          <a:custGeom>
            <a:avLst/>
            <a:gdLst>
              <a:gd name="connsiteX0" fmla="*/ 0 w 1566741"/>
              <a:gd name="connsiteY0" fmla="*/ 0 h 597265"/>
              <a:gd name="connsiteX1" fmla="*/ 1566741 w 1566741"/>
              <a:gd name="connsiteY1" fmla="*/ 0 h 597265"/>
              <a:gd name="connsiteX2" fmla="*/ 1566741 w 1566741"/>
              <a:gd name="connsiteY2" fmla="*/ 597265 h 597265"/>
              <a:gd name="connsiteX3" fmla="*/ 0 w 1566741"/>
              <a:gd name="connsiteY3" fmla="*/ 597265 h 597265"/>
              <a:gd name="connsiteX4" fmla="*/ 0 w 1566741"/>
              <a:gd name="connsiteY4" fmla="*/ 0 h 597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6741" h="597265">
                <a:moveTo>
                  <a:pt x="0" y="0"/>
                </a:moveTo>
                <a:lnTo>
                  <a:pt x="1566741" y="0"/>
                </a:lnTo>
                <a:lnTo>
                  <a:pt x="1566741" y="597265"/>
                </a:lnTo>
                <a:lnTo>
                  <a:pt x="0" y="597265"/>
                </a:lnTo>
                <a:lnTo>
                  <a:pt x="0" y="0"/>
                </a:lnTo>
                <a:close/>
              </a:path>
            </a:pathLst>
          </a:custGeom>
          <a:solidFill>
            <a:schemeClr val="accent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it-IT" sz="1600" kern="1200" dirty="0">
                <a:solidFill>
                  <a:schemeClr val="tx1"/>
                </a:solidFill>
              </a:rPr>
              <a:t>Second line 1</a:t>
            </a:r>
            <a:endParaRPr lang="en-GB" sz="1600" kern="1200" dirty="0">
              <a:solidFill>
                <a:schemeClr val="tx1"/>
              </a:solidFill>
            </a:endParaRPr>
          </a:p>
        </p:txBody>
      </p:sp>
      <p:sp>
        <p:nvSpPr>
          <p:cNvPr id="23" name="Freeform: Shape 22">
            <a:extLst>
              <a:ext uri="{FF2B5EF4-FFF2-40B4-BE49-F238E27FC236}">
                <a16:creationId xmlns:a16="http://schemas.microsoft.com/office/drawing/2014/main" id="{E8D7D409-5610-54B1-D566-6AF6C72F68F3}"/>
              </a:ext>
            </a:extLst>
          </p:cNvPr>
          <p:cNvSpPr/>
          <p:nvPr/>
        </p:nvSpPr>
        <p:spPr>
          <a:xfrm>
            <a:off x="5247364" y="4735917"/>
            <a:ext cx="1566741" cy="597265"/>
          </a:xfrm>
          <a:custGeom>
            <a:avLst/>
            <a:gdLst>
              <a:gd name="connsiteX0" fmla="*/ 0 w 1566741"/>
              <a:gd name="connsiteY0" fmla="*/ 0 h 597265"/>
              <a:gd name="connsiteX1" fmla="*/ 1566741 w 1566741"/>
              <a:gd name="connsiteY1" fmla="*/ 0 h 597265"/>
              <a:gd name="connsiteX2" fmla="*/ 1566741 w 1566741"/>
              <a:gd name="connsiteY2" fmla="*/ 597265 h 597265"/>
              <a:gd name="connsiteX3" fmla="*/ 0 w 1566741"/>
              <a:gd name="connsiteY3" fmla="*/ 597265 h 597265"/>
              <a:gd name="connsiteX4" fmla="*/ 0 w 1566741"/>
              <a:gd name="connsiteY4" fmla="*/ 0 h 597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6741" h="597265">
                <a:moveTo>
                  <a:pt x="0" y="0"/>
                </a:moveTo>
                <a:lnTo>
                  <a:pt x="1566741" y="0"/>
                </a:lnTo>
                <a:lnTo>
                  <a:pt x="1566741" y="597265"/>
                </a:lnTo>
                <a:lnTo>
                  <a:pt x="0" y="597265"/>
                </a:lnTo>
                <a:lnTo>
                  <a:pt x="0" y="0"/>
                </a:lnTo>
                <a:close/>
              </a:path>
            </a:pathLst>
          </a:custGeom>
          <a:solidFill>
            <a:schemeClr val="accent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it-IT" sz="1600" kern="1200" dirty="0">
                <a:solidFill>
                  <a:schemeClr val="tx1"/>
                </a:solidFill>
              </a:rPr>
              <a:t>Second line 2</a:t>
            </a:r>
            <a:endParaRPr lang="en-GB" sz="1600" kern="1200" dirty="0">
              <a:solidFill>
                <a:schemeClr val="tx1"/>
              </a:solidFill>
            </a:endParaRPr>
          </a:p>
        </p:txBody>
      </p:sp>
      <p:sp>
        <p:nvSpPr>
          <p:cNvPr id="24" name="Freeform: Shape 23">
            <a:extLst>
              <a:ext uri="{FF2B5EF4-FFF2-40B4-BE49-F238E27FC236}">
                <a16:creationId xmlns:a16="http://schemas.microsoft.com/office/drawing/2014/main" id="{189F1058-9A87-55B8-BB60-860602154E9E}"/>
              </a:ext>
            </a:extLst>
          </p:cNvPr>
          <p:cNvSpPr/>
          <p:nvPr/>
        </p:nvSpPr>
        <p:spPr>
          <a:xfrm>
            <a:off x="7143121" y="4735917"/>
            <a:ext cx="1566741" cy="597265"/>
          </a:xfrm>
          <a:custGeom>
            <a:avLst/>
            <a:gdLst>
              <a:gd name="connsiteX0" fmla="*/ 0 w 1566741"/>
              <a:gd name="connsiteY0" fmla="*/ 0 h 597265"/>
              <a:gd name="connsiteX1" fmla="*/ 1566741 w 1566741"/>
              <a:gd name="connsiteY1" fmla="*/ 0 h 597265"/>
              <a:gd name="connsiteX2" fmla="*/ 1566741 w 1566741"/>
              <a:gd name="connsiteY2" fmla="*/ 597265 h 597265"/>
              <a:gd name="connsiteX3" fmla="*/ 0 w 1566741"/>
              <a:gd name="connsiteY3" fmla="*/ 597265 h 597265"/>
              <a:gd name="connsiteX4" fmla="*/ 0 w 1566741"/>
              <a:gd name="connsiteY4" fmla="*/ 0 h 597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6741" h="597265">
                <a:moveTo>
                  <a:pt x="0" y="0"/>
                </a:moveTo>
                <a:lnTo>
                  <a:pt x="1566741" y="0"/>
                </a:lnTo>
                <a:lnTo>
                  <a:pt x="1566741" y="597265"/>
                </a:lnTo>
                <a:lnTo>
                  <a:pt x="0" y="597265"/>
                </a:lnTo>
                <a:lnTo>
                  <a:pt x="0" y="0"/>
                </a:lnTo>
                <a:close/>
              </a:path>
            </a:pathLst>
          </a:custGeom>
          <a:solidFill>
            <a:schemeClr val="accent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it-IT" sz="1600" kern="1200" dirty="0">
                <a:solidFill>
                  <a:schemeClr val="tx1"/>
                </a:solidFill>
              </a:rPr>
              <a:t>Second line 3</a:t>
            </a:r>
            <a:endParaRPr lang="en-GB" sz="1600" kern="1200" dirty="0">
              <a:solidFill>
                <a:schemeClr val="tx1"/>
              </a:solidFill>
            </a:endParaRPr>
          </a:p>
        </p:txBody>
      </p:sp>
      <p:sp>
        <p:nvSpPr>
          <p:cNvPr id="25" name="Freeform: Shape 24">
            <a:extLst>
              <a:ext uri="{FF2B5EF4-FFF2-40B4-BE49-F238E27FC236}">
                <a16:creationId xmlns:a16="http://schemas.microsoft.com/office/drawing/2014/main" id="{C9487F9A-82FB-F43C-5991-E9781819E15A}"/>
              </a:ext>
            </a:extLst>
          </p:cNvPr>
          <p:cNvSpPr/>
          <p:nvPr/>
        </p:nvSpPr>
        <p:spPr>
          <a:xfrm>
            <a:off x="9038879" y="4735917"/>
            <a:ext cx="1566741" cy="597265"/>
          </a:xfrm>
          <a:custGeom>
            <a:avLst/>
            <a:gdLst>
              <a:gd name="connsiteX0" fmla="*/ 0 w 1566741"/>
              <a:gd name="connsiteY0" fmla="*/ 0 h 597265"/>
              <a:gd name="connsiteX1" fmla="*/ 1566741 w 1566741"/>
              <a:gd name="connsiteY1" fmla="*/ 0 h 597265"/>
              <a:gd name="connsiteX2" fmla="*/ 1566741 w 1566741"/>
              <a:gd name="connsiteY2" fmla="*/ 597265 h 597265"/>
              <a:gd name="connsiteX3" fmla="*/ 0 w 1566741"/>
              <a:gd name="connsiteY3" fmla="*/ 597265 h 597265"/>
              <a:gd name="connsiteX4" fmla="*/ 0 w 1566741"/>
              <a:gd name="connsiteY4" fmla="*/ 0 h 597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6741" h="597265">
                <a:moveTo>
                  <a:pt x="0" y="0"/>
                </a:moveTo>
                <a:lnTo>
                  <a:pt x="1566741" y="0"/>
                </a:lnTo>
                <a:lnTo>
                  <a:pt x="1566741" y="597265"/>
                </a:lnTo>
                <a:lnTo>
                  <a:pt x="0" y="597265"/>
                </a:lnTo>
                <a:lnTo>
                  <a:pt x="0" y="0"/>
                </a:lnTo>
                <a:close/>
              </a:path>
            </a:pathLst>
          </a:custGeom>
          <a:solidFill>
            <a:schemeClr val="accent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it-IT" sz="1600" kern="1200" dirty="0">
                <a:solidFill>
                  <a:schemeClr val="tx1"/>
                </a:solidFill>
              </a:rPr>
              <a:t>Second line 4</a:t>
            </a:r>
            <a:endParaRPr lang="en-GB" sz="1600" kern="1200" dirty="0">
              <a:solidFill>
                <a:schemeClr val="tx1"/>
              </a:solidFill>
            </a:endParaRPr>
          </a:p>
        </p:txBody>
      </p:sp>
      <p:sp>
        <p:nvSpPr>
          <p:cNvPr id="27" name="Freeform: Shape 26">
            <a:extLst>
              <a:ext uri="{FF2B5EF4-FFF2-40B4-BE49-F238E27FC236}">
                <a16:creationId xmlns:a16="http://schemas.microsoft.com/office/drawing/2014/main" id="{CD1F2C7E-FD5B-7EC2-2EC4-AEBF216401ED}"/>
              </a:ext>
            </a:extLst>
          </p:cNvPr>
          <p:cNvSpPr/>
          <p:nvPr/>
        </p:nvSpPr>
        <p:spPr>
          <a:xfrm>
            <a:off x="8091000" y="3700191"/>
            <a:ext cx="1566741" cy="569119"/>
          </a:xfrm>
          <a:custGeom>
            <a:avLst/>
            <a:gdLst>
              <a:gd name="connsiteX0" fmla="*/ 0 w 1566741"/>
              <a:gd name="connsiteY0" fmla="*/ 0 h 569119"/>
              <a:gd name="connsiteX1" fmla="*/ 1566741 w 1566741"/>
              <a:gd name="connsiteY1" fmla="*/ 0 h 569119"/>
              <a:gd name="connsiteX2" fmla="*/ 1566741 w 1566741"/>
              <a:gd name="connsiteY2" fmla="*/ 569119 h 569119"/>
              <a:gd name="connsiteX3" fmla="*/ 0 w 1566741"/>
              <a:gd name="connsiteY3" fmla="*/ 569119 h 569119"/>
              <a:gd name="connsiteX4" fmla="*/ 0 w 1566741"/>
              <a:gd name="connsiteY4" fmla="*/ 0 h 569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6741" h="569119">
                <a:moveTo>
                  <a:pt x="0" y="0"/>
                </a:moveTo>
                <a:lnTo>
                  <a:pt x="1566741" y="0"/>
                </a:lnTo>
                <a:lnTo>
                  <a:pt x="1566741" y="569119"/>
                </a:lnTo>
                <a:lnTo>
                  <a:pt x="0" y="569119"/>
                </a:lnTo>
                <a:lnTo>
                  <a:pt x="0" y="0"/>
                </a:lnTo>
                <a:close/>
              </a:path>
            </a:pathLst>
          </a:custGeom>
          <a:solidFill>
            <a:srgbClr val="8F63CC"/>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it-IT" sz="1800" kern="1200" dirty="0"/>
              <a:t>First line  5</a:t>
            </a:r>
            <a:endParaRPr lang="en-GB" sz="1800" kern="1200" dirty="0"/>
          </a:p>
        </p:txBody>
      </p:sp>
      <p:sp>
        <p:nvSpPr>
          <p:cNvPr id="28" name="Freeform: Shape 27">
            <a:extLst>
              <a:ext uri="{FF2B5EF4-FFF2-40B4-BE49-F238E27FC236}">
                <a16:creationId xmlns:a16="http://schemas.microsoft.com/office/drawing/2014/main" id="{3BDDD672-4366-7018-928E-359BFADFE133}"/>
              </a:ext>
            </a:extLst>
          </p:cNvPr>
          <p:cNvSpPr/>
          <p:nvPr/>
        </p:nvSpPr>
        <p:spPr>
          <a:xfrm>
            <a:off x="9986758" y="3700191"/>
            <a:ext cx="1566741" cy="569119"/>
          </a:xfrm>
          <a:custGeom>
            <a:avLst/>
            <a:gdLst>
              <a:gd name="connsiteX0" fmla="*/ 0 w 1566741"/>
              <a:gd name="connsiteY0" fmla="*/ 0 h 569119"/>
              <a:gd name="connsiteX1" fmla="*/ 1566741 w 1566741"/>
              <a:gd name="connsiteY1" fmla="*/ 0 h 569119"/>
              <a:gd name="connsiteX2" fmla="*/ 1566741 w 1566741"/>
              <a:gd name="connsiteY2" fmla="*/ 569119 h 569119"/>
              <a:gd name="connsiteX3" fmla="*/ 0 w 1566741"/>
              <a:gd name="connsiteY3" fmla="*/ 569119 h 569119"/>
              <a:gd name="connsiteX4" fmla="*/ 0 w 1566741"/>
              <a:gd name="connsiteY4" fmla="*/ 0 h 569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6741" h="569119">
                <a:moveTo>
                  <a:pt x="0" y="0"/>
                </a:moveTo>
                <a:lnTo>
                  <a:pt x="1566741" y="0"/>
                </a:lnTo>
                <a:lnTo>
                  <a:pt x="1566741" y="569119"/>
                </a:lnTo>
                <a:lnTo>
                  <a:pt x="0" y="569119"/>
                </a:lnTo>
                <a:lnTo>
                  <a:pt x="0" y="0"/>
                </a:lnTo>
                <a:close/>
              </a:path>
            </a:pathLst>
          </a:custGeom>
          <a:solidFill>
            <a:srgbClr val="8F63CC"/>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it-IT" sz="1800" kern="1200" dirty="0"/>
              <a:t>First line  6</a:t>
            </a:r>
            <a:endParaRPr lang="en-GB" sz="1800" kern="1200" dirty="0"/>
          </a:p>
        </p:txBody>
      </p:sp>
      <p:cxnSp>
        <p:nvCxnSpPr>
          <p:cNvPr id="33" name="Straight Connector 32">
            <a:extLst>
              <a:ext uri="{FF2B5EF4-FFF2-40B4-BE49-F238E27FC236}">
                <a16:creationId xmlns:a16="http://schemas.microsoft.com/office/drawing/2014/main" id="{0C0A31E0-30E7-6E27-A841-DBF7E62208B2}"/>
              </a:ext>
            </a:extLst>
          </p:cNvPr>
          <p:cNvCxnSpPr/>
          <p:nvPr/>
        </p:nvCxnSpPr>
        <p:spPr>
          <a:xfrm flipV="1">
            <a:off x="3187097" y="3530600"/>
            <a:ext cx="0" cy="169590"/>
          </a:xfrm>
          <a:prstGeom prst="line">
            <a:avLst/>
          </a:prstGeom>
          <a:noFill/>
          <a:ln>
            <a:solidFill>
              <a:srgbClr val="8F63CC"/>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cxnSp>
        <p:nvCxnSpPr>
          <p:cNvPr id="34" name="Straight Connector 33">
            <a:extLst>
              <a:ext uri="{FF2B5EF4-FFF2-40B4-BE49-F238E27FC236}">
                <a16:creationId xmlns:a16="http://schemas.microsoft.com/office/drawing/2014/main" id="{1408D9DE-5BB7-8182-C4F3-D8730D1A3EAD}"/>
              </a:ext>
            </a:extLst>
          </p:cNvPr>
          <p:cNvCxnSpPr/>
          <p:nvPr/>
        </p:nvCxnSpPr>
        <p:spPr>
          <a:xfrm flipV="1">
            <a:off x="5107652" y="3530600"/>
            <a:ext cx="0" cy="169590"/>
          </a:xfrm>
          <a:prstGeom prst="line">
            <a:avLst/>
          </a:prstGeom>
          <a:noFill/>
          <a:ln>
            <a:solidFill>
              <a:srgbClr val="8F63CC"/>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cxnSp>
        <p:nvCxnSpPr>
          <p:cNvPr id="35" name="Straight Connector 34">
            <a:extLst>
              <a:ext uri="{FF2B5EF4-FFF2-40B4-BE49-F238E27FC236}">
                <a16:creationId xmlns:a16="http://schemas.microsoft.com/office/drawing/2014/main" id="{07A4D633-8A1D-9495-C095-C0C7BC4A1EA2}"/>
              </a:ext>
            </a:extLst>
          </p:cNvPr>
          <p:cNvCxnSpPr>
            <a:cxnSpLocks/>
          </p:cNvCxnSpPr>
          <p:nvPr/>
        </p:nvCxnSpPr>
        <p:spPr>
          <a:xfrm flipV="1">
            <a:off x="6034388" y="2258787"/>
            <a:ext cx="0" cy="1271813"/>
          </a:xfrm>
          <a:prstGeom prst="line">
            <a:avLst/>
          </a:prstGeom>
          <a:noFill/>
          <a:ln>
            <a:solidFill>
              <a:srgbClr val="8F63CC"/>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cxnSp>
        <p:nvCxnSpPr>
          <p:cNvPr id="36" name="Straight Connector 35">
            <a:extLst>
              <a:ext uri="{FF2B5EF4-FFF2-40B4-BE49-F238E27FC236}">
                <a16:creationId xmlns:a16="http://schemas.microsoft.com/office/drawing/2014/main" id="{88AF5C78-931E-7709-3584-07F2C4A7BD30}"/>
              </a:ext>
            </a:extLst>
          </p:cNvPr>
          <p:cNvCxnSpPr/>
          <p:nvPr/>
        </p:nvCxnSpPr>
        <p:spPr>
          <a:xfrm flipV="1">
            <a:off x="8858259" y="3530600"/>
            <a:ext cx="0" cy="169590"/>
          </a:xfrm>
          <a:prstGeom prst="line">
            <a:avLst/>
          </a:prstGeom>
          <a:noFill/>
          <a:ln>
            <a:solidFill>
              <a:srgbClr val="8F63CC"/>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sp>
        <p:nvSpPr>
          <p:cNvPr id="37" name="Freeform: Shape 36">
            <a:extLst>
              <a:ext uri="{FF2B5EF4-FFF2-40B4-BE49-F238E27FC236}">
                <a16:creationId xmlns:a16="http://schemas.microsoft.com/office/drawing/2014/main" id="{75523C2A-662D-9733-1E06-75EBFF61646F}"/>
              </a:ext>
            </a:extLst>
          </p:cNvPr>
          <p:cNvSpPr/>
          <p:nvPr/>
        </p:nvSpPr>
        <p:spPr>
          <a:xfrm>
            <a:off x="4299484" y="2525256"/>
            <a:ext cx="1566741" cy="597265"/>
          </a:xfrm>
          <a:custGeom>
            <a:avLst/>
            <a:gdLst>
              <a:gd name="connsiteX0" fmla="*/ 0 w 1566741"/>
              <a:gd name="connsiteY0" fmla="*/ 0 h 597265"/>
              <a:gd name="connsiteX1" fmla="*/ 1566741 w 1566741"/>
              <a:gd name="connsiteY1" fmla="*/ 0 h 597265"/>
              <a:gd name="connsiteX2" fmla="*/ 1566741 w 1566741"/>
              <a:gd name="connsiteY2" fmla="*/ 597265 h 597265"/>
              <a:gd name="connsiteX3" fmla="*/ 0 w 1566741"/>
              <a:gd name="connsiteY3" fmla="*/ 597265 h 597265"/>
              <a:gd name="connsiteX4" fmla="*/ 0 w 1566741"/>
              <a:gd name="connsiteY4" fmla="*/ 0 h 597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6741" h="597265">
                <a:moveTo>
                  <a:pt x="0" y="0"/>
                </a:moveTo>
                <a:lnTo>
                  <a:pt x="1566741" y="0"/>
                </a:lnTo>
                <a:lnTo>
                  <a:pt x="1566741" y="597265"/>
                </a:lnTo>
                <a:lnTo>
                  <a:pt x="0" y="597265"/>
                </a:lnTo>
                <a:lnTo>
                  <a:pt x="0" y="0"/>
                </a:lnTo>
                <a:close/>
              </a:path>
            </a:pathLst>
          </a:custGeom>
          <a:solidFill>
            <a:srgbClr val="8F63CC"/>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it-IT" sz="1600" kern="1200" dirty="0"/>
              <a:t>Manager </a:t>
            </a:r>
            <a:r>
              <a:rPr lang="it-IT" sz="1600" kern="1200" dirty="0" err="1"/>
              <a:t>assistant</a:t>
            </a:r>
            <a:endParaRPr lang="en-GB" sz="1600" kern="1200" dirty="0"/>
          </a:p>
        </p:txBody>
      </p:sp>
      <p:cxnSp>
        <p:nvCxnSpPr>
          <p:cNvPr id="38" name="Straight Connector 37">
            <a:extLst>
              <a:ext uri="{FF2B5EF4-FFF2-40B4-BE49-F238E27FC236}">
                <a16:creationId xmlns:a16="http://schemas.microsoft.com/office/drawing/2014/main" id="{44654D19-17CE-FB97-D535-91ECCD3A35D0}"/>
              </a:ext>
            </a:extLst>
          </p:cNvPr>
          <p:cNvCxnSpPr>
            <a:cxnSpLocks/>
          </p:cNvCxnSpPr>
          <p:nvPr/>
        </p:nvCxnSpPr>
        <p:spPr>
          <a:xfrm flipH="1">
            <a:off x="5838013" y="2823888"/>
            <a:ext cx="192721" cy="0"/>
          </a:xfrm>
          <a:prstGeom prst="line">
            <a:avLst/>
          </a:prstGeom>
          <a:noFill/>
          <a:ln>
            <a:solidFill>
              <a:srgbClr val="8F63CC"/>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cxnSp>
        <p:nvCxnSpPr>
          <p:cNvPr id="44" name="Straight Connector 43">
            <a:extLst>
              <a:ext uri="{FF2B5EF4-FFF2-40B4-BE49-F238E27FC236}">
                <a16:creationId xmlns:a16="http://schemas.microsoft.com/office/drawing/2014/main" id="{C92995F8-5704-449F-48CE-6B7FD10BAE76}"/>
              </a:ext>
            </a:extLst>
          </p:cNvPr>
          <p:cNvCxnSpPr/>
          <p:nvPr/>
        </p:nvCxnSpPr>
        <p:spPr>
          <a:xfrm flipV="1">
            <a:off x="1236377" y="3530600"/>
            <a:ext cx="0" cy="169590"/>
          </a:xfrm>
          <a:prstGeom prst="line">
            <a:avLst/>
          </a:prstGeom>
          <a:noFill/>
          <a:ln>
            <a:solidFill>
              <a:srgbClr val="8F63CC"/>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cxnSp>
        <p:nvCxnSpPr>
          <p:cNvPr id="47" name="Straight Connector 46">
            <a:extLst>
              <a:ext uri="{FF2B5EF4-FFF2-40B4-BE49-F238E27FC236}">
                <a16:creationId xmlns:a16="http://schemas.microsoft.com/office/drawing/2014/main" id="{97C5E789-33DD-05A4-5736-18C7BCD9205D}"/>
              </a:ext>
            </a:extLst>
          </p:cNvPr>
          <p:cNvCxnSpPr/>
          <p:nvPr/>
        </p:nvCxnSpPr>
        <p:spPr>
          <a:xfrm flipV="1">
            <a:off x="10770128" y="3530600"/>
            <a:ext cx="0" cy="169590"/>
          </a:xfrm>
          <a:prstGeom prst="line">
            <a:avLst/>
          </a:prstGeom>
          <a:noFill/>
          <a:ln>
            <a:solidFill>
              <a:srgbClr val="8F63CC"/>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cxnSp>
        <p:nvCxnSpPr>
          <p:cNvPr id="51" name="Straight Connector 50">
            <a:extLst>
              <a:ext uri="{FF2B5EF4-FFF2-40B4-BE49-F238E27FC236}">
                <a16:creationId xmlns:a16="http://schemas.microsoft.com/office/drawing/2014/main" id="{56507FE2-9D1A-4A8B-EBFE-38EE49CF99E8}"/>
              </a:ext>
            </a:extLst>
          </p:cNvPr>
          <p:cNvCxnSpPr/>
          <p:nvPr/>
        </p:nvCxnSpPr>
        <p:spPr>
          <a:xfrm>
            <a:off x="1236377" y="3530600"/>
            <a:ext cx="9533751" cy="0"/>
          </a:xfrm>
          <a:prstGeom prst="line">
            <a:avLst/>
          </a:prstGeom>
          <a:noFill/>
          <a:ln>
            <a:solidFill>
              <a:srgbClr val="8F63CC"/>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cxnSp>
        <p:nvCxnSpPr>
          <p:cNvPr id="52" name="Straight Connector 51">
            <a:extLst>
              <a:ext uri="{FF2B5EF4-FFF2-40B4-BE49-F238E27FC236}">
                <a16:creationId xmlns:a16="http://schemas.microsoft.com/office/drawing/2014/main" id="{4576D537-1886-CC82-F153-02867A86CA57}"/>
              </a:ext>
            </a:extLst>
          </p:cNvPr>
          <p:cNvCxnSpPr/>
          <p:nvPr/>
        </p:nvCxnSpPr>
        <p:spPr>
          <a:xfrm flipV="1">
            <a:off x="6980864" y="3530600"/>
            <a:ext cx="0" cy="169590"/>
          </a:xfrm>
          <a:prstGeom prst="line">
            <a:avLst/>
          </a:prstGeom>
          <a:noFill/>
          <a:ln>
            <a:solidFill>
              <a:srgbClr val="8F63CC"/>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cxnSp>
        <p:nvCxnSpPr>
          <p:cNvPr id="54" name="Straight Connector 53">
            <a:extLst>
              <a:ext uri="{FF2B5EF4-FFF2-40B4-BE49-F238E27FC236}">
                <a16:creationId xmlns:a16="http://schemas.microsoft.com/office/drawing/2014/main" id="{E926A820-E17A-68C2-348D-61EE063F13A2}"/>
              </a:ext>
            </a:extLst>
          </p:cNvPr>
          <p:cNvCxnSpPr/>
          <p:nvPr/>
        </p:nvCxnSpPr>
        <p:spPr>
          <a:xfrm flipV="1">
            <a:off x="4202168" y="4578350"/>
            <a:ext cx="0" cy="169590"/>
          </a:xfrm>
          <a:prstGeom prst="line">
            <a:avLst/>
          </a:prstGeom>
          <a:noFill/>
          <a:ln>
            <a:solidFill>
              <a:schemeClr val="tx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cxnSp>
        <p:nvCxnSpPr>
          <p:cNvPr id="55" name="Straight Connector 54">
            <a:extLst>
              <a:ext uri="{FF2B5EF4-FFF2-40B4-BE49-F238E27FC236}">
                <a16:creationId xmlns:a16="http://schemas.microsoft.com/office/drawing/2014/main" id="{61CFD25B-EBE7-A367-7D8C-12CA1BF513F1}"/>
              </a:ext>
            </a:extLst>
          </p:cNvPr>
          <p:cNvCxnSpPr/>
          <p:nvPr/>
        </p:nvCxnSpPr>
        <p:spPr>
          <a:xfrm flipV="1">
            <a:off x="7952775" y="4578350"/>
            <a:ext cx="0" cy="169590"/>
          </a:xfrm>
          <a:prstGeom prst="line">
            <a:avLst/>
          </a:prstGeom>
          <a:noFill/>
          <a:ln>
            <a:solidFill>
              <a:schemeClr val="tx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cxnSp>
        <p:nvCxnSpPr>
          <p:cNvPr id="56" name="Straight Connector 55">
            <a:extLst>
              <a:ext uri="{FF2B5EF4-FFF2-40B4-BE49-F238E27FC236}">
                <a16:creationId xmlns:a16="http://schemas.microsoft.com/office/drawing/2014/main" id="{F06C0775-0671-01E6-C81E-C8E2F6DD8FC3}"/>
              </a:ext>
            </a:extLst>
          </p:cNvPr>
          <p:cNvCxnSpPr/>
          <p:nvPr/>
        </p:nvCxnSpPr>
        <p:spPr>
          <a:xfrm flipV="1">
            <a:off x="9864644" y="4578350"/>
            <a:ext cx="0" cy="169590"/>
          </a:xfrm>
          <a:prstGeom prst="line">
            <a:avLst/>
          </a:prstGeom>
          <a:noFill/>
          <a:ln>
            <a:solidFill>
              <a:schemeClr val="tx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cxnSp>
        <p:nvCxnSpPr>
          <p:cNvPr id="57" name="Straight Connector 56">
            <a:extLst>
              <a:ext uri="{FF2B5EF4-FFF2-40B4-BE49-F238E27FC236}">
                <a16:creationId xmlns:a16="http://schemas.microsoft.com/office/drawing/2014/main" id="{9D033D93-C979-0D02-3646-9427EB5F4202}"/>
              </a:ext>
            </a:extLst>
          </p:cNvPr>
          <p:cNvCxnSpPr>
            <a:cxnSpLocks/>
          </p:cNvCxnSpPr>
          <p:nvPr/>
        </p:nvCxnSpPr>
        <p:spPr>
          <a:xfrm>
            <a:off x="4202168" y="4578350"/>
            <a:ext cx="5662476" cy="0"/>
          </a:xfrm>
          <a:prstGeom prst="line">
            <a:avLst/>
          </a:prstGeom>
          <a:noFill/>
          <a:ln>
            <a:solidFill>
              <a:schemeClr val="tx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cxnSp>
        <p:nvCxnSpPr>
          <p:cNvPr id="58" name="Straight Connector 57">
            <a:extLst>
              <a:ext uri="{FF2B5EF4-FFF2-40B4-BE49-F238E27FC236}">
                <a16:creationId xmlns:a16="http://schemas.microsoft.com/office/drawing/2014/main" id="{789F15AD-7AFE-A879-8588-D6D9824A64F5}"/>
              </a:ext>
            </a:extLst>
          </p:cNvPr>
          <p:cNvCxnSpPr/>
          <p:nvPr/>
        </p:nvCxnSpPr>
        <p:spPr>
          <a:xfrm flipV="1">
            <a:off x="6075380" y="4578350"/>
            <a:ext cx="0" cy="169590"/>
          </a:xfrm>
          <a:prstGeom prst="line">
            <a:avLst/>
          </a:prstGeom>
          <a:noFill/>
          <a:ln>
            <a:solidFill>
              <a:schemeClr val="tx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cxnSp>
        <p:nvCxnSpPr>
          <p:cNvPr id="60" name="Straight Connector 59">
            <a:extLst>
              <a:ext uri="{FF2B5EF4-FFF2-40B4-BE49-F238E27FC236}">
                <a16:creationId xmlns:a16="http://schemas.microsoft.com/office/drawing/2014/main" id="{BCA7C214-F337-4331-62B6-1D402CC0A75E}"/>
              </a:ext>
            </a:extLst>
          </p:cNvPr>
          <p:cNvCxnSpPr>
            <a:cxnSpLocks/>
          </p:cNvCxnSpPr>
          <p:nvPr/>
        </p:nvCxnSpPr>
        <p:spPr>
          <a:xfrm flipV="1">
            <a:off x="6980864" y="4269310"/>
            <a:ext cx="0" cy="309040"/>
          </a:xfrm>
          <a:prstGeom prst="line">
            <a:avLst/>
          </a:prstGeom>
          <a:noFill/>
          <a:ln>
            <a:solidFill>
              <a:schemeClr val="tx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sp>
        <p:nvSpPr>
          <p:cNvPr id="5" name="Slide Number Placeholder 4">
            <a:extLst>
              <a:ext uri="{FF2B5EF4-FFF2-40B4-BE49-F238E27FC236}">
                <a16:creationId xmlns:a16="http://schemas.microsoft.com/office/drawing/2014/main" id="{C2A9C3B6-C289-A6AC-673D-C1A2BF300EFB}"/>
              </a:ext>
            </a:extLst>
          </p:cNvPr>
          <p:cNvSpPr>
            <a:spLocks noGrp="1"/>
          </p:cNvSpPr>
          <p:nvPr>
            <p:ph type="sldNum" sz="quarter" idx="11"/>
          </p:nvPr>
        </p:nvSpPr>
        <p:spPr/>
        <p:txBody>
          <a:bodyPr/>
          <a:lstStyle/>
          <a:p>
            <a:fld id="{B6F15528-21DE-4FAA-801E-634DDDAF4B2B}" type="slidenum">
              <a:rPr lang="it-IT" smtClean="0"/>
              <a:pPr/>
              <a:t>5</a:t>
            </a:fld>
            <a:endParaRPr lang="it-IT" dirty="0"/>
          </a:p>
        </p:txBody>
      </p:sp>
      <p:sp>
        <p:nvSpPr>
          <p:cNvPr id="6" name="Footer Placeholder 5">
            <a:extLst>
              <a:ext uri="{FF2B5EF4-FFF2-40B4-BE49-F238E27FC236}">
                <a16:creationId xmlns:a16="http://schemas.microsoft.com/office/drawing/2014/main" id="{BDFEBFE3-BE22-0FCD-CE75-C17EE16B04EC}"/>
              </a:ext>
            </a:extLst>
          </p:cNvPr>
          <p:cNvSpPr>
            <a:spLocks noGrp="1"/>
          </p:cNvSpPr>
          <p:nvPr>
            <p:ph type="ftr" sz="quarter" idx="10"/>
          </p:nvPr>
        </p:nvSpPr>
        <p:spPr/>
        <p:txBody>
          <a:bodyPr/>
          <a:lstStyle/>
          <a:p>
            <a:r>
              <a:rPr lang="en-GB"/>
              <a:t>Confidential and Proprietary</a:t>
            </a:r>
            <a:endParaRPr lang="en-GB" dirty="0"/>
          </a:p>
        </p:txBody>
      </p:sp>
    </p:spTree>
    <p:extLst>
      <p:ext uri="{BB962C8B-B14F-4D97-AF65-F5344CB8AC3E}">
        <p14:creationId xmlns:p14="http://schemas.microsoft.com/office/powerpoint/2010/main" val="41385898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10A4F4-62DC-D28D-5C8F-9A7F93CFA2E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8145612-1890-DCFD-0486-60FBCB56D1C3}"/>
              </a:ext>
            </a:extLst>
          </p:cNvPr>
          <p:cNvSpPr>
            <a:spLocks noGrp="1"/>
          </p:cNvSpPr>
          <p:nvPr>
            <p:ph type="title"/>
          </p:nvPr>
        </p:nvSpPr>
        <p:spPr/>
        <p:txBody>
          <a:bodyPr>
            <a:normAutofit fontScale="90000"/>
          </a:bodyPr>
          <a:lstStyle/>
          <a:p>
            <a:endParaRPr lang="en-GB"/>
          </a:p>
        </p:txBody>
      </p:sp>
      <p:graphicFrame>
        <p:nvGraphicFramePr>
          <p:cNvPr id="10" name="Chart Placeholder 9">
            <a:extLst>
              <a:ext uri="{FF2B5EF4-FFF2-40B4-BE49-F238E27FC236}">
                <a16:creationId xmlns:a16="http://schemas.microsoft.com/office/drawing/2014/main" id="{0B6E865D-D6DD-C3F6-0823-1EE6E4CBA194}"/>
              </a:ext>
            </a:extLst>
          </p:cNvPr>
          <p:cNvGraphicFramePr>
            <a:graphicFrameLocks noGrp="1"/>
          </p:cNvGraphicFramePr>
          <p:nvPr>
            <p:ph type="chart" sz="quarter" idx="11"/>
            <p:extLst>
              <p:ext uri="{D42A27DB-BD31-4B8C-83A1-F6EECF244321}">
                <p14:modId xmlns:p14="http://schemas.microsoft.com/office/powerpoint/2010/main" val="2064913249"/>
              </p:ext>
            </p:extLst>
          </p:nvPr>
        </p:nvGraphicFramePr>
        <p:xfrm>
          <a:off x="3613150" y="1997075"/>
          <a:ext cx="7866063" cy="4219575"/>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 Placeholder 3">
            <a:extLst>
              <a:ext uri="{FF2B5EF4-FFF2-40B4-BE49-F238E27FC236}">
                <a16:creationId xmlns:a16="http://schemas.microsoft.com/office/drawing/2014/main" id="{FC67DB36-9FF1-98F6-57F9-0F4CDBDD9C20}"/>
              </a:ext>
            </a:extLst>
          </p:cNvPr>
          <p:cNvSpPr>
            <a:spLocks noGrp="1"/>
          </p:cNvSpPr>
          <p:nvPr>
            <p:ph type="body" sz="quarter" idx="12"/>
          </p:nvPr>
        </p:nvSpPr>
        <p:spPr/>
        <p:txBody>
          <a:bodyPr/>
          <a:lstStyle/>
          <a:p>
            <a:endParaRPr lang="en-GB" dirty="0"/>
          </a:p>
        </p:txBody>
      </p:sp>
      <p:sp>
        <p:nvSpPr>
          <p:cNvPr id="2" name="Footer Placeholder 1">
            <a:extLst>
              <a:ext uri="{FF2B5EF4-FFF2-40B4-BE49-F238E27FC236}">
                <a16:creationId xmlns:a16="http://schemas.microsoft.com/office/drawing/2014/main" id="{DDCDA8BD-75FA-C354-85AB-74B33AFCCA51}"/>
              </a:ext>
            </a:extLst>
          </p:cNvPr>
          <p:cNvSpPr>
            <a:spLocks noGrp="1"/>
          </p:cNvSpPr>
          <p:nvPr>
            <p:ph type="ftr" sz="quarter" idx="13"/>
          </p:nvPr>
        </p:nvSpPr>
        <p:spPr/>
        <p:txBody>
          <a:bodyPr/>
          <a:lstStyle/>
          <a:p>
            <a:r>
              <a:rPr lang="en-GB"/>
              <a:t>Confidential and Proprietary</a:t>
            </a:r>
            <a:endParaRPr lang="en-GB" dirty="0"/>
          </a:p>
        </p:txBody>
      </p:sp>
      <p:sp>
        <p:nvSpPr>
          <p:cNvPr id="5" name="Slide Number Placeholder 4">
            <a:extLst>
              <a:ext uri="{FF2B5EF4-FFF2-40B4-BE49-F238E27FC236}">
                <a16:creationId xmlns:a16="http://schemas.microsoft.com/office/drawing/2014/main" id="{F033D13E-97F6-AA5D-320B-F5468C6E3EC4}"/>
              </a:ext>
            </a:extLst>
          </p:cNvPr>
          <p:cNvSpPr>
            <a:spLocks noGrp="1"/>
          </p:cNvSpPr>
          <p:nvPr>
            <p:ph type="sldNum" sz="quarter" idx="14"/>
          </p:nvPr>
        </p:nvSpPr>
        <p:spPr/>
        <p:txBody>
          <a:bodyPr/>
          <a:lstStyle/>
          <a:p>
            <a:fld id="{B6F15528-21DE-4FAA-801E-634DDDAF4B2B}" type="slidenum">
              <a:rPr lang="it-IT" smtClean="0"/>
              <a:pPr/>
              <a:t>6</a:t>
            </a:fld>
            <a:endParaRPr lang="it-IT" dirty="0"/>
          </a:p>
        </p:txBody>
      </p:sp>
    </p:spTree>
    <p:extLst>
      <p:ext uri="{BB962C8B-B14F-4D97-AF65-F5344CB8AC3E}">
        <p14:creationId xmlns:p14="http://schemas.microsoft.com/office/powerpoint/2010/main" val="31309596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338B31-D95E-D2E3-5FA2-FE98698FFD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E4B886D-EDB7-25A8-4B54-4AC0D0177BC2}"/>
              </a:ext>
            </a:extLst>
          </p:cNvPr>
          <p:cNvSpPr>
            <a:spLocks noGrp="1"/>
          </p:cNvSpPr>
          <p:nvPr>
            <p:ph type="title"/>
          </p:nvPr>
        </p:nvSpPr>
        <p:spPr/>
        <p:txBody>
          <a:bodyPr>
            <a:normAutofit fontScale="90000"/>
          </a:bodyPr>
          <a:lstStyle/>
          <a:p>
            <a:endParaRPr lang="en-GB"/>
          </a:p>
        </p:txBody>
      </p:sp>
      <p:graphicFrame>
        <p:nvGraphicFramePr>
          <p:cNvPr id="7" name="Table Placeholder 6">
            <a:extLst>
              <a:ext uri="{FF2B5EF4-FFF2-40B4-BE49-F238E27FC236}">
                <a16:creationId xmlns:a16="http://schemas.microsoft.com/office/drawing/2014/main" id="{7EF66FC8-AAA9-3DD0-5FBA-FE39C824574A}"/>
              </a:ext>
            </a:extLst>
          </p:cNvPr>
          <p:cNvGraphicFramePr>
            <a:graphicFrameLocks noGrp="1"/>
          </p:cNvGraphicFramePr>
          <p:nvPr>
            <p:ph type="tbl" sz="quarter" idx="12"/>
            <p:extLst>
              <p:ext uri="{D42A27DB-BD31-4B8C-83A1-F6EECF244321}">
                <p14:modId xmlns:p14="http://schemas.microsoft.com/office/powerpoint/2010/main" val="3997297428"/>
              </p:ext>
            </p:extLst>
          </p:nvPr>
        </p:nvGraphicFramePr>
        <p:xfrm>
          <a:off x="504825" y="1687513"/>
          <a:ext cx="11009310" cy="2651730"/>
        </p:xfrm>
        <a:graphic>
          <a:graphicData uri="http://schemas.openxmlformats.org/drawingml/2006/table">
            <a:tbl>
              <a:tblPr firstRow="1">
                <a:effectLst/>
                <a:tableStyleId>{775DCB02-9BB8-47FD-8907-85C794F793BA}</a:tableStyleId>
              </a:tblPr>
              <a:tblGrid>
                <a:gridCol w="1834885">
                  <a:extLst>
                    <a:ext uri="{9D8B030D-6E8A-4147-A177-3AD203B41FA5}">
                      <a16:colId xmlns:a16="http://schemas.microsoft.com/office/drawing/2014/main" val="4274421140"/>
                    </a:ext>
                  </a:extLst>
                </a:gridCol>
                <a:gridCol w="1834885">
                  <a:extLst>
                    <a:ext uri="{9D8B030D-6E8A-4147-A177-3AD203B41FA5}">
                      <a16:colId xmlns:a16="http://schemas.microsoft.com/office/drawing/2014/main" val="3954441848"/>
                    </a:ext>
                  </a:extLst>
                </a:gridCol>
                <a:gridCol w="1834885">
                  <a:extLst>
                    <a:ext uri="{9D8B030D-6E8A-4147-A177-3AD203B41FA5}">
                      <a16:colId xmlns:a16="http://schemas.microsoft.com/office/drawing/2014/main" val="1418229291"/>
                    </a:ext>
                  </a:extLst>
                </a:gridCol>
                <a:gridCol w="1834885">
                  <a:extLst>
                    <a:ext uri="{9D8B030D-6E8A-4147-A177-3AD203B41FA5}">
                      <a16:colId xmlns:a16="http://schemas.microsoft.com/office/drawing/2014/main" val="569349335"/>
                    </a:ext>
                  </a:extLst>
                </a:gridCol>
                <a:gridCol w="1834885">
                  <a:extLst>
                    <a:ext uri="{9D8B030D-6E8A-4147-A177-3AD203B41FA5}">
                      <a16:colId xmlns:a16="http://schemas.microsoft.com/office/drawing/2014/main" val="3036462116"/>
                    </a:ext>
                  </a:extLst>
                </a:gridCol>
                <a:gridCol w="1834885">
                  <a:extLst>
                    <a:ext uri="{9D8B030D-6E8A-4147-A177-3AD203B41FA5}">
                      <a16:colId xmlns:a16="http://schemas.microsoft.com/office/drawing/2014/main" val="199650257"/>
                    </a:ext>
                  </a:extLst>
                </a:gridCol>
              </a:tblGrid>
              <a:tr h="53034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800" spc="90" dirty="0">
                          <a:solidFill>
                            <a:schemeClr val="tx2"/>
                          </a:solidFill>
                          <a:latin typeface="+mn-lt"/>
                          <a:cs typeface="Inter"/>
                        </a:rPr>
                        <a:t>TITLE</a:t>
                      </a:r>
                      <a:endParaRPr lang="en-GB" dirty="0"/>
                    </a:p>
                  </a:txBody>
                  <a:tcPr anchor="ctr">
                    <a:lnL w="9525" cap="flat" cmpd="sng" algn="ctr">
                      <a:noFill/>
                      <a:prstDash val="solid"/>
                    </a:lnL>
                    <a:lnR w="6350" cap="flat" cmpd="sng" algn="ctr">
                      <a:solidFill>
                        <a:schemeClr val="tx2"/>
                      </a:solidFill>
                      <a:prstDash val="solid"/>
                      <a:round/>
                      <a:headEnd type="none" w="med" len="med"/>
                      <a:tailEnd type="none" w="med" len="med"/>
                    </a:lnR>
                    <a:lnT w="9525" cap="flat" cmpd="sng" algn="ctr">
                      <a:noFill/>
                      <a:prstDash val="soli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it-IT" sz="1600" b="0" spc="90" dirty="0" err="1">
                          <a:solidFill>
                            <a:schemeClr val="tx2"/>
                          </a:solidFill>
                          <a:latin typeface="+mn-lt"/>
                          <a:ea typeface="+mn-ea"/>
                        </a:rPr>
                        <a:t>Column</a:t>
                      </a:r>
                      <a:r>
                        <a:rPr lang="it-IT" sz="1600" b="0" spc="90" dirty="0">
                          <a:solidFill>
                            <a:schemeClr val="tx2"/>
                          </a:solidFill>
                          <a:latin typeface="+mn-lt"/>
                          <a:ea typeface="+mn-ea"/>
                        </a:rPr>
                        <a:t> 1</a:t>
                      </a:r>
                      <a:endParaRPr lang="en-GB" sz="1600" b="0" spc="90" dirty="0">
                        <a:solidFill>
                          <a:schemeClr val="tx2"/>
                        </a:solidFill>
                        <a:latin typeface="+mn-lt"/>
                        <a:ea typeface="+mn-ea"/>
                      </a:endParaRPr>
                    </a:p>
                  </a:txBody>
                  <a:tcPr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9525" cap="flat" cmpd="sng" algn="ctr">
                      <a:noFill/>
                      <a:prstDash val="soli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it-IT" sz="1600" b="0" spc="90" dirty="0" err="1">
                          <a:solidFill>
                            <a:schemeClr val="tx2"/>
                          </a:solidFill>
                          <a:latin typeface="+mn-lt"/>
                          <a:ea typeface="+mn-ea"/>
                        </a:rPr>
                        <a:t>Column</a:t>
                      </a:r>
                      <a:r>
                        <a:rPr lang="it-IT" sz="1600" b="0" spc="90" dirty="0">
                          <a:solidFill>
                            <a:schemeClr val="tx2"/>
                          </a:solidFill>
                          <a:latin typeface="+mn-lt"/>
                          <a:ea typeface="+mn-ea"/>
                        </a:rPr>
                        <a:t> 1</a:t>
                      </a:r>
                      <a:endParaRPr lang="en-GB" sz="1600" b="0" spc="90" dirty="0">
                        <a:solidFill>
                          <a:schemeClr val="tx2"/>
                        </a:solidFill>
                        <a:latin typeface="+mn-lt"/>
                        <a:ea typeface="+mn-ea"/>
                      </a:endParaRPr>
                    </a:p>
                  </a:txBody>
                  <a:tcPr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9525" cap="flat" cmpd="sng" algn="ctr">
                      <a:noFill/>
                      <a:prstDash val="soli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it-IT" sz="1600" b="0" spc="90" dirty="0" err="1">
                          <a:solidFill>
                            <a:schemeClr val="tx2"/>
                          </a:solidFill>
                          <a:latin typeface="+mn-lt"/>
                          <a:ea typeface="+mn-ea"/>
                        </a:rPr>
                        <a:t>Column</a:t>
                      </a:r>
                      <a:r>
                        <a:rPr lang="it-IT" sz="1600" b="0" spc="90" dirty="0">
                          <a:solidFill>
                            <a:schemeClr val="tx2"/>
                          </a:solidFill>
                          <a:latin typeface="+mn-lt"/>
                          <a:ea typeface="+mn-ea"/>
                        </a:rPr>
                        <a:t> 1</a:t>
                      </a:r>
                      <a:endParaRPr lang="en-GB" sz="1600" b="0" spc="90" dirty="0">
                        <a:solidFill>
                          <a:schemeClr val="tx2"/>
                        </a:solidFill>
                        <a:latin typeface="+mn-lt"/>
                        <a:ea typeface="+mn-ea"/>
                      </a:endParaRPr>
                    </a:p>
                  </a:txBody>
                  <a:tcPr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9525" cap="flat" cmpd="sng" algn="ctr">
                      <a:noFill/>
                      <a:prstDash val="soli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it-IT" sz="1600" b="0" spc="90" dirty="0" err="1">
                          <a:solidFill>
                            <a:schemeClr val="tx2"/>
                          </a:solidFill>
                          <a:latin typeface="+mn-lt"/>
                          <a:ea typeface="+mn-ea"/>
                        </a:rPr>
                        <a:t>Column</a:t>
                      </a:r>
                      <a:r>
                        <a:rPr lang="it-IT" sz="1600" b="0" spc="90" dirty="0">
                          <a:solidFill>
                            <a:schemeClr val="tx2"/>
                          </a:solidFill>
                          <a:latin typeface="+mn-lt"/>
                          <a:ea typeface="+mn-ea"/>
                        </a:rPr>
                        <a:t> 1</a:t>
                      </a:r>
                      <a:endParaRPr lang="en-GB" sz="1600" b="0" spc="90" dirty="0">
                        <a:solidFill>
                          <a:schemeClr val="tx2"/>
                        </a:solidFill>
                        <a:latin typeface="+mn-lt"/>
                        <a:ea typeface="+mn-ea"/>
                      </a:endParaRPr>
                    </a:p>
                  </a:txBody>
                  <a:tcPr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9525" cap="flat" cmpd="sng" algn="ctr">
                      <a:noFill/>
                      <a:prstDash val="soli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it-IT" sz="1600" b="0" spc="90" dirty="0" err="1">
                          <a:solidFill>
                            <a:schemeClr val="tx2"/>
                          </a:solidFill>
                          <a:latin typeface="+mn-lt"/>
                          <a:ea typeface="+mn-ea"/>
                        </a:rPr>
                        <a:t>Column</a:t>
                      </a:r>
                      <a:r>
                        <a:rPr lang="it-IT" sz="1600" b="0" spc="90" dirty="0">
                          <a:solidFill>
                            <a:schemeClr val="tx2"/>
                          </a:solidFill>
                          <a:latin typeface="+mn-lt"/>
                          <a:ea typeface="+mn-ea"/>
                        </a:rPr>
                        <a:t> 1</a:t>
                      </a:r>
                      <a:endParaRPr lang="en-GB" sz="1600" b="0" spc="90" dirty="0">
                        <a:solidFill>
                          <a:schemeClr val="tx2"/>
                        </a:solidFill>
                        <a:latin typeface="+mn-lt"/>
                        <a:ea typeface="+mn-ea"/>
                      </a:endParaRPr>
                    </a:p>
                  </a:txBody>
                  <a:tcPr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9525" cap="flat" cmpd="sng" algn="ctr">
                      <a:noFill/>
                      <a:prstDash val="soli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32373065"/>
                  </a:ext>
                </a:extLst>
              </a:tr>
              <a:tr h="53034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600" spc="90" dirty="0">
                          <a:solidFill>
                            <a:schemeClr val="tx2"/>
                          </a:solidFill>
                          <a:latin typeface="+mn-lt"/>
                          <a:cs typeface="Inter"/>
                        </a:rPr>
                        <a:t>Row 1</a:t>
                      </a:r>
                      <a:endParaRPr lang="en-GB" sz="1500" b="0" dirty="0">
                        <a:solidFill>
                          <a:schemeClr val="tx2"/>
                        </a:solidFill>
                        <a:latin typeface="Inter" panose="02000503000000020004" pitchFamily="2" charset="0"/>
                        <a:ea typeface="Inter" panose="02000503000000020004" pitchFamily="2" charset="0"/>
                        <a:cs typeface="+mn-cs"/>
                      </a:endParaRPr>
                    </a:p>
                  </a:txBody>
                  <a:tcPr anchor="ctr">
                    <a:lnL w="9525" cap="flat" cmpd="sng" algn="ctr">
                      <a:noFill/>
                      <a:prstDash val="solid"/>
                    </a:lnL>
                    <a:lnR w="6350"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6D7D5">
                        <a:alpha val="30196"/>
                      </a:srgbClr>
                    </a:solid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endParaRPr lang="en-GB" sz="1500" b="0" dirty="0">
                        <a:solidFill>
                          <a:schemeClr val="tx2"/>
                        </a:solidFill>
                        <a:latin typeface="Inter" panose="02000503000000020004" pitchFamily="2" charset="0"/>
                        <a:ea typeface="Inter" panose="02000503000000020004" pitchFamily="2" charset="0"/>
                        <a:cs typeface="+mn-cs"/>
                      </a:endParaRPr>
                    </a:p>
                  </a:txBody>
                  <a:tcPr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6D7D5">
                        <a:alpha val="30196"/>
                      </a:srgbClr>
                    </a:solid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endParaRPr lang="en-GB" sz="1500" b="0" dirty="0">
                        <a:solidFill>
                          <a:schemeClr val="tx2"/>
                        </a:solidFill>
                        <a:latin typeface="Inter" panose="02000503000000020004" pitchFamily="2" charset="0"/>
                        <a:ea typeface="Inter" panose="02000503000000020004" pitchFamily="2" charset="0"/>
                        <a:cs typeface="+mn-cs"/>
                      </a:endParaRPr>
                    </a:p>
                  </a:txBody>
                  <a:tcPr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6D7D5">
                        <a:alpha val="30196"/>
                      </a:srgbClr>
                    </a:solid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endParaRPr lang="en-GB" sz="1500" b="0" dirty="0">
                        <a:solidFill>
                          <a:schemeClr val="tx2"/>
                        </a:solidFill>
                        <a:latin typeface="Inter" panose="02000503000000020004" pitchFamily="2" charset="0"/>
                        <a:ea typeface="Inter" panose="02000503000000020004" pitchFamily="2" charset="0"/>
                        <a:cs typeface="+mn-cs"/>
                      </a:endParaRPr>
                    </a:p>
                  </a:txBody>
                  <a:tcPr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6D7D5">
                        <a:alpha val="30196"/>
                      </a:srgbClr>
                    </a:solid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endParaRPr lang="en-GB" sz="1500" b="0" dirty="0">
                        <a:solidFill>
                          <a:schemeClr val="tx2"/>
                        </a:solidFill>
                        <a:latin typeface="Inter" panose="02000503000000020004" pitchFamily="2" charset="0"/>
                        <a:ea typeface="Inter" panose="02000503000000020004" pitchFamily="2" charset="0"/>
                        <a:cs typeface="+mn-cs"/>
                      </a:endParaRPr>
                    </a:p>
                  </a:txBody>
                  <a:tcPr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6D7D5">
                        <a:alpha val="30196"/>
                      </a:srgbClr>
                    </a:solid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endParaRPr lang="en-GB" sz="1500" b="0" dirty="0">
                        <a:solidFill>
                          <a:schemeClr val="tx2"/>
                        </a:solidFill>
                        <a:latin typeface="Inter" panose="02000503000000020004" pitchFamily="2" charset="0"/>
                        <a:ea typeface="Inter" panose="02000503000000020004" pitchFamily="2" charset="0"/>
                        <a:cs typeface="+mn-cs"/>
                      </a:endParaRPr>
                    </a:p>
                  </a:txBody>
                  <a:tcPr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6D7D5">
                        <a:alpha val="30196"/>
                      </a:srgbClr>
                    </a:solidFill>
                  </a:tcPr>
                </a:tc>
                <a:extLst>
                  <a:ext uri="{0D108BD9-81ED-4DB2-BD59-A6C34878D82A}">
                    <a16:rowId xmlns:a16="http://schemas.microsoft.com/office/drawing/2014/main" val="3316508281"/>
                  </a:ext>
                </a:extLst>
              </a:tr>
              <a:tr h="53034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600" spc="90" dirty="0">
                          <a:solidFill>
                            <a:schemeClr val="tx2"/>
                          </a:solidFill>
                          <a:latin typeface="+mn-lt"/>
                          <a:cs typeface="Inter"/>
                        </a:rPr>
                        <a:t>Row 2</a:t>
                      </a:r>
                      <a:endParaRPr lang="en-GB" sz="1500" b="0" dirty="0">
                        <a:solidFill>
                          <a:schemeClr val="tx2"/>
                        </a:solidFill>
                        <a:latin typeface="Inter" panose="02000503000000020004" pitchFamily="2" charset="0"/>
                        <a:ea typeface="Inter" panose="02000503000000020004" pitchFamily="2" charset="0"/>
                        <a:cs typeface="+mn-cs"/>
                      </a:endParaRPr>
                    </a:p>
                  </a:txBody>
                  <a:tcPr anchor="ctr">
                    <a:lnL w="9525" cap="flat" cmpd="sng" algn="ctr">
                      <a:noFill/>
                      <a:prstDash val="solid"/>
                    </a:lnL>
                    <a:lnR w="6350"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6D7D5">
                        <a:alpha val="30196"/>
                      </a:srgbClr>
                    </a:solid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endParaRPr lang="en-GB" sz="1500" b="0" dirty="0">
                        <a:solidFill>
                          <a:schemeClr val="tx2"/>
                        </a:solidFill>
                        <a:latin typeface="Inter" panose="02000503000000020004" pitchFamily="2" charset="0"/>
                        <a:ea typeface="Inter" panose="02000503000000020004" pitchFamily="2" charset="0"/>
                        <a:cs typeface="+mn-cs"/>
                      </a:endParaRPr>
                    </a:p>
                  </a:txBody>
                  <a:tcPr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6D7D5">
                        <a:alpha val="30196"/>
                      </a:srgbClr>
                    </a:solid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endParaRPr lang="en-GB" sz="1500" b="0" dirty="0">
                        <a:solidFill>
                          <a:schemeClr val="tx2"/>
                        </a:solidFill>
                        <a:latin typeface="Inter" panose="02000503000000020004" pitchFamily="2" charset="0"/>
                        <a:ea typeface="Inter" panose="02000503000000020004" pitchFamily="2" charset="0"/>
                        <a:cs typeface="+mn-cs"/>
                      </a:endParaRPr>
                    </a:p>
                  </a:txBody>
                  <a:tcPr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6D7D5">
                        <a:alpha val="30196"/>
                      </a:srgbClr>
                    </a:solid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endParaRPr lang="en-GB" sz="1500" b="0" dirty="0">
                        <a:solidFill>
                          <a:schemeClr val="tx2"/>
                        </a:solidFill>
                        <a:latin typeface="Inter" panose="02000503000000020004" pitchFamily="2" charset="0"/>
                        <a:ea typeface="Inter" panose="02000503000000020004" pitchFamily="2" charset="0"/>
                        <a:cs typeface="+mn-cs"/>
                      </a:endParaRPr>
                    </a:p>
                  </a:txBody>
                  <a:tcPr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6D7D5">
                        <a:alpha val="30196"/>
                      </a:srgbClr>
                    </a:solid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endParaRPr lang="en-GB" sz="1500" b="0" dirty="0">
                        <a:solidFill>
                          <a:schemeClr val="tx2"/>
                        </a:solidFill>
                        <a:latin typeface="Inter" panose="02000503000000020004" pitchFamily="2" charset="0"/>
                        <a:ea typeface="Inter" panose="02000503000000020004" pitchFamily="2" charset="0"/>
                        <a:cs typeface="+mn-cs"/>
                      </a:endParaRPr>
                    </a:p>
                  </a:txBody>
                  <a:tcPr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6D7D5">
                        <a:alpha val="30196"/>
                      </a:srgbClr>
                    </a:solid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endParaRPr lang="en-GB" sz="1500" b="0" dirty="0">
                        <a:solidFill>
                          <a:schemeClr val="tx2"/>
                        </a:solidFill>
                        <a:latin typeface="Inter" panose="02000503000000020004" pitchFamily="2" charset="0"/>
                        <a:ea typeface="Inter" panose="02000503000000020004" pitchFamily="2" charset="0"/>
                        <a:cs typeface="+mn-cs"/>
                      </a:endParaRPr>
                    </a:p>
                  </a:txBody>
                  <a:tcPr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6D7D5">
                        <a:alpha val="30196"/>
                      </a:srgbClr>
                    </a:solidFill>
                  </a:tcPr>
                </a:tc>
                <a:extLst>
                  <a:ext uri="{0D108BD9-81ED-4DB2-BD59-A6C34878D82A}">
                    <a16:rowId xmlns:a16="http://schemas.microsoft.com/office/drawing/2014/main" val="3380491137"/>
                  </a:ext>
                </a:extLst>
              </a:tr>
              <a:tr h="53034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600" spc="90" dirty="0">
                          <a:solidFill>
                            <a:schemeClr val="tx2"/>
                          </a:solidFill>
                          <a:latin typeface="+mn-lt"/>
                          <a:cs typeface="Inter"/>
                        </a:rPr>
                        <a:t>Row 3</a:t>
                      </a:r>
                      <a:endParaRPr lang="en-GB" sz="1500" b="0" dirty="0">
                        <a:solidFill>
                          <a:schemeClr val="tx2"/>
                        </a:solidFill>
                        <a:latin typeface="Inter" panose="02000503000000020004" pitchFamily="2" charset="0"/>
                        <a:ea typeface="Inter" panose="02000503000000020004" pitchFamily="2" charset="0"/>
                        <a:cs typeface="+mn-cs"/>
                      </a:endParaRPr>
                    </a:p>
                  </a:txBody>
                  <a:tcPr anchor="ctr">
                    <a:lnL w="9525" cap="flat" cmpd="sng" algn="ctr">
                      <a:noFill/>
                      <a:prstDash val="solid"/>
                    </a:lnL>
                    <a:lnR w="6350"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6D7D5">
                        <a:alpha val="30196"/>
                      </a:srgbClr>
                    </a:solid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endParaRPr lang="en-GB" sz="1500" b="0" dirty="0">
                        <a:solidFill>
                          <a:schemeClr val="tx2"/>
                        </a:solidFill>
                        <a:latin typeface="Inter" panose="02000503000000020004" pitchFamily="2" charset="0"/>
                        <a:ea typeface="Inter" panose="02000503000000020004" pitchFamily="2" charset="0"/>
                        <a:cs typeface="+mn-cs"/>
                      </a:endParaRPr>
                    </a:p>
                  </a:txBody>
                  <a:tcPr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6D7D5">
                        <a:alpha val="30196"/>
                      </a:srgbClr>
                    </a:solid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endParaRPr lang="en-GB" sz="1500" b="0" dirty="0">
                        <a:solidFill>
                          <a:schemeClr val="tx2"/>
                        </a:solidFill>
                        <a:latin typeface="Inter" panose="02000503000000020004" pitchFamily="2" charset="0"/>
                        <a:ea typeface="Inter" panose="02000503000000020004" pitchFamily="2" charset="0"/>
                        <a:cs typeface="+mn-cs"/>
                      </a:endParaRPr>
                    </a:p>
                  </a:txBody>
                  <a:tcPr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6D7D5">
                        <a:alpha val="30196"/>
                      </a:srgbClr>
                    </a:solid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endParaRPr lang="en-GB" sz="1500" b="0" dirty="0">
                        <a:solidFill>
                          <a:schemeClr val="tx2"/>
                        </a:solidFill>
                        <a:latin typeface="Inter" panose="02000503000000020004" pitchFamily="2" charset="0"/>
                        <a:ea typeface="Inter" panose="02000503000000020004" pitchFamily="2" charset="0"/>
                        <a:cs typeface="+mn-cs"/>
                      </a:endParaRPr>
                    </a:p>
                  </a:txBody>
                  <a:tcPr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6D7D5">
                        <a:alpha val="30196"/>
                      </a:srgbClr>
                    </a:solid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endParaRPr lang="en-GB" sz="1500" b="0" dirty="0">
                        <a:solidFill>
                          <a:schemeClr val="tx2"/>
                        </a:solidFill>
                        <a:latin typeface="Inter" panose="02000503000000020004" pitchFamily="2" charset="0"/>
                        <a:ea typeface="Inter" panose="02000503000000020004" pitchFamily="2" charset="0"/>
                        <a:cs typeface="+mn-cs"/>
                      </a:endParaRPr>
                    </a:p>
                  </a:txBody>
                  <a:tcPr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6D7D5">
                        <a:alpha val="30196"/>
                      </a:srgbClr>
                    </a:solid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endParaRPr lang="en-GB" sz="1500" b="0" dirty="0">
                        <a:solidFill>
                          <a:schemeClr val="tx2"/>
                        </a:solidFill>
                        <a:latin typeface="Inter" panose="02000503000000020004" pitchFamily="2" charset="0"/>
                        <a:ea typeface="Inter" panose="02000503000000020004" pitchFamily="2" charset="0"/>
                        <a:cs typeface="+mn-cs"/>
                      </a:endParaRPr>
                    </a:p>
                  </a:txBody>
                  <a:tcPr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rgbClr val="D6D7D5">
                        <a:alpha val="30196"/>
                      </a:srgbClr>
                    </a:solidFill>
                  </a:tcPr>
                </a:tc>
                <a:extLst>
                  <a:ext uri="{0D108BD9-81ED-4DB2-BD59-A6C34878D82A}">
                    <a16:rowId xmlns:a16="http://schemas.microsoft.com/office/drawing/2014/main" val="3748732221"/>
                  </a:ext>
                </a:extLst>
              </a:tr>
              <a:tr h="53034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600" spc="90" dirty="0">
                          <a:solidFill>
                            <a:schemeClr val="tx2"/>
                          </a:solidFill>
                          <a:latin typeface="+mn-lt"/>
                          <a:cs typeface="Inter"/>
                        </a:rPr>
                        <a:t>Row 4</a:t>
                      </a:r>
                      <a:endParaRPr lang="en-GB" sz="1500" b="0" dirty="0">
                        <a:solidFill>
                          <a:schemeClr val="tx2"/>
                        </a:solidFill>
                        <a:latin typeface="Inter" panose="02000503000000020004" pitchFamily="2" charset="0"/>
                        <a:ea typeface="Inter" panose="02000503000000020004" pitchFamily="2" charset="0"/>
                        <a:cs typeface="+mn-cs"/>
                      </a:endParaRPr>
                    </a:p>
                  </a:txBody>
                  <a:tcPr anchor="ctr">
                    <a:lnL w="9525" cap="flat" cmpd="sng" algn="ctr">
                      <a:noFill/>
                      <a:prstDash val="solid"/>
                    </a:lnL>
                    <a:lnR w="6350"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solidFill>
                      <a:srgbClr val="D6D7D5">
                        <a:alpha val="30196"/>
                      </a:srgbClr>
                    </a:solid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endParaRPr lang="en-GB" sz="1500" b="0" dirty="0">
                        <a:solidFill>
                          <a:schemeClr val="tx2"/>
                        </a:solidFill>
                        <a:latin typeface="Inter" panose="02000503000000020004" pitchFamily="2" charset="0"/>
                        <a:ea typeface="Inter" panose="02000503000000020004" pitchFamily="2" charset="0"/>
                        <a:cs typeface="+mn-cs"/>
                      </a:endParaRPr>
                    </a:p>
                  </a:txBody>
                  <a:tcPr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solidFill>
                      <a:srgbClr val="D6D7D5">
                        <a:alpha val="30196"/>
                      </a:srgbClr>
                    </a:solid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endParaRPr lang="en-GB" sz="1500" b="0" dirty="0">
                        <a:solidFill>
                          <a:schemeClr val="tx2"/>
                        </a:solidFill>
                        <a:latin typeface="Inter" panose="02000503000000020004" pitchFamily="2" charset="0"/>
                        <a:ea typeface="Inter" panose="02000503000000020004" pitchFamily="2" charset="0"/>
                        <a:cs typeface="+mn-cs"/>
                      </a:endParaRPr>
                    </a:p>
                  </a:txBody>
                  <a:tcPr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solidFill>
                      <a:srgbClr val="D6D7D5">
                        <a:alpha val="30196"/>
                      </a:srgbClr>
                    </a:solid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endParaRPr lang="en-GB" sz="1500" b="0" dirty="0">
                        <a:solidFill>
                          <a:schemeClr val="tx2"/>
                        </a:solidFill>
                        <a:latin typeface="Inter" panose="02000503000000020004" pitchFamily="2" charset="0"/>
                        <a:ea typeface="Inter" panose="02000503000000020004" pitchFamily="2" charset="0"/>
                        <a:cs typeface="+mn-cs"/>
                      </a:endParaRPr>
                    </a:p>
                  </a:txBody>
                  <a:tcPr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solidFill>
                      <a:srgbClr val="D6D7D5">
                        <a:alpha val="30196"/>
                      </a:srgbClr>
                    </a:solid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endParaRPr lang="en-GB" sz="1500" b="0" dirty="0">
                        <a:solidFill>
                          <a:schemeClr val="tx2"/>
                        </a:solidFill>
                        <a:latin typeface="Inter" panose="02000503000000020004" pitchFamily="2" charset="0"/>
                        <a:ea typeface="Inter" panose="02000503000000020004" pitchFamily="2" charset="0"/>
                        <a:cs typeface="+mn-cs"/>
                      </a:endParaRPr>
                    </a:p>
                  </a:txBody>
                  <a:tcPr anchor="ctr">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solidFill>
                      <a:srgbClr val="D6D7D5">
                        <a:alpha val="30196"/>
                      </a:srgbClr>
                    </a:solid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endParaRPr lang="en-GB" sz="1500" b="0" dirty="0">
                        <a:solidFill>
                          <a:schemeClr val="tx2"/>
                        </a:solidFill>
                        <a:latin typeface="Inter" panose="02000503000000020004" pitchFamily="2" charset="0"/>
                        <a:ea typeface="Inter" panose="02000503000000020004" pitchFamily="2" charset="0"/>
                        <a:cs typeface="+mn-cs"/>
                      </a:endParaRPr>
                    </a:p>
                  </a:txBody>
                  <a:tcPr anchor="ctr">
                    <a:lnL w="6350" cap="flat" cmpd="sng" algn="ctr">
                      <a:solidFill>
                        <a:schemeClr val="tx2"/>
                      </a:solidFill>
                      <a:prstDash val="solid"/>
                      <a:round/>
                      <a:headEnd type="none" w="med" len="med"/>
                      <a:tailEnd type="none" w="med" len="med"/>
                    </a:lnL>
                    <a:lnR w="6350" cap="flat" cmpd="sng" algn="ctr">
                      <a:noFill/>
                      <a:prstDash val="solid"/>
                      <a:round/>
                      <a:headEnd type="none" w="med" len="med"/>
                      <a:tailEnd type="none" w="med" len="med"/>
                    </a:lnR>
                    <a:lnT w="19050" cap="flat" cmpd="sng" algn="ctr">
                      <a:solidFill>
                        <a:schemeClr val="tx2"/>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solidFill>
                      <a:srgbClr val="D6D7D5">
                        <a:alpha val="30196"/>
                      </a:srgbClr>
                    </a:solidFill>
                  </a:tcPr>
                </a:tc>
                <a:extLst>
                  <a:ext uri="{0D108BD9-81ED-4DB2-BD59-A6C34878D82A}">
                    <a16:rowId xmlns:a16="http://schemas.microsoft.com/office/drawing/2014/main" val="2227038493"/>
                  </a:ext>
                </a:extLst>
              </a:tr>
            </a:tbl>
          </a:graphicData>
        </a:graphic>
      </p:graphicFrame>
      <p:sp>
        <p:nvSpPr>
          <p:cNvPr id="3" name="Footer Placeholder 2">
            <a:extLst>
              <a:ext uri="{FF2B5EF4-FFF2-40B4-BE49-F238E27FC236}">
                <a16:creationId xmlns:a16="http://schemas.microsoft.com/office/drawing/2014/main" id="{AE336FF3-97C7-5D91-5F77-C06C1585CBAA}"/>
              </a:ext>
            </a:extLst>
          </p:cNvPr>
          <p:cNvSpPr>
            <a:spLocks noGrp="1"/>
          </p:cNvSpPr>
          <p:nvPr>
            <p:ph type="ftr" sz="quarter" idx="13"/>
          </p:nvPr>
        </p:nvSpPr>
        <p:spPr/>
        <p:txBody>
          <a:bodyPr/>
          <a:lstStyle/>
          <a:p>
            <a:r>
              <a:rPr lang="en-GB"/>
              <a:t>Confidential and Proprietary</a:t>
            </a:r>
            <a:endParaRPr lang="en-GB" dirty="0"/>
          </a:p>
        </p:txBody>
      </p:sp>
      <p:sp>
        <p:nvSpPr>
          <p:cNvPr id="4" name="Slide Number Placeholder 3">
            <a:extLst>
              <a:ext uri="{FF2B5EF4-FFF2-40B4-BE49-F238E27FC236}">
                <a16:creationId xmlns:a16="http://schemas.microsoft.com/office/drawing/2014/main" id="{13593857-0A69-AC3C-A8F1-66A05E045E5E}"/>
              </a:ext>
            </a:extLst>
          </p:cNvPr>
          <p:cNvSpPr>
            <a:spLocks noGrp="1"/>
          </p:cNvSpPr>
          <p:nvPr>
            <p:ph type="sldNum" sz="quarter" idx="14"/>
          </p:nvPr>
        </p:nvSpPr>
        <p:spPr/>
        <p:txBody>
          <a:bodyPr/>
          <a:lstStyle/>
          <a:p>
            <a:fld id="{B6F15528-21DE-4FAA-801E-634DDDAF4B2B}" type="slidenum">
              <a:rPr lang="it-IT" smtClean="0"/>
              <a:pPr/>
              <a:t>7</a:t>
            </a:fld>
            <a:endParaRPr lang="it-IT" dirty="0"/>
          </a:p>
        </p:txBody>
      </p:sp>
    </p:spTree>
    <p:extLst>
      <p:ext uri="{BB962C8B-B14F-4D97-AF65-F5344CB8AC3E}">
        <p14:creationId xmlns:p14="http://schemas.microsoft.com/office/powerpoint/2010/main" val="38603762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7E9B336-DF5B-A6FD-EFE0-BA7C4C795ECE}"/>
              </a:ext>
            </a:extLst>
          </p:cNvPr>
          <p:cNvSpPr>
            <a:spLocks noGrp="1"/>
          </p:cNvSpPr>
          <p:nvPr>
            <p:ph type="body" sz="quarter" idx="10"/>
          </p:nvPr>
        </p:nvSpPr>
        <p:spPr/>
        <p:txBody>
          <a:bodyPr/>
          <a:lstStyle/>
          <a:p>
            <a:endParaRPr lang="en-GB" dirty="0"/>
          </a:p>
        </p:txBody>
      </p:sp>
      <p:pic>
        <p:nvPicPr>
          <p:cNvPr id="7" name="Picture 6" descr="A blue curved object with black background&#10;&#10;AI-generated content may be incorrect.">
            <a:extLst>
              <a:ext uri="{FF2B5EF4-FFF2-40B4-BE49-F238E27FC236}">
                <a16:creationId xmlns:a16="http://schemas.microsoft.com/office/drawing/2014/main" id="{9E8E3ED8-B3DF-8389-118E-F908CAE7B95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641149" y="4088463"/>
            <a:ext cx="469444" cy="1114148"/>
          </a:xfrm>
          <a:prstGeom prst="rect">
            <a:avLst/>
          </a:prstGeom>
        </p:spPr>
      </p:pic>
      <p:pic>
        <p:nvPicPr>
          <p:cNvPr id="10" name="Picture 9" descr="A blue curved line on a black background&#10;&#10;AI-generated content may be incorrect.">
            <a:extLst>
              <a:ext uri="{FF2B5EF4-FFF2-40B4-BE49-F238E27FC236}">
                <a16:creationId xmlns:a16="http://schemas.microsoft.com/office/drawing/2014/main" id="{0BB0043B-B0AD-9D13-951E-3D023A73AB5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150411" y="1568727"/>
            <a:ext cx="469444" cy="1114148"/>
          </a:xfrm>
          <a:prstGeom prst="rect">
            <a:avLst/>
          </a:prstGeom>
        </p:spPr>
      </p:pic>
      <p:pic>
        <p:nvPicPr>
          <p:cNvPr id="5" name="Picture 4" descr="A blue curved line on a black background&#10;&#10;AI-generated content may be incorrect.">
            <a:extLst>
              <a:ext uri="{FF2B5EF4-FFF2-40B4-BE49-F238E27FC236}">
                <a16:creationId xmlns:a16="http://schemas.microsoft.com/office/drawing/2014/main" id="{7C9FDBDA-EA55-3391-555E-098256A8939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15249" y="1257307"/>
            <a:ext cx="731876" cy="1736988"/>
          </a:xfrm>
          <a:prstGeom prst="rect">
            <a:avLst/>
          </a:prstGeom>
        </p:spPr>
      </p:pic>
      <p:pic>
        <p:nvPicPr>
          <p:cNvPr id="6" name="Picture 5" descr="A blue curved object with black background&#10;&#10;AI-generated content may be incorrect.">
            <a:extLst>
              <a:ext uri="{FF2B5EF4-FFF2-40B4-BE49-F238E27FC236}">
                <a16:creationId xmlns:a16="http://schemas.microsoft.com/office/drawing/2014/main" id="{382FB6A9-A942-5601-1CA0-2044CEB5A4F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979377" y="3777043"/>
            <a:ext cx="731876" cy="1736988"/>
          </a:xfrm>
          <a:prstGeom prst="rect">
            <a:avLst/>
          </a:prstGeom>
        </p:spPr>
      </p:pic>
      <p:pic>
        <p:nvPicPr>
          <p:cNvPr id="8" name="Picture 7" descr="A blue curved line on a black background&#10;&#10;AI-generated content may be incorrect.">
            <a:extLst>
              <a:ext uri="{FF2B5EF4-FFF2-40B4-BE49-F238E27FC236}">
                <a16:creationId xmlns:a16="http://schemas.microsoft.com/office/drawing/2014/main" id="{0787038B-FA9C-DE5D-CCF4-5F55F43E3B6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115909" y="1568727"/>
            <a:ext cx="469444" cy="1114148"/>
          </a:xfrm>
          <a:prstGeom prst="rect">
            <a:avLst/>
          </a:prstGeom>
        </p:spPr>
      </p:pic>
      <p:sp>
        <p:nvSpPr>
          <p:cNvPr id="9" name="Slide Number Placeholder 8">
            <a:extLst>
              <a:ext uri="{FF2B5EF4-FFF2-40B4-BE49-F238E27FC236}">
                <a16:creationId xmlns:a16="http://schemas.microsoft.com/office/drawing/2014/main" id="{65718DAD-F92A-C702-A015-3EB1B6D42733}"/>
              </a:ext>
            </a:extLst>
          </p:cNvPr>
          <p:cNvSpPr>
            <a:spLocks noGrp="1"/>
          </p:cNvSpPr>
          <p:nvPr>
            <p:ph type="sldNum" sz="quarter" idx="12"/>
          </p:nvPr>
        </p:nvSpPr>
        <p:spPr/>
        <p:txBody>
          <a:bodyPr/>
          <a:lstStyle/>
          <a:p>
            <a:fld id="{B6F15528-21DE-4FAA-801E-634DDDAF4B2B}" type="slidenum">
              <a:rPr lang="it-IT" smtClean="0"/>
              <a:pPr/>
              <a:t>8</a:t>
            </a:fld>
            <a:endParaRPr lang="it-IT" dirty="0"/>
          </a:p>
        </p:txBody>
      </p:sp>
      <p:sp>
        <p:nvSpPr>
          <p:cNvPr id="11" name="Footer Placeholder 10">
            <a:extLst>
              <a:ext uri="{FF2B5EF4-FFF2-40B4-BE49-F238E27FC236}">
                <a16:creationId xmlns:a16="http://schemas.microsoft.com/office/drawing/2014/main" id="{0B876AE5-D97A-AF9F-8123-FB78AF6E7076}"/>
              </a:ext>
            </a:extLst>
          </p:cNvPr>
          <p:cNvSpPr>
            <a:spLocks noGrp="1"/>
          </p:cNvSpPr>
          <p:nvPr>
            <p:ph type="ftr" sz="quarter" idx="11"/>
          </p:nvPr>
        </p:nvSpPr>
        <p:spPr/>
        <p:txBody>
          <a:bodyPr/>
          <a:lstStyle/>
          <a:p>
            <a:r>
              <a:rPr lang="en-GB"/>
              <a:t>Confidential and Proprietary</a:t>
            </a:r>
            <a:endParaRPr lang="en-GB" dirty="0"/>
          </a:p>
        </p:txBody>
      </p:sp>
    </p:spTree>
    <p:extLst>
      <p:ext uri="{BB962C8B-B14F-4D97-AF65-F5344CB8AC3E}">
        <p14:creationId xmlns:p14="http://schemas.microsoft.com/office/powerpoint/2010/main" val="15887133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5BD88B-435C-F2F0-F445-3C0D435A51A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60F752D-B50A-8ED3-7D13-6716E612347B}"/>
              </a:ext>
            </a:extLst>
          </p:cNvPr>
          <p:cNvSpPr>
            <a:spLocks noGrp="1"/>
          </p:cNvSpPr>
          <p:nvPr>
            <p:ph type="title"/>
          </p:nvPr>
        </p:nvSpPr>
        <p:spPr>
          <a:xfrm>
            <a:off x="504471" y="640680"/>
            <a:ext cx="6841552" cy="483071"/>
          </a:xfrm>
        </p:spPr>
        <p:txBody>
          <a:bodyPr>
            <a:normAutofit fontScale="90000"/>
          </a:bodyPr>
          <a:lstStyle/>
          <a:p>
            <a:endParaRPr lang="en-GB"/>
          </a:p>
        </p:txBody>
      </p:sp>
      <p:sp>
        <p:nvSpPr>
          <p:cNvPr id="3" name="Text Placeholder 2">
            <a:extLst>
              <a:ext uri="{FF2B5EF4-FFF2-40B4-BE49-F238E27FC236}">
                <a16:creationId xmlns:a16="http://schemas.microsoft.com/office/drawing/2014/main" id="{83B9A1A0-4208-0907-7904-13580EFCE4D9}"/>
              </a:ext>
            </a:extLst>
          </p:cNvPr>
          <p:cNvSpPr>
            <a:spLocks noGrp="1"/>
          </p:cNvSpPr>
          <p:nvPr>
            <p:ph type="body" sz="quarter" idx="12"/>
          </p:nvPr>
        </p:nvSpPr>
        <p:spPr/>
        <p:txBody>
          <a:bodyPr/>
          <a:lstStyle/>
          <a:p>
            <a:endParaRPr lang="en-GB"/>
          </a:p>
        </p:txBody>
      </p:sp>
      <p:pic>
        <p:nvPicPr>
          <p:cNvPr id="11" name="Picture 10" descr="A blue curved object with a white background&#10;&#10;AI-generated content may be incorrect.">
            <a:extLst>
              <a:ext uri="{FF2B5EF4-FFF2-40B4-BE49-F238E27FC236}">
                <a16:creationId xmlns:a16="http://schemas.microsoft.com/office/drawing/2014/main" id="{D1DFBAFC-1BC3-A2DD-ED78-0C1FB2ED8BC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588702" y="0"/>
            <a:ext cx="3636818" cy="6858000"/>
          </a:xfrm>
          <a:prstGeom prst="rect">
            <a:avLst/>
          </a:prstGeom>
        </p:spPr>
      </p:pic>
      <p:sp>
        <p:nvSpPr>
          <p:cNvPr id="4" name="Footer Placeholder 3">
            <a:extLst>
              <a:ext uri="{FF2B5EF4-FFF2-40B4-BE49-F238E27FC236}">
                <a16:creationId xmlns:a16="http://schemas.microsoft.com/office/drawing/2014/main" id="{8A32CA74-38E4-E77D-7264-E4B23AEE7CC5}"/>
              </a:ext>
            </a:extLst>
          </p:cNvPr>
          <p:cNvSpPr>
            <a:spLocks noGrp="1"/>
          </p:cNvSpPr>
          <p:nvPr>
            <p:ph type="ftr" sz="quarter" idx="13"/>
          </p:nvPr>
        </p:nvSpPr>
        <p:spPr/>
        <p:txBody>
          <a:bodyPr/>
          <a:lstStyle/>
          <a:p>
            <a:r>
              <a:rPr lang="en-GB"/>
              <a:t>Confidential and Proprietary</a:t>
            </a:r>
            <a:endParaRPr lang="en-GB" dirty="0"/>
          </a:p>
        </p:txBody>
      </p:sp>
      <p:sp>
        <p:nvSpPr>
          <p:cNvPr id="5" name="Slide Number Placeholder 4">
            <a:extLst>
              <a:ext uri="{FF2B5EF4-FFF2-40B4-BE49-F238E27FC236}">
                <a16:creationId xmlns:a16="http://schemas.microsoft.com/office/drawing/2014/main" id="{63521829-831D-88BC-31D6-AB60BE9D614D}"/>
              </a:ext>
            </a:extLst>
          </p:cNvPr>
          <p:cNvSpPr>
            <a:spLocks noGrp="1"/>
          </p:cNvSpPr>
          <p:nvPr>
            <p:ph type="sldNum" sz="quarter" idx="14"/>
          </p:nvPr>
        </p:nvSpPr>
        <p:spPr/>
        <p:txBody>
          <a:bodyPr/>
          <a:lstStyle/>
          <a:p>
            <a:fld id="{B6F15528-21DE-4FAA-801E-634DDDAF4B2B}" type="slidenum">
              <a:rPr lang="it-IT" smtClean="0"/>
              <a:pPr/>
              <a:t>9</a:t>
            </a:fld>
            <a:endParaRPr lang="it-IT" dirty="0"/>
          </a:p>
        </p:txBody>
      </p:sp>
    </p:spTree>
    <p:extLst>
      <p:ext uri="{BB962C8B-B14F-4D97-AF65-F5344CB8AC3E}">
        <p14:creationId xmlns:p14="http://schemas.microsoft.com/office/powerpoint/2010/main" val="2298925515"/>
      </p:ext>
    </p:extLst>
  </p:cSld>
  <p:clrMapOvr>
    <a:masterClrMapping/>
  </p:clrMapOvr>
</p:sld>
</file>

<file path=ppt/theme/theme1.xml><?xml version="1.0" encoding="utf-8"?>
<a:theme xmlns:a="http://schemas.openxmlformats.org/drawingml/2006/main" name="LAYOUT with blu corner">
  <a:themeElements>
    <a:clrScheme name="Custom 9">
      <a:dk1>
        <a:sysClr val="windowText" lastClr="000000"/>
      </a:dk1>
      <a:lt1>
        <a:sysClr val="window" lastClr="FFFFFF"/>
      </a:lt1>
      <a:dk2>
        <a:srgbClr val="003057"/>
      </a:dk2>
      <a:lt2>
        <a:srgbClr val="D6D8D5"/>
      </a:lt2>
      <a:accent1>
        <a:srgbClr val="003057"/>
      </a:accent1>
      <a:accent2>
        <a:srgbClr val="6AC3E8"/>
      </a:accent2>
      <a:accent3>
        <a:srgbClr val="8D77B4"/>
      </a:accent3>
      <a:accent4>
        <a:srgbClr val="F28D2F"/>
      </a:accent4>
      <a:accent5>
        <a:srgbClr val="D6DC48"/>
      </a:accent5>
      <a:accent6>
        <a:srgbClr val="009A98"/>
      </a:accent6>
      <a:hlink>
        <a:srgbClr val="0000FF"/>
      </a:hlink>
      <a:folHlink>
        <a:srgbClr val="800080"/>
      </a:folHlink>
    </a:clrScheme>
    <a:fontScheme name="Custom 11">
      <a:majorFont>
        <a:latin typeface="Inter ExtraBold"/>
        <a:ea typeface=""/>
        <a:cs typeface=""/>
      </a:majorFont>
      <a:minorFont>
        <a:latin typeface="Inte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FIS_TEMPLATE 2025-12-02.potx" id="{6A4309F0-89D8-4058-988B-3DD5C55A8D31}" vid="{5D70B768-B5B1-4D0F-9265-4CE18069CE11}"/>
    </a:ext>
  </a:extLst>
</a:theme>
</file>

<file path=ppt/theme/theme2.xml><?xml version="1.0" encoding="utf-8"?>
<a:theme xmlns:a="http://schemas.openxmlformats.org/drawingml/2006/main" name="Layout only logo">
  <a:themeElements>
    <a:clrScheme name="Custom 12">
      <a:dk1>
        <a:sysClr val="windowText" lastClr="000000"/>
      </a:dk1>
      <a:lt1>
        <a:sysClr val="window" lastClr="FFFFFF"/>
      </a:lt1>
      <a:dk2>
        <a:srgbClr val="003057"/>
      </a:dk2>
      <a:lt2>
        <a:srgbClr val="E8E9E7"/>
      </a:lt2>
      <a:accent1>
        <a:srgbClr val="6AC3E7"/>
      </a:accent1>
      <a:accent2>
        <a:srgbClr val="9477D1"/>
      </a:accent2>
      <a:accent3>
        <a:srgbClr val="003057"/>
      </a:accent3>
      <a:accent4>
        <a:srgbClr val="E8E9E7"/>
      </a:accent4>
      <a:accent5>
        <a:srgbClr val="FF9119"/>
      </a:accent5>
      <a:accent6>
        <a:srgbClr val="D9E242"/>
      </a:accent6>
      <a:hlink>
        <a:srgbClr val="009A98"/>
      </a:hlink>
      <a:folHlink>
        <a:srgbClr val="800080"/>
      </a:folHlink>
    </a:clrScheme>
    <a:fontScheme name="Custom 11">
      <a:majorFont>
        <a:latin typeface="Inter ExtraBold"/>
        <a:ea typeface=""/>
        <a:cs typeface=""/>
      </a:majorFont>
      <a:minorFont>
        <a:latin typeface="Inte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FIS_TEMPLATE 2025-12-02.potx" id="{6A4309F0-89D8-4058-988B-3DD5C55A8D31}" vid="{0A820A7A-8FA2-429C-A1CB-993D2A8AD74C}"/>
    </a:ext>
  </a:extLst>
</a:theme>
</file>

<file path=ppt/theme/theme3.xml><?xml version="1.0" encoding="utf-8"?>
<a:theme xmlns:a="http://schemas.openxmlformats.org/drawingml/2006/main" name="3_Office Theme">
  <a:themeElements>
    <a:clrScheme name="Custom 8">
      <a:dk1>
        <a:sysClr val="windowText" lastClr="000000"/>
      </a:dk1>
      <a:lt1>
        <a:sysClr val="window" lastClr="FFFFFF"/>
      </a:lt1>
      <a:dk2>
        <a:srgbClr val="003057"/>
      </a:dk2>
      <a:lt2>
        <a:srgbClr val="F1F3FB"/>
      </a:lt2>
      <a:accent1>
        <a:srgbClr val="6BC4E8"/>
      </a:accent1>
      <a:accent2>
        <a:srgbClr val="8F63CC"/>
      </a:accent2>
      <a:accent3>
        <a:srgbClr val="003057"/>
      </a:accent3>
      <a:accent4>
        <a:srgbClr val="E5E8E8"/>
      </a:accent4>
      <a:accent5>
        <a:srgbClr val="800080"/>
      </a:accent5>
      <a:accent6>
        <a:srgbClr val="F79646"/>
      </a:accent6>
      <a:hlink>
        <a:srgbClr val="0000FF"/>
      </a:hlink>
      <a:folHlink>
        <a:srgbClr val="800080"/>
      </a:folHlink>
    </a:clrScheme>
    <a:fontScheme name="Custom 11">
      <a:majorFont>
        <a:latin typeface="Inter ExtraBold"/>
        <a:ea typeface=""/>
        <a:cs typeface=""/>
      </a:majorFont>
      <a:minorFont>
        <a:latin typeface="Inte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FIS_TEMPLATE 2025-12-02.potx" id="{6A4309F0-89D8-4058-988B-3DD5C55A8D31}" vid="{E604E639-106B-4FA9-B80F-90431F9DC1E0}"/>
    </a:ext>
  </a:extLst>
</a:theme>
</file>

<file path=ppt/theme/theme4.xml><?xml version="1.0" encoding="utf-8"?>
<a:theme xmlns:a="http://schemas.openxmlformats.org/drawingml/2006/main" name="1_LAYOUT with blu corner">
  <a:themeElements>
    <a:clrScheme name="Custom 9">
      <a:dk1>
        <a:sysClr val="windowText" lastClr="000000"/>
      </a:dk1>
      <a:lt1>
        <a:sysClr val="window" lastClr="FFFFFF"/>
      </a:lt1>
      <a:dk2>
        <a:srgbClr val="003057"/>
      </a:dk2>
      <a:lt2>
        <a:srgbClr val="D6D8D5"/>
      </a:lt2>
      <a:accent1>
        <a:srgbClr val="003057"/>
      </a:accent1>
      <a:accent2>
        <a:srgbClr val="6AC3E8"/>
      </a:accent2>
      <a:accent3>
        <a:srgbClr val="8D77B4"/>
      </a:accent3>
      <a:accent4>
        <a:srgbClr val="F28D2F"/>
      </a:accent4>
      <a:accent5>
        <a:srgbClr val="D6DC48"/>
      </a:accent5>
      <a:accent6>
        <a:srgbClr val="009A98"/>
      </a:accent6>
      <a:hlink>
        <a:srgbClr val="0000FF"/>
      </a:hlink>
      <a:folHlink>
        <a:srgbClr val="800080"/>
      </a:folHlink>
    </a:clrScheme>
    <a:fontScheme name="Custom 11">
      <a:majorFont>
        <a:latin typeface="Inter ExtraBold"/>
        <a:ea typeface=""/>
        <a:cs typeface=""/>
      </a:majorFont>
      <a:minorFont>
        <a:latin typeface="Inte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FIS_TEMPLATE 2025-12-02.potx" id="{6A4309F0-89D8-4058-988B-3DD5C55A8D31}" vid="{4A97EB3D-931D-4E37-A7F8-C08D99BE23F6}"/>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FIS_TEMPLATE 2025-12-02</Template>
  <TotalTime>26</TotalTime>
  <Words>309</Words>
  <Application>Microsoft Office PowerPoint</Application>
  <PresentationFormat>Widescreen</PresentationFormat>
  <Paragraphs>95</Paragraphs>
  <Slides>17</Slides>
  <Notes>3</Notes>
  <HiddenSlides>0</HiddenSlides>
  <MMClips>0</MMClips>
  <ScaleCrop>false</ScaleCrop>
  <HeadingPairs>
    <vt:vector size="6" baseType="variant">
      <vt:variant>
        <vt:lpstr>Caratteri utilizzati</vt:lpstr>
      </vt:variant>
      <vt:variant>
        <vt:i4>3</vt:i4>
      </vt:variant>
      <vt:variant>
        <vt:lpstr>Tema</vt:lpstr>
      </vt:variant>
      <vt:variant>
        <vt:i4>4</vt:i4>
      </vt:variant>
      <vt:variant>
        <vt:lpstr>Titoli diapositive</vt:lpstr>
      </vt:variant>
      <vt:variant>
        <vt:i4>17</vt:i4>
      </vt:variant>
    </vt:vector>
  </HeadingPairs>
  <TitlesOfParts>
    <vt:vector size="24" baseType="lpstr">
      <vt:lpstr>Arial</vt:lpstr>
      <vt:lpstr>Inter ExtraBold</vt:lpstr>
      <vt:lpstr>Inter</vt:lpstr>
      <vt:lpstr>LAYOUT with blu corner</vt:lpstr>
      <vt:lpstr>Layout only logo</vt:lpstr>
      <vt:lpstr>3_Office Theme</vt:lpstr>
      <vt:lpstr>1_LAYOUT with blu corner</vt:lpstr>
      <vt:lpstr>TITLE  2Lines</vt:lpstr>
      <vt:lpstr>TITLE  2Lines</vt:lpstr>
      <vt:lpstr>TITLE  2Lines</vt:lpstr>
      <vt:lpstr>Consigli per utilizzare il template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Thank you!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Fabio  rezzonico</dc:creator>
  <cp:lastModifiedBy>Fabio  rezzonico</cp:lastModifiedBy>
  <cp:revision>4</cp:revision>
  <dcterms:created xsi:type="dcterms:W3CDTF">2025-12-11T14:45:37Z</dcterms:created>
  <dcterms:modified xsi:type="dcterms:W3CDTF">2026-03-04T13:58:13Z</dcterms:modified>
</cp:coreProperties>
</file>